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9" autoAdjust="0"/>
    <p:restoredTop sz="94660"/>
  </p:normalViewPr>
  <p:slideViewPr>
    <p:cSldViewPr>
      <p:cViewPr varScale="1">
        <p:scale>
          <a:sx n="73" d="100"/>
          <a:sy n="73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AT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11.03.2018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4414" y="1214422"/>
            <a:ext cx="7000924" cy="895368"/>
          </a:xfrm>
        </p:spPr>
        <p:txBody>
          <a:bodyPr/>
          <a:lstStyle/>
          <a:p>
            <a:pPr algn="ctr"/>
            <a:r>
              <a:rPr lang="de-AT" dirty="0" smtClean="0"/>
              <a:t>Ernährungsplaner – Vom Rezept bis zum Einkauf</a:t>
            </a:r>
            <a:endParaRPr lang="de-AT" dirty="0"/>
          </a:p>
        </p:txBody>
      </p:sp>
      <p:pic>
        <p:nvPicPr>
          <p:cNvPr id="64514" name="Picture 2" descr="Balance-Nutr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6250825" cy="358002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57158" y="6124457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16.3.2018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43174" y="6072206"/>
            <a:ext cx="650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Robert</a:t>
            </a:r>
            <a:r>
              <a:rPr lang="de-AT" sz="2800" dirty="0" smtClean="0">
                <a:solidFill>
                  <a:schemeClr val="bg1"/>
                </a:solidFill>
              </a:rPr>
              <a:t> </a:t>
            </a:r>
            <a:r>
              <a:rPr lang="de-AT" sz="2400" dirty="0" err="1" smtClean="0">
                <a:solidFill>
                  <a:schemeClr val="bg1"/>
                </a:solidFill>
              </a:rPr>
              <a:t>Klonner</a:t>
            </a:r>
            <a:endParaRPr lang="de-AT" sz="2800" dirty="0">
              <a:solidFill>
                <a:schemeClr val="bg1"/>
              </a:solidFill>
            </a:endParaRP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357158" y="500042"/>
            <a:ext cx="4643470" cy="89536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de-AT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EatBalanced</a:t>
            </a:r>
            <a:endParaRPr kumimoji="0" lang="de-AT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Worum geht es?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u="sng" dirty="0" smtClean="0"/>
              <a:t>Essen nach Ernährungsplan:</a:t>
            </a:r>
          </a:p>
          <a:p>
            <a:pPr>
              <a:buNone/>
            </a:pPr>
            <a:r>
              <a:rPr lang="de-AT" sz="2400" dirty="0" smtClean="0"/>
              <a:t>    Auf Basis eines fertigen, ausgewogenen Ernährungsplans mit definierten Rezepten soll genau die benötigte Menge an Energie aufgenommen werden:</a:t>
            </a:r>
          </a:p>
          <a:p>
            <a:r>
              <a:rPr lang="de-AT" sz="2400" dirty="0" smtClean="0"/>
              <a:t>z</a:t>
            </a:r>
            <a:r>
              <a:rPr lang="de-AT" sz="2400" dirty="0" smtClean="0"/>
              <a:t>.B. gesund Abnehmen </a:t>
            </a:r>
          </a:p>
          <a:p>
            <a:pPr>
              <a:buNone/>
            </a:pPr>
            <a:r>
              <a:rPr lang="de-AT" sz="2400" dirty="0" smtClean="0"/>
              <a:t>	</a:t>
            </a:r>
            <a:r>
              <a:rPr lang="de-AT" sz="2400" dirty="0" smtClean="0"/>
              <a:t>	(</a:t>
            </a:r>
            <a:r>
              <a:rPr lang="de-AT" sz="2400" dirty="0" smtClean="0"/>
              <a:t>Tagesenergiebedarf – 500 </a:t>
            </a:r>
            <a:r>
              <a:rPr lang="de-AT" sz="2400" dirty="0" smtClean="0"/>
              <a:t>kcal)</a:t>
            </a:r>
            <a:endParaRPr lang="de-AT" sz="2400" dirty="0" smtClean="0"/>
          </a:p>
          <a:p>
            <a:r>
              <a:rPr lang="de-AT" sz="2400" dirty="0" smtClean="0"/>
              <a:t>z.B. Aufbauphase Krafttraining </a:t>
            </a:r>
          </a:p>
          <a:p>
            <a:pPr>
              <a:buNone/>
            </a:pPr>
            <a:r>
              <a:rPr lang="de-AT" sz="2400" dirty="0" smtClean="0"/>
              <a:t>	</a:t>
            </a:r>
            <a:r>
              <a:rPr lang="de-AT" sz="2400" dirty="0" smtClean="0"/>
              <a:t>	(Tagesenergiebedarf + 200 kcal)</a:t>
            </a:r>
          </a:p>
          <a:p>
            <a:r>
              <a:rPr lang="de-AT" sz="24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das Problem?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0" y="1928802"/>
            <a:ext cx="2673468" cy="900106"/>
          </a:xfrm>
        </p:spPr>
        <p:txBody>
          <a:bodyPr/>
          <a:lstStyle/>
          <a:p>
            <a:r>
              <a:rPr lang="de-AT" sz="2400" dirty="0" err="1" smtClean="0"/>
              <a:t>Rezeptechaos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143512"/>
            <a:ext cx="1308861" cy="155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D:\programmieren\projects\eatBalanced_Projektdateien\Rezeptechaos.jpg"/>
          <p:cNvPicPr>
            <a:picLocks noChangeAspect="1" noChangeArrowheads="1"/>
          </p:cNvPicPr>
          <p:nvPr/>
        </p:nvPicPr>
        <p:blipFill>
          <a:blip r:embed="rId3" cstate="print"/>
          <a:srcRect l="14746" t="1695" r="15148"/>
          <a:stretch>
            <a:fillRect/>
          </a:stretch>
        </p:blipFill>
        <p:spPr bwMode="auto">
          <a:xfrm>
            <a:off x="428596" y="2643182"/>
            <a:ext cx="2717078" cy="2143122"/>
          </a:xfrm>
          <a:prstGeom prst="rect">
            <a:avLst/>
          </a:prstGeom>
          <a:noFill/>
        </p:spPr>
      </p:pic>
      <p:pic>
        <p:nvPicPr>
          <p:cNvPr id="1028" name="Picture 4" descr="D:\programmieren\projects\eatBalanced_Projektdateien\User-spezifische_Anpassung.jpg"/>
          <p:cNvPicPr>
            <a:picLocks noChangeAspect="1" noChangeArrowheads="1"/>
          </p:cNvPicPr>
          <p:nvPr/>
        </p:nvPicPr>
        <p:blipFill>
          <a:blip r:embed="rId4" cstate="print"/>
          <a:srcRect t="18750" r="35000" b="47917"/>
          <a:stretch>
            <a:fillRect/>
          </a:stretch>
        </p:blipFill>
        <p:spPr bwMode="auto">
          <a:xfrm>
            <a:off x="6715140" y="2643182"/>
            <a:ext cx="2214578" cy="2018981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429388" y="1928802"/>
            <a:ext cx="2214578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Individualität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14678" y="1785926"/>
            <a:ext cx="3357586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m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anuell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Menüplan</a:t>
            </a:r>
            <a:r>
              <a:rPr kumimoji="0" lang="de-A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 Einkaufsliste erstellen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 descr="D:\programmieren\projects\eatBalanced_Projektdateien\Menüplan.jpg"/>
          <p:cNvPicPr>
            <a:picLocks noChangeAspect="1" noChangeArrowheads="1"/>
          </p:cNvPicPr>
          <p:nvPr/>
        </p:nvPicPr>
        <p:blipFill>
          <a:blip r:embed="rId5" cstate="print"/>
          <a:srcRect t="22917" b="22916"/>
          <a:stretch>
            <a:fillRect/>
          </a:stretch>
        </p:blipFill>
        <p:spPr bwMode="auto">
          <a:xfrm>
            <a:off x="3643306" y="2643182"/>
            <a:ext cx="2571755" cy="2476522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8001024" y="52863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Gesamt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215138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072362" y="52863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2</a:t>
            </a:r>
            <a:endParaRPr lang="de-AT" dirty="0"/>
          </a:p>
        </p:txBody>
      </p:sp>
      <p:cxnSp>
        <p:nvCxnSpPr>
          <p:cNvPr id="15" name="Gerade Verbindung mit Pfeil 14"/>
          <p:cNvCxnSpPr>
            <a:stCxn id="12" idx="0"/>
          </p:cNvCxnSpPr>
          <p:nvPr/>
        </p:nvCxnSpPr>
        <p:spPr>
          <a:xfrm rot="5400000" flipH="1" flipV="1">
            <a:off x="6500874" y="4929218"/>
            <a:ext cx="571501" cy="14284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6200000" flipV="1">
            <a:off x="7054503" y="4839901"/>
            <a:ext cx="571504" cy="3214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0"/>
          </p:cNvCxnSpPr>
          <p:nvPr/>
        </p:nvCxnSpPr>
        <p:spPr>
          <a:xfrm rot="16200000" flipV="1">
            <a:off x="7697430" y="4518446"/>
            <a:ext cx="571504" cy="96437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de-AT" dirty="0" smtClean="0"/>
              <a:t>Lösung: Web-</a:t>
            </a:r>
            <a:r>
              <a:rPr lang="de-AT" dirty="0" err="1" smtClean="0"/>
              <a:t>App</a:t>
            </a:r>
            <a:r>
              <a:rPr lang="de-AT" dirty="0" smtClean="0"/>
              <a:t>-</a:t>
            </a:r>
            <a:r>
              <a:rPr lang="de-AT" dirty="0" smtClean="0"/>
              <a:t>Ernährungsplaner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Rezeptdatenbank aus Ernährungsplan</a:t>
            </a:r>
          </a:p>
          <a:p>
            <a:r>
              <a:rPr lang="de-AT" dirty="0" err="1" smtClean="0"/>
              <a:t>Menüplan</a:t>
            </a:r>
            <a:r>
              <a:rPr lang="de-AT" dirty="0" smtClean="0"/>
              <a:t> </a:t>
            </a:r>
            <a:r>
              <a:rPr lang="de-AT" dirty="0" smtClean="0"/>
              <a:t>erstellen (für Haushalt)</a:t>
            </a:r>
          </a:p>
          <a:p>
            <a:pPr lvl="1"/>
            <a:r>
              <a:rPr lang="de-AT" dirty="0" smtClean="0"/>
              <a:t>m</a:t>
            </a:r>
            <a:r>
              <a:rPr lang="de-AT" dirty="0" smtClean="0"/>
              <a:t>it Desktop oder Smartphone</a:t>
            </a:r>
          </a:p>
          <a:p>
            <a:pPr lvl="1"/>
            <a:r>
              <a:rPr lang="de-AT" dirty="0" smtClean="0"/>
              <a:t>b</a:t>
            </a:r>
            <a:r>
              <a:rPr lang="de-AT" dirty="0" smtClean="0"/>
              <a:t>eim Kochen Rezept vom Smartphone</a:t>
            </a:r>
          </a:p>
          <a:p>
            <a:pPr lvl="1"/>
            <a:r>
              <a:rPr lang="de-AT" dirty="0" smtClean="0"/>
              <a:t>User-spezifische Anpassung der Rezepte</a:t>
            </a:r>
            <a:endParaRPr lang="de-AT" dirty="0" smtClean="0"/>
          </a:p>
          <a:p>
            <a:r>
              <a:rPr lang="de-AT" dirty="0" smtClean="0"/>
              <a:t>Einkaufsliste aus </a:t>
            </a:r>
            <a:r>
              <a:rPr lang="de-AT" dirty="0" err="1" smtClean="0"/>
              <a:t>Menüplan</a:t>
            </a:r>
            <a:endParaRPr lang="de-AT" dirty="0" smtClean="0"/>
          </a:p>
          <a:p>
            <a:pPr lvl="1"/>
            <a:r>
              <a:rPr lang="de-AT" dirty="0" smtClean="0"/>
              <a:t>Einkaufen mit dem Smartphone</a:t>
            </a:r>
          </a:p>
          <a:p>
            <a:pPr lvl="1"/>
            <a:r>
              <a:rPr lang="de-AT" dirty="0" smtClean="0"/>
              <a:t>Einträge löschen</a:t>
            </a:r>
          </a:p>
          <a:p>
            <a:pPr lvl="1"/>
            <a:r>
              <a:rPr lang="de-AT" dirty="0" smtClean="0"/>
              <a:t>s</a:t>
            </a:r>
            <a:r>
              <a:rPr lang="de-AT" dirty="0" smtClean="0"/>
              <a:t>ortiert nach Supermarktbereichen</a:t>
            </a:r>
            <a:endParaRPr lang="de-AT" dirty="0" smtClean="0"/>
          </a:p>
          <a:p>
            <a:pPr>
              <a:buNone/>
            </a:pP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Idee: User-spezifische Anpassung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142844" y="1571612"/>
            <a:ext cx="8786842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AT" sz="2800" dirty="0" smtClean="0"/>
              <a:t>z.B</a:t>
            </a:r>
            <a:r>
              <a:rPr lang="de-AT" sz="2800" dirty="0" smtClean="0"/>
              <a:t>. </a:t>
            </a:r>
            <a:r>
              <a:rPr lang="de-AT" sz="2800" dirty="0" smtClean="0"/>
              <a:t>Rezept mit 400 kcal aus Ernährungsplan</a:t>
            </a:r>
            <a:r>
              <a:rPr lang="de-AT" sz="2800" dirty="0" smtClean="0"/>
              <a:t>: 1500 </a:t>
            </a:r>
            <a:r>
              <a:rPr lang="de-AT" sz="2800" dirty="0" smtClean="0"/>
              <a:t>kcal/Tag</a:t>
            </a:r>
            <a:endParaRPr lang="de-AT" sz="2800" dirty="0" smtClean="0"/>
          </a:p>
          <a:p>
            <a:pPr>
              <a:buNone/>
            </a:pPr>
            <a:r>
              <a:rPr lang="de-AT" sz="2000" dirty="0" smtClean="0"/>
              <a:t>Faktor User 1 (Energiebedarf: 1400 kcal) = 1400/1500 = 0.93</a:t>
            </a:r>
          </a:p>
          <a:p>
            <a:pPr>
              <a:buNone/>
            </a:pPr>
            <a:r>
              <a:rPr lang="de-AT" sz="2000" dirty="0" smtClean="0"/>
              <a:t>Faktor User 2 (Energiebedarf: 2100 kcal) = 2100/1500 = 1.40</a:t>
            </a:r>
          </a:p>
        </p:txBody>
      </p:sp>
      <p:pic>
        <p:nvPicPr>
          <p:cNvPr id="2050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71942"/>
            <a:ext cx="1428727" cy="1428728"/>
          </a:xfrm>
          <a:prstGeom prst="rect">
            <a:avLst/>
          </a:prstGeom>
          <a:noFill/>
        </p:spPr>
      </p:pic>
      <p:pic>
        <p:nvPicPr>
          <p:cNvPr id="6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286124"/>
            <a:ext cx="1428727" cy="1428728"/>
          </a:xfrm>
          <a:prstGeom prst="rect">
            <a:avLst/>
          </a:prstGeom>
          <a:noFill/>
        </p:spPr>
      </p:pic>
      <p:pic>
        <p:nvPicPr>
          <p:cNvPr id="7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072074"/>
            <a:ext cx="1428727" cy="142872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357290" y="5572140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Original-Rezept</a:t>
            </a:r>
          </a:p>
          <a:p>
            <a:pPr algn="ctr"/>
            <a:r>
              <a:rPr lang="de-AT" dirty="0" smtClean="0"/>
              <a:t>(400 kcal)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572132" y="378619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1</a:t>
            </a:r>
          </a:p>
          <a:p>
            <a:pPr algn="ctr"/>
            <a:r>
              <a:rPr lang="de-AT" dirty="0" smtClean="0"/>
              <a:t>(372 kcal)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5715008" y="55721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2 </a:t>
            </a:r>
          </a:p>
          <a:p>
            <a:pPr algn="ctr"/>
            <a:r>
              <a:rPr lang="de-AT" dirty="0" smtClean="0"/>
              <a:t>(560 kcal)</a:t>
            </a:r>
            <a:endParaRPr lang="de-AT" dirty="0"/>
          </a:p>
        </p:txBody>
      </p:sp>
      <p:cxnSp>
        <p:nvCxnSpPr>
          <p:cNvPr id="11" name="Gerade Verbindung mit Pfeil 10"/>
          <p:cNvCxnSpPr>
            <a:stCxn id="2050" idx="3"/>
            <a:endCxn id="6" idx="1"/>
          </p:cNvCxnSpPr>
          <p:nvPr/>
        </p:nvCxnSpPr>
        <p:spPr>
          <a:xfrm flipV="1">
            <a:off x="3214645" y="4000488"/>
            <a:ext cx="1071603" cy="78581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050" idx="3"/>
            <a:endCxn id="7" idx="1"/>
          </p:cNvCxnSpPr>
          <p:nvPr/>
        </p:nvCxnSpPr>
        <p:spPr>
          <a:xfrm>
            <a:off x="3214645" y="4786306"/>
            <a:ext cx="1071603" cy="10001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214678" y="39290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*0.93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3214678" y="528638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*1.40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Angular 5 (MVC Framework)</a:t>
            </a:r>
          </a:p>
          <a:p>
            <a:pPr lvl="1"/>
            <a:r>
              <a:rPr lang="de-AT" sz="2400" dirty="0" err="1" smtClean="0"/>
              <a:t>Two</a:t>
            </a:r>
            <a:r>
              <a:rPr lang="de-AT" sz="2400" dirty="0" smtClean="0"/>
              <a:t>-Way-Data Binding</a:t>
            </a:r>
          </a:p>
          <a:p>
            <a:pPr lvl="1"/>
            <a:r>
              <a:rPr lang="de-AT" sz="2400" dirty="0" err="1" smtClean="0"/>
              <a:t>TypeScript</a:t>
            </a:r>
            <a:r>
              <a:rPr lang="de-AT" sz="2400" dirty="0" smtClean="0"/>
              <a:t> (typisierte Parameter und Funktionen)</a:t>
            </a:r>
          </a:p>
          <a:p>
            <a:pPr lvl="1"/>
            <a:r>
              <a:rPr lang="de-AT" sz="2400" dirty="0" smtClean="0"/>
              <a:t>Aufteilung in wiederverwendbare Module</a:t>
            </a:r>
          </a:p>
          <a:p>
            <a:pPr lvl="1"/>
            <a:r>
              <a:rPr lang="de-AT" sz="2400" dirty="0" smtClean="0"/>
              <a:t>Angular CLI (</a:t>
            </a:r>
            <a:r>
              <a:rPr lang="de-AT" sz="2400" dirty="0" err="1" smtClean="0"/>
              <a:t>Build</a:t>
            </a:r>
            <a:r>
              <a:rPr lang="de-AT" sz="2400" dirty="0" smtClean="0"/>
              <a:t> Tool)</a:t>
            </a:r>
            <a:endParaRPr lang="de-AT" sz="2400" dirty="0" smtClean="0"/>
          </a:p>
          <a:p>
            <a:endParaRPr lang="de-AT" dirty="0" smtClean="0"/>
          </a:p>
          <a:p>
            <a:r>
              <a:rPr lang="de-AT" dirty="0" smtClean="0"/>
              <a:t>Node.js</a:t>
            </a:r>
          </a:p>
          <a:p>
            <a:pPr lvl="1"/>
            <a:r>
              <a:rPr lang="de-AT" sz="2400" dirty="0" smtClean="0"/>
              <a:t>Backend in JavaScript</a:t>
            </a:r>
          </a:p>
          <a:p>
            <a:pPr lvl="1"/>
            <a:r>
              <a:rPr lang="de-AT" sz="2400" dirty="0" smtClean="0"/>
              <a:t>Einfache REST-API mit express.js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</a:t>
            </a:r>
            <a:endParaRPr lang="de-AT" dirty="0"/>
          </a:p>
        </p:txBody>
      </p:sp>
      <p:sp>
        <p:nvSpPr>
          <p:cNvPr id="20482" name="AutoShape 2" descr="Bildergebnis für ser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4" name="AutoShape 4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6" name="AutoShape 6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8" name="AutoShape 8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05320"/>
            <a:ext cx="1800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0"/>
            <a:ext cx="1847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4"/>
          <a:srcRect b="47921"/>
          <a:stretch>
            <a:fillRect/>
          </a:stretch>
        </p:blipFill>
        <p:spPr bwMode="auto">
          <a:xfrm>
            <a:off x="6715140" y="3071810"/>
            <a:ext cx="1643074" cy="7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1643050"/>
            <a:ext cx="669965" cy="70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1785926"/>
            <a:ext cx="885570" cy="55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04" y="4305518"/>
            <a:ext cx="1143008" cy="85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5234212"/>
            <a:ext cx="939372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4305518"/>
            <a:ext cx="930519" cy="86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Abgerundetes Rechteck 17"/>
          <p:cNvSpPr/>
          <p:nvPr/>
        </p:nvSpPr>
        <p:spPr>
          <a:xfrm>
            <a:off x="428596" y="2448130"/>
            <a:ext cx="2428892" cy="371477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4500562" y="2500306"/>
            <a:ext cx="4071966" cy="1714512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428596" y="1714488"/>
            <a:ext cx="192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Backend:</a:t>
            </a:r>
            <a:endParaRPr lang="de-AT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429256" y="1714488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Frontend:</a:t>
            </a:r>
            <a:endParaRPr lang="de-AT" sz="2800" b="1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28926" y="3500438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2928926" y="3214686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8992" y="2285992"/>
            <a:ext cx="6286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8992" y="3714752"/>
            <a:ext cx="6667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86380" y="4786322"/>
            <a:ext cx="2428892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rot="5400000">
            <a:off x="628651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 flipH="1" flipV="1">
            <a:off x="592932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Development &amp; </a:t>
            </a:r>
            <a:r>
              <a:rPr lang="de-AT" dirty="0" err="1" smtClean="0"/>
              <a:t>Operations</a:t>
            </a:r>
            <a:endParaRPr lang="de-AT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71810"/>
            <a:ext cx="2357454" cy="118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bgerundetes Rechteck 4"/>
          <p:cNvSpPr/>
          <p:nvPr/>
        </p:nvSpPr>
        <p:spPr>
          <a:xfrm>
            <a:off x="657226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78657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ts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css</a:t>
            </a:r>
            <a:endParaRPr lang="de-AT" dirty="0"/>
          </a:p>
        </p:txBody>
      </p:sp>
      <p:sp>
        <p:nvSpPr>
          <p:cNvPr id="7" name="Abgerundetes Rechteck 6"/>
          <p:cNvSpPr/>
          <p:nvPr/>
        </p:nvSpPr>
        <p:spPr>
          <a:xfrm>
            <a:off x="6572264" y="2928934"/>
            <a:ext cx="1000132" cy="57150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6715140" y="285749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7572396" y="24288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Angular-CLI: </a:t>
            </a:r>
          </a:p>
          <a:p>
            <a:pPr algn="ctr"/>
            <a:r>
              <a:rPr lang="de-AT" i="1" dirty="0" smtClean="0"/>
              <a:t>ng </a:t>
            </a:r>
            <a:r>
              <a:rPr lang="de-AT" i="1" dirty="0" smtClean="0"/>
              <a:t>build</a:t>
            </a:r>
            <a:endParaRPr lang="de-AT" i="1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7643834" y="36433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21441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142872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json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jpg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6507" y="314324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Gerade Verbindung mit Pfeil 20"/>
          <p:cNvCxnSpPr/>
          <p:nvPr/>
        </p:nvCxnSpPr>
        <p:spPr>
          <a:xfrm rot="5400000">
            <a:off x="1036613" y="3249611"/>
            <a:ext cx="135732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rot="5400000">
            <a:off x="1428728" y="4857760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5400000">
            <a:off x="6786578" y="4857760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8" idx="0"/>
          </p:cNvCxnSpPr>
          <p:nvPr/>
        </p:nvCxnSpPr>
        <p:spPr>
          <a:xfrm rot="5400000">
            <a:off x="6929454" y="2714620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5400000">
            <a:off x="6858811" y="3785397"/>
            <a:ext cx="428629" cy="15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5143512"/>
            <a:ext cx="887068" cy="8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feld 29"/>
          <p:cNvSpPr txBox="1"/>
          <p:nvPr/>
        </p:nvSpPr>
        <p:spPr>
          <a:xfrm>
            <a:off x="7786678" y="442913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</a:t>
            </a:r>
            <a:r>
              <a:rPr lang="de-AT" i="1" dirty="0" err="1" smtClean="0"/>
              <a:t>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0" y="450057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</a:t>
            </a:r>
            <a:r>
              <a:rPr lang="de-AT" i="1" dirty="0" err="1" smtClean="0"/>
              <a:t>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43512"/>
            <a:ext cx="714380" cy="81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6143636" y="6027003"/>
            <a:ext cx="3000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http://eatbalanced-frontend-eatbalanced.a3c1.starter-us-west-1.openshiftapps.com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14282" y="6027003"/>
            <a:ext cx="300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http://backend-eatbalanced.a3c1.starter-us-west-1.openshiftapps.com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238</Words>
  <Application>Microsoft Office PowerPoint</Application>
  <PresentationFormat>Bildschirmpräsentation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Folie 1</vt:lpstr>
      <vt:lpstr>Worum geht es?</vt:lpstr>
      <vt:lpstr>Was ist das Problem?</vt:lpstr>
      <vt:lpstr>Lösung: Web-App-Ernährungsplaner</vt:lpstr>
      <vt:lpstr>Idee: User-spezifische Anpassung</vt:lpstr>
      <vt:lpstr>Technologien</vt:lpstr>
      <vt:lpstr>System</vt:lpstr>
      <vt:lpstr>Development &amp;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EatBalanced</dc:title>
  <dc:creator>robert</dc:creator>
  <cp:lastModifiedBy>robert</cp:lastModifiedBy>
  <cp:revision>49</cp:revision>
  <dcterms:created xsi:type="dcterms:W3CDTF">2018-03-07T16:40:32Z</dcterms:created>
  <dcterms:modified xsi:type="dcterms:W3CDTF">2018-03-11T21:53:25Z</dcterms:modified>
</cp:coreProperties>
</file>