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1" r:id="rId4"/>
    <p:sldId id="266" r:id="rId5"/>
    <p:sldId id="283" r:id="rId6"/>
    <p:sldId id="270" r:id="rId7"/>
    <p:sldId id="271" r:id="rId8"/>
    <p:sldId id="273" r:id="rId9"/>
    <p:sldId id="274" r:id="rId10"/>
    <p:sldId id="269" r:id="rId11"/>
    <p:sldId id="275" r:id="rId12"/>
    <p:sldId id="276" r:id="rId13"/>
    <p:sldId id="291" r:id="rId14"/>
    <p:sldId id="292" r:id="rId15"/>
    <p:sldId id="293" r:id="rId16"/>
    <p:sldId id="277" r:id="rId17"/>
    <p:sldId id="278" r:id="rId18"/>
    <p:sldId id="260" r:id="rId19"/>
    <p:sldId id="279" r:id="rId20"/>
    <p:sldId id="280" r:id="rId21"/>
    <p:sldId id="284" r:id="rId22"/>
    <p:sldId id="288" r:id="rId23"/>
    <p:sldId id="289" r:id="rId24"/>
    <p:sldId id="285" r:id="rId25"/>
    <p:sldId id="268" r:id="rId26"/>
    <p:sldId id="290" r:id="rId27"/>
    <p:sldId id="286" r:id="rId28"/>
    <p:sldId id="272" r:id="rId2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0A0B7-A939-4E4E-953E-361A71A38C34}" v="769" dt="2024-09-18T16:25:30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0" autoAdjust="0"/>
  </p:normalViewPr>
  <p:slideViewPr>
    <p:cSldViewPr snapToGrid="0">
      <p:cViewPr varScale="1">
        <p:scale>
          <a:sx n="71" d="100"/>
          <a:sy n="71" d="100"/>
        </p:scale>
        <p:origin x="11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lan Klymentiev" userId="416c02c5-fa47-44bf-ba22-b3478ff51a08" providerId="ADAL" clId="{D51BCFE4-5463-4C95-91BA-8116E32A98C2}"/>
    <pc:docChg chg="custSel modSld">
      <pc:chgData name="Ruslan Klymentiev" userId="416c02c5-fa47-44bf-ba22-b3478ff51a08" providerId="ADAL" clId="{D51BCFE4-5463-4C95-91BA-8116E32A98C2}" dt="2023-12-19T13:24:00.136" v="13" actId="1076"/>
      <pc:docMkLst>
        <pc:docMk/>
      </pc:docMkLst>
      <pc:sldChg chg="addSp delSp modSp mod">
        <pc:chgData name="Ruslan Klymentiev" userId="416c02c5-fa47-44bf-ba22-b3478ff51a08" providerId="ADAL" clId="{D51BCFE4-5463-4C95-91BA-8116E32A98C2}" dt="2023-12-19T13:24:00.136" v="13" actId="1076"/>
        <pc:sldMkLst>
          <pc:docMk/>
          <pc:sldMk cId="1050190111" sldId="265"/>
        </pc:sldMkLst>
        <pc:spChg chg="del">
          <ac:chgData name="Ruslan Klymentiev" userId="416c02c5-fa47-44bf-ba22-b3478ff51a08" providerId="ADAL" clId="{D51BCFE4-5463-4C95-91BA-8116E32A98C2}" dt="2023-12-19T13:23:51.291" v="10" actId="478"/>
          <ac:spMkLst>
            <pc:docMk/>
            <pc:sldMk cId="1050190111" sldId="265"/>
            <ac:spMk id="6" creationId="{92AD5ABE-3D5D-A37C-2F65-598FC8097CD8}"/>
          </ac:spMkLst>
        </pc:spChg>
        <pc:spChg chg="del">
          <ac:chgData name="Ruslan Klymentiev" userId="416c02c5-fa47-44bf-ba22-b3478ff51a08" providerId="ADAL" clId="{D51BCFE4-5463-4C95-91BA-8116E32A98C2}" dt="2023-12-19T13:23:54.073" v="12" actId="478"/>
          <ac:spMkLst>
            <pc:docMk/>
            <pc:sldMk cId="1050190111" sldId="265"/>
            <ac:spMk id="11" creationId="{752DA263-DADC-B5CB-1D8B-DDC8A421E226}"/>
          </ac:spMkLst>
        </pc:spChg>
        <pc:spChg chg="del">
          <ac:chgData name="Ruslan Klymentiev" userId="416c02c5-fa47-44bf-ba22-b3478ff51a08" providerId="ADAL" clId="{D51BCFE4-5463-4C95-91BA-8116E32A98C2}" dt="2023-12-19T13:23:52.618" v="11" actId="478"/>
          <ac:spMkLst>
            <pc:docMk/>
            <pc:sldMk cId="1050190111" sldId="265"/>
            <ac:spMk id="13" creationId="{1A2ADF2F-50EA-9774-9684-08118E321639}"/>
          </ac:spMkLst>
        </pc:spChg>
        <pc:spChg chg="del mod">
          <ac:chgData name="Ruslan Klymentiev" userId="416c02c5-fa47-44bf-ba22-b3478ff51a08" providerId="ADAL" clId="{D51BCFE4-5463-4C95-91BA-8116E32A98C2}" dt="2023-12-19T13:23:48.882" v="8" actId="478"/>
          <ac:spMkLst>
            <pc:docMk/>
            <pc:sldMk cId="1050190111" sldId="265"/>
            <ac:spMk id="18" creationId="{A1FAAA75-421F-8716-351C-F889EAF22FE3}"/>
          </ac:spMkLst>
        </pc:spChg>
        <pc:spChg chg="del mod">
          <ac:chgData name="Ruslan Klymentiev" userId="416c02c5-fa47-44bf-ba22-b3478ff51a08" providerId="ADAL" clId="{D51BCFE4-5463-4C95-91BA-8116E32A98C2}" dt="2023-12-19T13:23:46.986" v="7" actId="478"/>
          <ac:spMkLst>
            <pc:docMk/>
            <pc:sldMk cId="1050190111" sldId="265"/>
            <ac:spMk id="19" creationId="{EA0DD735-7E44-F3A7-FF2A-D536898AA876}"/>
          </ac:spMkLst>
        </pc:spChg>
        <pc:picChg chg="del">
          <ac:chgData name="Ruslan Klymentiev" userId="416c02c5-fa47-44bf-ba22-b3478ff51a08" providerId="ADAL" clId="{D51BCFE4-5463-4C95-91BA-8116E32A98C2}" dt="2023-12-19T13:23:28.432" v="2" actId="478"/>
          <ac:picMkLst>
            <pc:docMk/>
            <pc:sldMk cId="1050190111" sldId="265"/>
            <ac:picMk id="5" creationId="{7C891361-5115-54CA-F7B5-0C25955B893D}"/>
          </ac:picMkLst>
        </pc:picChg>
        <pc:picChg chg="add mod">
          <ac:chgData name="Ruslan Klymentiev" userId="416c02c5-fa47-44bf-ba22-b3478ff51a08" providerId="ADAL" clId="{D51BCFE4-5463-4C95-91BA-8116E32A98C2}" dt="2023-12-19T13:24:00.136" v="13" actId="1076"/>
          <ac:picMkLst>
            <pc:docMk/>
            <pc:sldMk cId="1050190111" sldId="265"/>
            <ac:picMk id="7" creationId="{17A45B1E-811B-7AE0-C8CA-B14BC3D46D64}"/>
          </ac:picMkLst>
        </pc:picChg>
        <pc:cxnChg chg="del">
          <ac:chgData name="Ruslan Klymentiev" userId="416c02c5-fa47-44bf-ba22-b3478ff51a08" providerId="ADAL" clId="{D51BCFE4-5463-4C95-91BA-8116E32A98C2}" dt="2023-12-19T13:23:49.988" v="9" actId="478"/>
          <ac:cxnSpMkLst>
            <pc:docMk/>
            <pc:sldMk cId="1050190111" sldId="265"/>
            <ac:cxnSpMk id="8" creationId="{F19E6966-46A0-7540-2E91-C889D8878EF6}"/>
          </ac:cxnSpMkLst>
        </pc:cxnChg>
        <pc:cxnChg chg="del">
          <ac:chgData name="Ruslan Klymentiev" userId="416c02c5-fa47-44bf-ba22-b3478ff51a08" providerId="ADAL" clId="{D51BCFE4-5463-4C95-91BA-8116E32A98C2}" dt="2023-12-19T13:23:40.682" v="4" actId="478"/>
          <ac:cxnSpMkLst>
            <pc:docMk/>
            <pc:sldMk cId="1050190111" sldId="265"/>
            <ac:cxnSpMk id="21" creationId="{8F7E4908-48B5-E4C0-CB9F-2D9FD0AD91DE}"/>
          </ac:cxnSpMkLst>
        </pc:cxnChg>
      </pc:sldChg>
    </pc:docChg>
  </pc:docChgLst>
  <pc:docChgLst>
    <pc:chgData name="Ruslan Klymentiev" userId="416c02c5-fa47-44bf-ba22-b3478ff51a08" providerId="ADAL" clId="{B640A0B7-A939-4E4E-953E-361A71A38C34}"/>
    <pc:docChg chg="undo redo custSel addSld delSld modSld sldOrd">
      <pc:chgData name="Ruslan Klymentiev" userId="416c02c5-fa47-44bf-ba22-b3478ff51a08" providerId="ADAL" clId="{B640A0B7-A939-4E4E-953E-361A71A38C34}" dt="2024-09-18T16:25:30.575" v="4806" actId="20577"/>
      <pc:docMkLst>
        <pc:docMk/>
      </pc:docMkLst>
      <pc:sldChg chg="addSp delSp modSp mod modTransition">
        <pc:chgData name="Ruslan Klymentiev" userId="416c02c5-fa47-44bf-ba22-b3478ff51a08" providerId="ADAL" clId="{B640A0B7-A939-4E4E-953E-361A71A38C34}" dt="2024-09-17T19:15:22.539" v="4780" actId="115"/>
        <pc:sldMkLst>
          <pc:docMk/>
          <pc:sldMk cId="1152880154" sldId="256"/>
        </pc:sldMkLst>
        <pc:spChg chg="mod">
          <ac:chgData name="Ruslan Klymentiev" userId="416c02c5-fa47-44bf-ba22-b3478ff51a08" providerId="ADAL" clId="{B640A0B7-A939-4E4E-953E-361A71A38C34}" dt="2024-09-17T19:15:22.539" v="4780" actId="115"/>
          <ac:spMkLst>
            <pc:docMk/>
            <pc:sldMk cId="1152880154" sldId="256"/>
            <ac:spMk id="2" creationId="{E4C4D1A8-ABCB-61F2-401C-CD814864F259}"/>
          </ac:spMkLst>
        </pc:spChg>
        <pc:spChg chg="add del mod">
          <ac:chgData name="Ruslan Klymentiev" userId="416c02c5-fa47-44bf-ba22-b3478ff51a08" providerId="ADAL" clId="{B640A0B7-A939-4E4E-953E-361A71A38C34}" dt="2024-09-02T10:39:35.910" v="2064" actId="478"/>
          <ac:spMkLst>
            <pc:docMk/>
            <pc:sldMk cId="1152880154" sldId="256"/>
            <ac:spMk id="3" creationId="{5465A619-7ACF-35E2-9141-D3B162B11AEE}"/>
          </ac:spMkLst>
        </pc:spChg>
        <pc:spChg chg="add mod">
          <ac:chgData name="Ruslan Klymentiev" userId="416c02c5-fa47-44bf-ba22-b3478ff51a08" providerId="ADAL" clId="{B640A0B7-A939-4E4E-953E-361A71A38C34}" dt="2024-09-01T15:54:59.237" v="55"/>
          <ac:spMkLst>
            <pc:docMk/>
            <pc:sldMk cId="1152880154" sldId="256"/>
            <ac:spMk id="4" creationId="{63C4A521-D51B-E3FF-B6F2-1A01291474E1}"/>
          </ac:spMkLst>
        </pc:spChg>
        <pc:spChg chg="del">
          <ac:chgData name="Ruslan Klymentiev" userId="416c02c5-fa47-44bf-ba22-b3478ff51a08" providerId="ADAL" clId="{B640A0B7-A939-4E4E-953E-361A71A38C34}" dt="2024-09-01T15:42:57.774" v="10" actId="478"/>
          <ac:spMkLst>
            <pc:docMk/>
            <pc:sldMk cId="1152880154" sldId="256"/>
            <ac:spMk id="11" creationId="{7B4CC498-1B1A-94A2-ABE9-3B80759C6C74}"/>
          </ac:spMkLst>
        </pc:spChg>
        <pc:picChg chg="del mod">
          <ac:chgData name="Ruslan Klymentiev" userId="416c02c5-fa47-44bf-ba22-b3478ff51a08" providerId="ADAL" clId="{B640A0B7-A939-4E4E-953E-361A71A38C34}" dt="2024-09-02T10:41:18.693" v="2078" actId="478"/>
          <ac:picMkLst>
            <pc:docMk/>
            <pc:sldMk cId="1152880154" sldId="256"/>
            <ac:picMk id="7" creationId="{BBAD1AA0-DA28-72AB-84CE-CF6FFBEB7022}"/>
          </ac:picMkLst>
        </pc:picChg>
        <pc:picChg chg="add del mod">
          <ac:chgData name="Ruslan Klymentiev" userId="416c02c5-fa47-44bf-ba22-b3478ff51a08" providerId="ADAL" clId="{B640A0B7-A939-4E4E-953E-361A71A38C34}" dt="2024-09-01T15:44:24.192" v="34" actId="1076"/>
          <ac:picMkLst>
            <pc:docMk/>
            <pc:sldMk cId="1152880154" sldId="256"/>
            <ac:picMk id="9" creationId="{DE48764C-3589-00D1-2D58-9FC08D498093}"/>
          </ac:picMkLst>
        </pc:picChg>
        <pc:picChg chg="add mod">
          <ac:chgData name="Ruslan Klymentiev" userId="416c02c5-fa47-44bf-ba22-b3478ff51a08" providerId="ADAL" clId="{B640A0B7-A939-4E4E-953E-361A71A38C34}" dt="2024-09-02T11:05:53.160" v="2360" actId="1076"/>
          <ac:picMkLst>
            <pc:docMk/>
            <pc:sldMk cId="1152880154" sldId="256"/>
            <ac:picMk id="1026" creationId="{207FD39B-1406-B378-6D93-004A7BF3F284}"/>
          </ac:picMkLst>
        </pc:picChg>
        <pc:picChg chg="add del mod">
          <ac:chgData name="Ruslan Klymentiev" userId="416c02c5-fa47-44bf-ba22-b3478ff51a08" providerId="ADAL" clId="{B640A0B7-A939-4E4E-953E-361A71A38C34}" dt="2024-09-01T15:44:24.192" v="34" actId="1076"/>
          <ac:picMkLst>
            <pc:docMk/>
            <pc:sldMk cId="1152880154" sldId="256"/>
            <ac:picMk id="1026" creationId="{3C538A26-8BF4-14C7-D86C-BE0F2044D009}"/>
          </ac:picMkLst>
        </pc:picChg>
        <pc:picChg chg="add mod">
          <ac:chgData name="Ruslan Klymentiev" userId="416c02c5-fa47-44bf-ba22-b3478ff51a08" providerId="ADAL" clId="{B640A0B7-A939-4E4E-953E-361A71A38C34}" dt="2024-09-03T12:24:02.606" v="2402" actId="1076"/>
          <ac:picMkLst>
            <pc:docMk/>
            <pc:sldMk cId="1152880154" sldId="256"/>
            <ac:picMk id="1028" creationId="{C582D0C8-D275-C8B6-179A-091CCB63A4DF}"/>
          </ac:picMkLst>
        </pc:picChg>
      </pc:sldChg>
      <pc:sldChg chg="addSp delSp modSp mod modTransition">
        <pc:chgData name="Ruslan Klymentiev" userId="416c02c5-fa47-44bf-ba22-b3478ff51a08" providerId="ADAL" clId="{B640A0B7-A939-4E4E-953E-361A71A38C34}" dt="2024-09-05T09:12:59.306" v="3596"/>
        <pc:sldMkLst>
          <pc:docMk/>
          <pc:sldMk cId="3203615130" sldId="258"/>
        </pc:sldMkLst>
        <pc:spChg chg="mod">
          <ac:chgData name="Ruslan Klymentiev" userId="416c02c5-fa47-44bf-ba22-b3478ff51a08" providerId="ADAL" clId="{B640A0B7-A939-4E4E-953E-361A71A38C34}" dt="2024-09-01T15:59:57.606" v="123" actId="20577"/>
          <ac:spMkLst>
            <pc:docMk/>
            <pc:sldMk cId="3203615130" sldId="258"/>
            <ac:spMk id="2" creationId="{FF2E5A71-20C6-34A0-5298-A1FD73095013}"/>
          </ac:spMkLst>
        </pc:spChg>
        <pc:spChg chg="mod">
          <ac:chgData name="Ruslan Klymentiev" userId="416c02c5-fa47-44bf-ba22-b3478ff51a08" providerId="ADAL" clId="{B640A0B7-A939-4E4E-953E-361A71A38C34}" dt="2024-09-01T16:06:18.863" v="399" actId="122"/>
          <ac:spMkLst>
            <pc:docMk/>
            <pc:sldMk cId="3203615130" sldId="258"/>
            <ac:spMk id="3" creationId="{7098DB58-9997-7DEE-F45C-7028D2B3C8A7}"/>
          </ac:spMkLst>
        </pc:spChg>
        <pc:spChg chg="add del mod">
          <ac:chgData name="Ruslan Klymentiev" userId="416c02c5-fa47-44bf-ba22-b3478ff51a08" providerId="ADAL" clId="{B640A0B7-A939-4E4E-953E-361A71A38C34}" dt="2024-09-01T17:05:06.404" v="1869" actId="478"/>
          <ac:spMkLst>
            <pc:docMk/>
            <pc:sldMk cId="3203615130" sldId="258"/>
            <ac:spMk id="5" creationId="{E12657F7-440A-4463-8FFF-547367AECBED}"/>
          </ac:spMkLst>
        </pc:spChg>
        <pc:spChg chg="add del mod">
          <ac:chgData name="Ruslan Klymentiev" userId="416c02c5-fa47-44bf-ba22-b3478ff51a08" providerId="ADAL" clId="{B640A0B7-A939-4E4E-953E-361A71A38C34}" dt="2024-09-01T17:05:31.948" v="1877" actId="478"/>
          <ac:spMkLst>
            <pc:docMk/>
            <pc:sldMk cId="3203615130" sldId="258"/>
            <ac:spMk id="6" creationId="{F70A6F0E-5912-E1CF-BEF1-AEEC325326EE}"/>
          </ac:spMkLst>
        </pc:spChg>
        <pc:picChg chg="mod">
          <ac:chgData name="Ruslan Klymentiev" userId="416c02c5-fa47-44bf-ba22-b3478ff51a08" providerId="ADAL" clId="{B640A0B7-A939-4E4E-953E-361A71A38C34}" dt="2024-09-01T16:02:17.443" v="274" actId="34135"/>
          <ac:picMkLst>
            <pc:docMk/>
            <pc:sldMk cId="3203615130" sldId="258"/>
            <ac:picMk id="4" creationId="{0281AEF8-F84E-9A75-E9C3-33E41366DFA7}"/>
          </ac:picMkLst>
        </pc:picChg>
      </pc:sldChg>
      <pc:sldChg chg="addSp delSp modSp del mod">
        <pc:chgData name="Ruslan Klymentiev" userId="416c02c5-fa47-44bf-ba22-b3478ff51a08" providerId="ADAL" clId="{B640A0B7-A939-4E4E-953E-361A71A38C34}" dt="2024-09-04T07:11:38.277" v="2547" actId="2696"/>
        <pc:sldMkLst>
          <pc:docMk/>
          <pc:sldMk cId="343702799" sldId="259"/>
        </pc:sldMkLst>
        <pc:spChg chg="mod">
          <ac:chgData name="Ruslan Klymentiev" userId="416c02c5-fa47-44bf-ba22-b3478ff51a08" providerId="ADAL" clId="{B640A0B7-A939-4E4E-953E-361A71A38C34}" dt="2024-09-04T07:11:19.270" v="2543" actId="20577"/>
          <ac:spMkLst>
            <pc:docMk/>
            <pc:sldMk cId="343702799" sldId="259"/>
            <ac:spMk id="2" creationId="{FF2E5A71-20C6-34A0-5298-A1FD73095013}"/>
          </ac:spMkLst>
        </pc:spChg>
        <pc:spChg chg="add del mod">
          <ac:chgData name="Ruslan Klymentiev" userId="416c02c5-fa47-44bf-ba22-b3478ff51a08" providerId="ADAL" clId="{B640A0B7-A939-4E4E-953E-361A71A38C34}" dt="2024-09-02T10:46:20.707" v="2145" actId="478"/>
          <ac:spMkLst>
            <pc:docMk/>
            <pc:sldMk cId="343702799" sldId="259"/>
            <ac:spMk id="5" creationId="{BB3A1B85-EA43-3FB9-F31B-4FD19E20308E}"/>
          </ac:spMkLst>
        </pc:spChg>
        <pc:spChg chg="mod">
          <ac:chgData name="Ruslan Klymentiev" userId="416c02c5-fa47-44bf-ba22-b3478ff51a08" providerId="ADAL" clId="{B640A0B7-A939-4E4E-953E-361A71A38C34}" dt="2024-09-04T07:09:25.037" v="2535" actId="15"/>
          <ac:spMkLst>
            <pc:docMk/>
            <pc:sldMk cId="343702799" sldId="259"/>
            <ac:spMk id="6" creationId="{EAF19CAB-ED82-1E0F-391F-095CF12D56DC}"/>
          </ac:spMkLst>
        </pc:spChg>
        <pc:spChg chg="add mod">
          <ac:chgData name="Ruslan Klymentiev" userId="416c02c5-fa47-44bf-ba22-b3478ff51a08" providerId="ADAL" clId="{B640A0B7-A939-4E4E-953E-361A71A38C34}" dt="2024-09-02T10:46:44.113" v="2159" actId="20578"/>
          <ac:spMkLst>
            <pc:docMk/>
            <pc:sldMk cId="343702799" sldId="259"/>
            <ac:spMk id="7" creationId="{2B28212D-922F-43A6-3DC1-006AFA1B44B4}"/>
          </ac:spMkLst>
        </pc:spChg>
        <pc:spChg chg="del mod">
          <ac:chgData name="Ruslan Klymentiev" userId="416c02c5-fa47-44bf-ba22-b3478ff51a08" providerId="ADAL" clId="{B640A0B7-A939-4E4E-953E-361A71A38C34}" dt="2024-09-02T10:46:17.360" v="2144" actId="478"/>
          <ac:spMkLst>
            <pc:docMk/>
            <pc:sldMk cId="343702799" sldId="259"/>
            <ac:spMk id="8" creationId="{3EBA4554-DF2D-C5DD-A685-078F5B9BE891}"/>
          </ac:spMkLst>
        </pc:spChg>
      </pc:sldChg>
      <pc:sldChg chg="addSp delSp modSp mod modTransition modAnim">
        <pc:chgData name="Ruslan Klymentiev" userId="416c02c5-fa47-44bf-ba22-b3478ff51a08" providerId="ADAL" clId="{B640A0B7-A939-4E4E-953E-361A71A38C34}" dt="2024-09-05T09:13:33.416" v="3609"/>
        <pc:sldMkLst>
          <pc:docMk/>
          <pc:sldMk cId="1469728787" sldId="260"/>
        </pc:sldMkLst>
        <pc:spChg chg="mod">
          <ac:chgData name="Ruslan Klymentiev" userId="416c02c5-fa47-44bf-ba22-b3478ff51a08" providerId="ADAL" clId="{B640A0B7-A939-4E4E-953E-361A71A38C34}" dt="2024-09-01T16:57:06.658" v="1635" actId="20577"/>
          <ac:spMkLst>
            <pc:docMk/>
            <pc:sldMk cId="1469728787" sldId="260"/>
            <ac:spMk id="2" creationId="{FF2E5A71-20C6-34A0-5298-A1FD73095013}"/>
          </ac:spMkLst>
        </pc:spChg>
        <pc:spChg chg="add del mod">
          <ac:chgData name="Ruslan Klymentiev" userId="416c02c5-fa47-44bf-ba22-b3478ff51a08" providerId="ADAL" clId="{B640A0B7-A939-4E4E-953E-361A71A38C34}" dt="2024-09-02T10:53:19.026" v="2263" actId="478"/>
          <ac:spMkLst>
            <pc:docMk/>
            <pc:sldMk cId="1469728787" sldId="260"/>
            <ac:spMk id="6" creationId="{5F45692F-64FA-F8C8-6CDA-8B4B4EEC6541}"/>
          </ac:spMkLst>
        </pc:spChg>
        <pc:spChg chg="del">
          <ac:chgData name="Ruslan Klymentiev" userId="416c02c5-fa47-44bf-ba22-b3478ff51a08" providerId="ADAL" clId="{B640A0B7-A939-4E4E-953E-361A71A38C34}" dt="2024-09-01T16:57:33.107" v="1665" actId="478"/>
          <ac:spMkLst>
            <pc:docMk/>
            <pc:sldMk cId="1469728787" sldId="260"/>
            <ac:spMk id="6" creationId="{EAF19CAB-ED82-1E0F-391F-095CF12D56DC}"/>
          </ac:spMkLst>
        </pc:spChg>
        <pc:spChg chg="add mod">
          <ac:chgData name="Ruslan Klymentiev" userId="416c02c5-fa47-44bf-ba22-b3478ff51a08" providerId="ADAL" clId="{B640A0B7-A939-4E4E-953E-361A71A38C34}" dt="2024-09-02T10:53:52.635" v="2278" actId="207"/>
          <ac:spMkLst>
            <pc:docMk/>
            <pc:sldMk cId="1469728787" sldId="260"/>
            <ac:spMk id="7" creationId="{72F674F7-3121-A572-7026-CAE8F98A6704}"/>
          </ac:spMkLst>
        </pc:spChg>
        <pc:spChg chg="del mod">
          <ac:chgData name="Ruslan Klymentiev" userId="416c02c5-fa47-44bf-ba22-b3478ff51a08" providerId="ADAL" clId="{B640A0B7-A939-4E4E-953E-361A71A38C34}" dt="2024-09-02T10:53:17.743" v="2262" actId="478"/>
          <ac:spMkLst>
            <pc:docMk/>
            <pc:sldMk cId="1469728787" sldId="260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5T08:12:21.253" v="3225" actId="20577"/>
          <ac:spMkLst>
            <pc:docMk/>
            <pc:sldMk cId="1469728787" sldId="260"/>
            <ac:spMk id="9" creationId="{EC3CABE8-D464-9588-D872-F13514B81BEA}"/>
          </ac:spMkLst>
        </pc:spChg>
        <pc:picChg chg="mod">
          <ac:chgData name="Ruslan Klymentiev" userId="416c02c5-fa47-44bf-ba22-b3478ff51a08" providerId="ADAL" clId="{B640A0B7-A939-4E4E-953E-361A71A38C34}" dt="2024-09-04T12:39:26.241" v="2885" actId="34135"/>
          <ac:picMkLst>
            <pc:docMk/>
            <pc:sldMk cId="1469728787" sldId="260"/>
            <ac:picMk id="4" creationId="{25E808C0-9A3B-4089-BEC3-0DFD432D6829}"/>
          </ac:picMkLst>
        </pc:picChg>
        <pc:picChg chg="add mod">
          <ac:chgData name="Ruslan Klymentiev" userId="416c02c5-fa47-44bf-ba22-b3478ff51a08" providerId="ADAL" clId="{B640A0B7-A939-4E4E-953E-361A71A38C34}" dt="2024-09-01T16:59:21.341" v="1782" actId="14100"/>
          <ac:picMkLst>
            <pc:docMk/>
            <pc:sldMk cId="1469728787" sldId="260"/>
            <ac:picMk id="5" creationId="{33D9CF0D-8A6E-F536-6F53-166931035C0A}"/>
          </ac:picMkLst>
        </pc:picChg>
      </pc:sldChg>
      <pc:sldChg chg="del">
        <pc:chgData name="Ruslan Klymentiev" userId="416c02c5-fa47-44bf-ba22-b3478ff51a08" providerId="ADAL" clId="{B640A0B7-A939-4E4E-953E-361A71A38C34}" dt="2024-09-01T17:04:31.745" v="1863" actId="2696"/>
        <pc:sldMkLst>
          <pc:docMk/>
          <pc:sldMk cId="1961813244" sldId="261"/>
        </pc:sldMkLst>
      </pc:sldChg>
      <pc:sldChg chg="del">
        <pc:chgData name="Ruslan Klymentiev" userId="416c02c5-fa47-44bf-ba22-b3478ff51a08" providerId="ADAL" clId="{B640A0B7-A939-4E4E-953E-361A71A38C34}" dt="2024-09-01T17:04:27.904" v="1862" actId="2696"/>
        <pc:sldMkLst>
          <pc:docMk/>
          <pc:sldMk cId="1852685807" sldId="262"/>
        </pc:sldMkLst>
      </pc:sldChg>
      <pc:sldChg chg="del">
        <pc:chgData name="Ruslan Klymentiev" userId="416c02c5-fa47-44bf-ba22-b3478ff51a08" providerId="ADAL" clId="{B640A0B7-A939-4E4E-953E-361A71A38C34}" dt="2024-09-01T17:04:24.444" v="1861" actId="2696"/>
        <pc:sldMkLst>
          <pc:docMk/>
          <pc:sldMk cId="4247381333" sldId="263"/>
        </pc:sldMkLst>
      </pc:sldChg>
      <pc:sldChg chg="del">
        <pc:chgData name="Ruslan Klymentiev" userId="416c02c5-fa47-44bf-ba22-b3478ff51a08" providerId="ADAL" clId="{B640A0B7-A939-4E4E-953E-361A71A38C34}" dt="2024-09-01T17:11:18.454" v="1894" actId="2696"/>
        <pc:sldMkLst>
          <pc:docMk/>
          <pc:sldMk cId="687207563" sldId="264"/>
        </pc:sldMkLst>
      </pc:sldChg>
      <pc:sldChg chg="del">
        <pc:chgData name="Ruslan Klymentiev" userId="416c02c5-fa47-44bf-ba22-b3478ff51a08" providerId="ADAL" clId="{B640A0B7-A939-4E4E-953E-361A71A38C34}" dt="2024-09-01T17:04:34.899" v="1864" actId="2696"/>
        <pc:sldMkLst>
          <pc:docMk/>
          <pc:sldMk cId="1050190111" sldId="265"/>
        </pc:sldMkLst>
      </pc:sldChg>
      <pc:sldChg chg="modSp mod ord modTransition">
        <pc:chgData name="Ruslan Klymentiev" userId="416c02c5-fa47-44bf-ba22-b3478ff51a08" providerId="ADAL" clId="{B640A0B7-A939-4E4E-953E-361A71A38C34}" dt="2024-09-05T09:13:03.559" v="3598"/>
        <pc:sldMkLst>
          <pc:docMk/>
          <pc:sldMk cId="3518077985" sldId="266"/>
        </pc:sldMkLst>
        <pc:spChg chg="mod">
          <ac:chgData name="Ruslan Klymentiev" userId="416c02c5-fa47-44bf-ba22-b3478ff51a08" providerId="ADAL" clId="{B640A0B7-A939-4E4E-953E-361A71A38C34}" dt="2024-09-04T07:11:41.622" v="2554" actId="20577"/>
          <ac:spMkLst>
            <pc:docMk/>
            <pc:sldMk cId="3518077985" sldId="266"/>
            <ac:spMk id="2" creationId="{FF2E5A71-20C6-34A0-5298-A1FD73095013}"/>
          </ac:spMkLst>
        </pc:spChg>
        <pc:spChg chg="mod">
          <ac:chgData name="Ruslan Klymentiev" userId="416c02c5-fa47-44bf-ba22-b3478ff51a08" providerId="ADAL" clId="{B640A0B7-A939-4E4E-953E-361A71A38C34}" dt="2024-09-04T07:12:21.173" v="2647" actId="403"/>
          <ac:spMkLst>
            <pc:docMk/>
            <pc:sldMk cId="3518077985" sldId="266"/>
            <ac:spMk id="3" creationId="{E8FE6621-A9B0-0F5D-585D-6C76BC6F7F56}"/>
          </ac:spMkLst>
        </pc:spChg>
        <pc:picChg chg="mod">
          <ac:chgData name="Ruslan Klymentiev" userId="416c02c5-fa47-44bf-ba22-b3478ff51a08" providerId="ADAL" clId="{B640A0B7-A939-4E4E-953E-361A71A38C34}" dt="2024-09-02T10:54:19.637" v="2282" actId="34135"/>
          <ac:picMkLst>
            <pc:docMk/>
            <pc:sldMk cId="3518077985" sldId="266"/>
            <ac:picMk id="4" creationId="{07A2C6BB-0947-10AA-0D28-4151A937EC52}"/>
          </ac:picMkLst>
        </pc:picChg>
      </pc:sldChg>
      <pc:sldChg chg="del">
        <pc:chgData name="Ruslan Klymentiev" userId="416c02c5-fa47-44bf-ba22-b3478ff51a08" providerId="ADAL" clId="{B640A0B7-A939-4E4E-953E-361A71A38C34}" dt="2024-09-01T17:33:49.424" v="2003" actId="2696"/>
        <pc:sldMkLst>
          <pc:docMk/>
          <pc:sldMk cId="2824062287" sldId="267"/>
        </pc:sldMkLst>
      </pc:sldChg>
      <pc:sldChg chg="addSp delSp modSp mod ord modTransition">
        <pc:chgData name="Ruslan Klymentiev" userId="416c02c5-fa47-44bf-ba22-b3478ff51a08" providerId="ADAL" clId="{B640A0B7-A939-4E4E-953E-361A71A38C34}" dt="2024-09-05T09:16:24.365" v="3621"/>
        <pc:sldMkLst>
          <pc:docMk/>
          <pc:sldMk cId="3310439619" sldId="268"/>
        </pc:sldMkLst>
        <pc:spChg chg="mod">
          <ac:chgData name="Ruslan Klymentiev" userId="416c02c5-fa47-44bf-ba22-b3478ff51a08" providerId="ADAL" clId="{B640A0B7-A939-4E4E-953E-361A71A38C34}" dt="2024-09-01T17:30:10.075" v="1994" actId="20577"/>
          <ac:spMkLst>
            <pc:docMk/>
            <pc:sldMk cId="3310439619" sldId="268"/>
            <ac:spMk id="2" creationId="{FF2E5A71-20C6-34A0-5298-A1FD73095013}"/>
          </ac:spMkLst>
        </pc:spChg>
        <pc:spChg chg="del">
          <ac:chgData name="Ruslan Klymentiev" userId="416c02c5-fa47-44bf-ba22-b3478ff51a08" providerId="ADAL" clId="{B640A0B7-A939-4E4E-953E-361A71A38C34}" dt="2024-09-01T17:30:12.910" v="1995" actId="478"/>
          <ac:spMkLst>
            <pc:docMk/>
            <pc:sldMk cId="3310439619" sldId="268"/>
            <ac:spMk id="3" creationId="{E8FE6621-A9B0-0F5D-585D-6C76BC6F7F56}"/>
          </ac:spMkLst>
        </pc:spChg>
        <pc:picChg chg="mod">
          <ac:chgData name="Ruslan Klymentiev" userId="416c02c5-fa47-44bf-ba22-b3478ff51a08" providerId="ADAL" clId="{B640A0B7-A939-4E4E-953E-361A71A38C34}" dt="2024-09-04T12:54:09.905" v="2886" actId="34135"/>
          <ac:picMkLst>
            <pc:docMk/>
            <pc:sldMk cId="3310439619" sldId="268"/>
            <ac:picMk id="4" creationId="{824ACE73-BB95-7914-59B5-77B4ABD1F41F}"/>
          </ac:picMkLst>
        </pc:picChg>
        <pc:picChg chg="add del mod">
          <ac:chgData name="Ruslan Klymentiev" userId="416c02c5-fa47-44bf-ba22-b3478ff51a08" providerId="ADAL" clId="{B640A0B7-A939-4E4E-953E-361A71A38C34}" dt="2024-09-05T07:59:21.215" v="3200" actId="478"/>
          <ac:picMkLst>
            <pc:docMk/>
            <pc:sldMk cId="3310439619" sldId="268"/>
            <ac:picMk id="5" creationId="{6E5A2B07-B620-9961-1078-CE62AE9430C5}"/>
          </ac:picMkLst>
        </pc:picChg>
        <pc:picChg chg="add del mod">
          <ac:chgData name="Ruslan Klymentiev" userId="416c02c5-fa47-44bf-ba22-b3478ff51a08" providerId="ADAL" clId="{B640A0B7-A939-4E4E-953E-361A71A38C34}" dt="2024-09-05T07:57:53.804" v="3186" actId="478"/>
          <ac:picMkLst>
            <pc:docMk/>
            <pc:sldMk cId="3310439619" sldId="268"/>
            <ac:picMk id="6" creationId="{3F3FD946-29A5-47AD-F8D0-45827F74F6F3}"/>
          </ac:picMkLst>
        </pc:picChg>
        <pc:picChg chg="add mod">
          <ac:chgData name="Ruslan Klymentiev" userId="416c02c5-fa47-44bf-ba22-b3478ff51a08" providerId="ADAL" clId="{B640A0B7-A939-4E4E-953E-361A71A38C34}" dt="2024-09-05T07:58:37.417" v="3199" actId="1076"/>
          <ac:picMkLst>
            <pc:docMk/>
            <pc:sldMk cId="3310439619" sldId="268"/>
            <ac:picMk id="7" creationId="{9D302BCD-D340-ABB9-E674-7D0E9202191F}"/>
          </ac:picMkLst>
        </pc:picChg>
        <pc:picChg chg="add del mod">
          <ac:chgData name="Ruslan Klymentiev" userId="416c02c5-fa47-44bf-ba22-b3478ff51a08" providerId="ADAL" clId="{B640A0B7-A939-4E4E-953E-361A71A38C34}" dt="2024-09-05T07:57:55.738" v="3187" actId="478"/>
          <ac:picMkLst>
            <pc:docMk/>
            <pc:sldMk cId="3310439619" sldId="268"/>
            <ac:picMk id="8" creationId="{B40E126D-65E6-112D-3598-881198611655}"/>
          </ac:picMkLst>
        </pc:picChg>
        <pc:picChg chg="add del mod ord">
          <ac:chgData name="Ruslan Klymentiev" userId="416c02c5-fa47-44bf-ba22-b3478ff51a08" providerId="ADAL" clId="{B640A0B7-A939-4E4E-953E-361A71A38C34}" dt="2024-09-05T08:00:24.541" v="3207" actId="478"/>
          <ac:picMkLst>
            <pc:docMk/>
            <pc:sldMk cId="3310439619" sldId="268"/>
            <ac:picMk id="10" creationId="{8A6C13E7-B0AC-2AE9-F02C-8F29E3AA3E14}"/>
          </ac:picMkLst>
        </pc:picChg>
        <pc:picChg chg="add mod ord">
          <ac:chgData name="Ruslan Klymentiev" userId="416c02c5-fa47-44bf-ba22-b3478ff51a08" providerId="ADAL" clId="{B640A0B7-A939-4E4E-953E-361A71A38C34}" dt="2024-09-05T08:00:35.051" v="3211" actId="171"/>
          <ac:picMkLst>
            <pc:docMk/>
            <pc:sldMk cId="3310439619" sldId="268"/>
            <ac:picMk id="12" creationId="{F2CB2461-5EC7-25C9-1FA8-D10505667508}"/>
          </ac:picMkLst>
        </pc:picChg>
      </pc:sldChg>
      <pc:sldChg chg="addSp delSp modSp add mod ord modTransition">
        <pc:chgData name="Ruslan Klymentiev" userId="416c02c5-fa47-44bf-ba22-b3478ff51a08" providerId="ADAL" clId="{B640A0B7-A939-4E4E-953E-361A71A38C34}" dt="2024-09-13T14:09:40.748" v="4249"/>
        <pc:sldMkLst>
          <pc:docMk/>
          <pc:sldMk cId="410479836" sldId="269"/>
        </pc:sldMkLst>
        <pc:spChg chg="mod">
          <ac:chgData name="Ruslan Klymentiev" userId="416c02c5-fa47-44bf-ba22-b3478ff51a08" providerId="ADAL" clId="{B640A0B7-A939-4E4E-953E-361A71A38C34}" dt="2024-09-01T16:33:10.051" v="1183" actId="20577"/>
          <ac:spMkLst>
            <pc:docMk/>
            <pc:sldMk cId="410479836" sldId="269"/>
            <ac:spMk id="2" creationId="{FF2E5A71-20C6-34A0-5298-A1FD73095013}"/>
          </ac:spMkLst>
        </pc:spChg>
        <pc:spChg chg="add del mod">
          <ac:chgData name="Ruslan Klymentiev" userId="416c02c5-fa47-44bf-ba22-b3478ff51a08" providerId="ADAL" clId="{B640A0B7-A939-4E4E-953E-361A71A38C34}" dt="2024-09-02T10:48:45.726" v="2171" actId="478"/>
          <ac:spMkLst>
            <pc:docMk/>
            <pc:sldMk cId="410479836" sldId="269"/>
            <ac:spMk id="5" creationId="{5C9893C8-71C6-5FC2-3EC9-6CF24BD8238A}"/>
          </ac:spMkLst>
        </pc:spChg>
        <pc:spChg chg="add mod">
          <ac:chgData name="Ruslan Klymentiev" userId="416c02c5-fa47-44bf-ba22-b3478ff51a08" providerId="ADAL" clId="{B640A0B7-A939-4E4E-953E-361A71A38C34}" dt="2024-09-02T10:51:37.510" v="2224" actId="207"/>
          <ac:spMkLst>
            <pc:docMk/>
            <pc:sldMk cId="410479836" sldId="269"/>
            <ac:spMk id="6" creationId="{84A8B92D-4C17-642D-6A63-6CCFBAFF96EB}"/>
          </ac:spMkLst>
        </pc:spChg>
        <pc:spChg chg="del">
          <ac:chgData name="Ruslan Klymentiev" userId="416c02c5-fa47-44bf-ba22-b3478ff51a08" providerId="ADAL" clId="{B640A0B7-A939-4E4E-953E-361A71A38C34}" dt="2024-09-01T16:36:47.990" v="1194" actId="478"/>
          <ac:spMkLst>
            <pc:docMk/>
            <pc:sldMk cId="410479836" sldId="269"/>
            <ac:spMk id="6" creationId="{EAF19CAB-ED82-1E0F-391F-095CF12D56DC}"/>
          </ac:spMkLst>
        </pc:spChg>
        <pc:spChg chg="add mod">
          <ac:chgData name="Ruslan Klymentiev" userId="416c02c5-fa47-44bf-ba22-b3478ff51a08" providerId="ADAL" clId="{B640A0B7-A939-4E4E-953E-361A71A38C34}" dt="2024-09-02T11:08:07.404" v="2361" actId="1076"/>
          <ac:spMkLst>
            <pc:docMk/>
            <pc:sldMk cId="410479836" sldId="269"/>
            <ac:spMk id="7" creationId="{8C4527BF-FD9D-8203-5C89-9DA1F7F8AFB6}"/>
          </ac:spMkLst>
        </pc:spChg>
        <pc:spChg chg="del mod">
          <ac:chgData name="Ruslan Klymentiev" userId="416c02c5-fa47-44bf-ba22-b3478ff51a08" providerId="ADAL" clId="{B640A0B7-A939-4E4E-953E-361A71A38C34}" dt="2024-09-02T10:48:43.775" v="2170" actId="478"/>
          <ac:spMkLst>
            <pc:docMk/>
            <pc:sldMk cId="410479836" sldId="269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2T11:08:07.404" v="2361" actId="1076"/>
          <ac:spMkLst>
            <pc:docMk/>
            <pc:sldMk cId="410479836" sldId="269"/>
            <ac:spMk id="9" creationId="{196CE1CE-74CE-EEB4-EA13-9FC15EA593BA}"/>
          </ac:spMkLst>
        </pc:spChg>
        <pc:spChg chg="add mod">
          <ac:chgData name="Ruslan Klymentiev" userId="416c02c5-fa47-44bf-ba22-b3478ff51a08" providerId="ADAL" clId="{B640A0B7-A939-4E4E-953E-361A71A38C34}" dt="2024-09-02T11:08:07.404" v="2361" actId="1076"/>
          <ac:spMkLst>
            <pc:docMk/>
            <pc:sldMk cId="410479836" sldId="269"/>
            <ac:spMk id="10" creationId="{06D9584B-8C90-9FC5-60E8-36648AC41AEF}"/>
          </ac:spMkLst>
        </pc:spChg>
        <pc:picChg chg="mod">
          <ac:chgData name="Ruslan Klymentiev" userId="416c02c5-fa47-44bf-ba22-b3478ff51a08" providerId="ADAL" clId="{B640A0B7-A939-4E4E-953E-361A71A38C34}" dt="2024-09-01T16:38:23.536" v="1210" actId="34135"/>
          <ac:picMkLst>
            <pc:docMk/>
            <pc:sldMk cId="410479836" sldId="269"/>
            <ac:picMk id="4" creationId="{B390D228-B8C3-5594-0CDF-DCB2F135517D}"/>
          </ac:picMkLst>
        </pc:picChg>
        <pc:picChg chg="add del mod">
          <ac:chgData name="Ruslan Klymentiev" userId="416c02c5-fa47-44bf-ba22-b3478ff51a08" providerId="ADAL" clId="{B640A0B7-A939-4E4E-953E-361A71A38C34}" dt="2024-09-01T16:37:49.340" v="1198" actId="478"/>
          <ac:picMkLst>
            <pc:docMk/>
            <pc:sldMk cId="410479836" sldId="269"/>
            <ac:picMk id="5" creationId="{DA5807C8-6E7C-45E0-6961-3362E896E16E}"/>
          </ac:picMkLst>
        </pc:picChg>
        <pc:cxnChg chg="add del">
          <ac:chgData name="Ruslan Klymentiev" userId="416c02c5-fa47-44bf-ba22-b3478ff51a08" providerId="ADAL" clId="{B640A0B7-A939-4E4E-953E-361A71A38C34}" dt="2024-09-01T16:39:14.084" v="1234" actId="11529"/>
          <ac:cxnSpMkLst>
            <pc:docMk/>
            <pc:sldMk cId="410479836" sldId="269"/>
            <ac:cxnSpMk id="12" creationId="{4E501C10-EF2C-A857-8331-846E9C9E5AD3}"/>
          </ac:cxnSpMkLst>
        </pc:cxnChg>
        <pc:cxnChg chg="add mod">
          <ac:chgData name="Ruslan Klymentiev" userId="416c02c5-fa47-44bf-ba22-b3478ff51a08" providerId="ADAL" clId="{B640A0B7-A939-4E4E-953E-361A71A38C34}" dt="2024-09-02T11:08:07.404" v="2361" actId="1076"/>
          <ac:cxnSpMkLst>
            <pc:docMk/>
            <pc:sldMk cId="410479836" sldId="269"/>
            <ac:cxnSpMk id="14" creationId="{767C6D03-51C7-5FC4-FBA8-B3348772E812}"/>
          </ac:cxnSpMkLst>
        </pc:cxnChg>
        <pc:cxnChg chg="add mod">
          <ac:chgData name="Ruslan Klymentiev" userId="416c02c5-fa47-44bf-ba22-b3478ff51a08" providerId="ADAL" clId="{B640A0B7-A939-4E4E-953E-361A71A38C34}" dt="2024-09-02T11:08:07.404" v="2361" actId="1076"/>
          <ac:cxnSpMkLst>
            <pc:docMk/>
            <pc:sldMk cId="410479836" sldId="269"/>
            <ac:cxnSpMk id="16" creationId="{76C169D8-8F3A-C1CC-97E1-761DC7D9ED53}"/>
          </ac:cxnSpMkLst>
        </pc:cxnChg>
      </pc:sldChg>
      <pc:sldChg chg="modSp add del mod">
        <pc:chgData name="Ruslan Klymentiev" userId="416c02c5-fa47-44bf-ba22-b3478ff51a08" providerId="ADAL" clId="{B640A0B7-A939-4E4E-953E-361A71A38C34}" dt="2024-09-01T16:04:31.704" v="395" actId="2696"/>
        <pc:sldMkLst>
          <pc:docMk/>
          <pc:sldMk cId="11559470" sldId="270"/>
        </pc:sldMkLst>
        <pc:spChg chg="mod">
          <ac:chgData name="Ruslan Klymentiev" userId="416c02c5-fa47-44bf-ba22-b3478ff51a08" providerId="ADAL" clId="{B640A0B7-A939-4E4E-953E-361A71A38C34}" dt="2024-09-01T16:03:21.084" v="310" actId="20577"/>
          <ac:spMkLst>
            <pc:docMk/>
            <pc:sldMk cId="11559470" sldId="270"/>
            <ac:spMk id="2" creationId="{FF2E5A71-20C6-34A0-5298-A1FD73095013}"/>
          </ac:spMkLst>
        </pc:spChg>
      </pc:sldChg>
      <pc:sldChg chg="addSp delSp modSp add mod modTransition">
        <pc:chgData name="Ruslan Klymentiev" userId="416c02c5-fa47-44bf-ba22-b3478ff51a08" providerId="ADAL" clId="{B640A0B7-A939-4E4E-953E-361A71A38C34}" dt="2024-09-05T09:13:07.780" v="3600"/>
        <pc:sldMkLst>
          <pc:docMk/>
          <pc:sldMk cId="3940221533" sldId="270"/>
        </pc:sldMkLst>
        <pc:spChg chg="add del mod">
          <ac:chgData name="Ruslan Klymentiev" userId="416c02c5-fa47-44bf-ba22-b3478ff51a08" providerId="ADAL" clId="{B640A0B7-A939-4E4E-953E-361A71A38C34}" dt="2024-09-04T07:17:49.794" v="2743" actId="478"/>
          <ac:spMkLst>
            <pc:docMk/>
            <pc:sldMk cId="3940221533" sldId="270"/>
            <ac:spMk id="5" creationId="{6611A6DC-9FB6-C59C-CFEC-CA3854719FE9}"/>
          </ac:spMkLst>
        </pc:spChg>
        <pc:spChg chg="add del mod">
          <ac:chgData name="Ruslan Klymentiev" userId="416c02c5-fa47-44bf-ba22-b3478ff51a08" providerId="ADAL" clId="{B640A0B7-A939-4E4E-953E-361A71A38C34}" dt="2024-09-02T10:42:39.985" v="2085" actId="478"/>
          <ac:spMkLst>
            <pc:docMk/>
            <pc:sldMk cId="3940221533" sldId="270"/>
            <ac:spMk id="5" creationId="{6B974801-A4C0-8BEA-1835-589E57DD6A4C}"/>
          </ac:spMkLst>
        </pc:spChg>
        <pc:spChg chg="mod">
          <ac:chgData name="Ruslan Klymentiev" userId="416c02c5-fa47-44bf-ba22-b3478ff51a08" providerId="ADAL" clId="{B640A0B7-A939-4E4E-953E-361A71A38C34}" dt="2024-09-05T08:27:37.794" v="3420" actId="20577"/>
          <ac:spMkLst>
            <pc:docMk/>
            <pc:sldMk cId="3940221533" sldId="270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B640A0B7-A939-4E4E-953E-361A71A38C34}" dt="2024-09-04T07:17:47.243" v="2742" actId="478"/>
          <ac:spMkLst>
            <pc:docMk/>
            <pc:sldMk cId="3940221533" sldId="270"/>
            <ac:spMk id="7" creationId="{DB18539D-C0CE-0493-2BF5-4419FB3EF787}"/>
          </ac:spMkLst>
        </pc:spChg>
        <pc:spChg chg="del mod">
          <ac:chgData name="Ruslan Klymentiev" userId="416c02c5-fa47-44bf-ba22-b3478ff51a08" providerId="ADAL" clId="{B640A0B7-A939-4E4E-953E-361A71A38C34}" dt="2024-09-02T10:42:27.766" v="2080" actId="478"/>
          <ac:spMkLst>
            <pc:docMk/>
            <pc:sldMk cId="3940221533" sldId="270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4T07:19:21.176" v="2770" actId="27636"/>
          <ac:spMkLst>
            <pc:docMk/>
            <pc:sldMk cId="3940221533" sldId="270"/>
            <ac:spMk id="8" creationId="{F94C61B3-8002-8E8C-7963-BC85CAF5BE37}"/>
          </ac:spMkLst>
        </pc:spChg>
        <pc:picChg chg="mod">
          <ac:chgData name="Ruslan Klymentiev" userId="416c02c5-fa47-44bf-ba22-b3478ff51a08" providerId="ADAL" clId="{B640A0B7-A939-4E4E-953E-361A71A38C34}" dt="2024-09-04T07:17:59.111" v="2747" actId="34135"/>
          <ac:picMkLst>
            <pc:docMk/>
            <pc:sldMk cId="3940221533" sldId="270"/>
            <ac:picMk id="4" creationId="{B390D228-B8C3-5594-0CDF-DCB2F135517D}"/>
          </ac:picMkLst>
        </pc:picChg>
      </pc:sldChg>
      <pc:sldChg chg="addSp delSp modSp add mod modTransition">
        <pc:chgData name="Ruslan Klymentiev" userId="416c02c5-fa47-44bf-ba22-b3478ff51a08" providerId="ADAL" clId="{B640A0B7-A939-4E4E-953E-361A71A38C34}" dt="2024-09-05T09:13:09.885" v="3601"/>
        <pc:sldMkLst>
          <pc:docMk/>
          <pc:sldMk cId="1157565465" sldId="271"/>
        </pc:sldMkLst>
        <pc:spChg chg="add del mod">
          <ac:chgData name="Ruslan Klymentiev" userId="416c02c5-fa47-44bf-ba22-b3478ff51a08" providerId="ADAL" clId="{B640A0B7-A939-4E4E-953E-361A71A38C34}" dt="2024-09-02T10:42:37.728" v="2084" actId="478"/>
          <ac:spMkLst>
            <pc:docMk/>
            <pc:sldMk cId="1157565465" sldId="271"/>
            <ac:spMk id="5" creationId="{1EAC9252-20F5-715B-0BB7-8290A6FDB32C}"/>
          </ac:spMkLst>
        </pc:spChg>
        <pc:spChg chg="add del mod">
          <ac:chgData name="Ruslan Klymentiev" userId="416c02c5-fa47-44bf-ba22-b3478ff51a08" providerId="ADAL" clId="{B640A0B7-A939-4E4E-953E-361A71A38C34}" dt="2024-09-04T07:17:44.813" v="2741" actId="478"/>
          <ac:spMkLst>
            <pc:docMk/>
            <pc:sldMk cId="1157565465" sldId="271"/>
            <ac:spMk id="5" creationId="{7EFCEDF2-C422-093A-DFEC-2F55826357B1}"/>
          </ac:spMkLst>
        </pc:spChg>
        <pc:spChg chg="mod">
          <ac:chgData name="Ruslan Klymentiev" userId="416c02c5-fa47-44bf-ba22-b3478ff51a08" providerId="ADAL" clId="{B640A0B7-A939-4E4E-953E-361A71A38C34}" dt="2024-09-05T08:29:59.252" v="3457" actId="20577"/>
          <ac:spMkLst>
            <pc:docMk/>
            <pc:sldMk cId="1157565465" sldId="271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B640A0B7-A939-4E4E-953E-361A71A38C34}" dt="2024-09-04T07:17:42.502" v="2740" actId="478"/>
          <ac:spMkLst>
            <pc:docMk/>
            <pc:sldMk cId="1157565465" sldId="271"/>
            <ac:spMk id="7" creationId="{8C13CFC9-0D43-2D4B-0115-529368B4D4B2}"/>
          </ac:spMkLst>
        </pc:spChg>
        <pc:spChg chg="del mod">
          <ac:chgData name="Ruslan Klymentiev" userId="416c02c5-fa47-44bf-ba22-b3478ff51a08" providerId="ADAL" clId="{B640A0B7-A939-4E4E-953E-361A71A38C34}" dt="2024-09-02T10:42:30.225" v="2081" actId="478"/>
          <ac:spMkLst>
            <pc:docMk/>
            <pc:sldMk cId="1157565465" sldId="271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4T07:19:30.115" v="2774" actId="27636"/>
          <ac:spMkLst>
            <pc:docMk/>
            <pc:sldMk cId="1157565465" sldId="271"/>
            <ac:spMk id="8" creationId="{4C4791BD-1149-95EE-A116-4C2E0C5DB7AB}"/>
          </ac:spMkLst>
        </pc:spChg>
        <pc:picChg chg="mod">
          <ac:chgData name="Ruslan Klymentiev" userId="416c02c5-fa47-44bf-ba22-b3478ff51a08" providerId="ADAL" clId="{B640A0B7-A939-4E4E-953E-361A71A38C34}" dt="2024-09-02T10:44:57.110" v="2122" actId="34135"/>
          <ac:picMkLst>
            <pc:docMk/>
            <pc:sldMk cId="1157565465" sldId="271"/>
            <ac:picMk id="4" creationId="{B390D228-B8C3-5594-0CDF-DCB2F135517D}"/>
          </ac:picMkLst>
        </pc:picChg>
      </pc:sldChg>
      <pc:sldChg chg="addSp delSp modSp add mod ord modTransition">
        <pc:chgData name="Ruslan Klymentiev" userId="416c02c5-fa47-44bf-ba22-b3478ff51a08" providerId="ADAL" clId="{B640A0B7-A939-4E4E-953E-361A71A38C34}" dt="2024-09-17T19:24:55.672" v="4799"/>
        <pc:sldMkLst>
          <pc:docMk/>
          <pc:sldMk cId="2161180017" sldId="272"/>
        </pc:sldMkLst>
        <pc:spChg chg="add del mod">
          <ac:chgData name="Ruslan Klymentiev" userId="416c02c5-fa47-44bf-ba22-b3478ff51a08" providerId="ADAL" clId="{B640A0B7-A939-4E4E-953E-361A71A38C34}" dt="2024-09-04T07:17:39.119" v="2739" actId="478"/>
          <ac:spMkLst>
            <pc:docMk/>
            <pc:sldMk cId="2161180017" sldId="272"/>
            <ac:spMk id="5" creationId="{24A9C12E-3C6C-A07F-EF74-39A45D85D88E}"/>
          </ac:spMkLst>
        </pc:spChg>
        <pc:spChg chg="add del mod">
          <ac:chgData name="Ruslan Klymentiev" userId="416c02c5-fa47-44bf-ba22-b3478ff51a08" providerId="ADAL" clId="{B640A0B7-A939-4E4E-953E-361A71A38C34}" dt="2024-09-02T10:42:34.452" v="2083" actId="478"/>
          <ac:spMkLst>
            <pc:docMk/>
            <pc:sldMk cId="2161180017" sldId="272"/>
            <ac:spMk id="5" creationId="{7335D034-D729-79A4-CF95-871C1EA14E1B}"/>
          </ac:spMkLst>
        </pc:spChg>
        <pc:spChg chg="mod">
          <ac:chgData name="Ruslan Klymentiev" userId="416c02c5-fa47-44bf-ba22-b3478ff51a08" providerId="ADAL" clId="{B640A0B7-A939-4E4E-953E-361A71A38C34}" dt="2024-09-05T08:33:33.138" v="3489" actId="20577"/>
          <ac:spMkLst>
            <pc:docMk/>
            <pc:sldMk cId="2161180017" sldId="272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B640A0B7-A939-4E4E-953E-361A71A38C34}" dt="2024-09-04T07:17:32.057" v="2735" actId="478"/>
          <ac:spMkLst>
            <pc:docMk/>
            <pc:sldMk cId="2161180017" sldId="272"/>
            <ac:spMk id="7" creationId="{120B4252-BCF4-1222-4266-5F295102E6F1}"/>
          </ac:spMkLst>
        </pc:spChg>
        <pc:spChg chg="del mod">
          <ac:chgData name="Ruslan Klymentiev" userId="416c02c5-fa47-44bf-ba22-b3478ff51a08" providerId="ADAL" clId="{B640A0B7-A939-4E4E-953E-361A71A38C34}" dt="2024-09-02T10:42:32.418" v="2082" actId="478"/>
          <ac:spMkLst>
            <pc:docMk/>
            <pc:sldMk cId="2161180017" sldId="272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4T07:19:37.346" v="2777" actId="113"/>
          <ac:spMkLst>
            <pc:docMk/>
            <pc:sldMk cId="2161180017" sldId="272"/>
            <ac:spMk id="8" creationId="{F4E091AA-A9CA-08F2-1026-44A5AB172F37}"/>
          </ac:spMkLst>
        </pc:spChg>
        <pc:picChg chg="add del mod">
          <ac:chgData name="Ruslan Klymentiev" userId="416c02c5-fa47-44bf-ba22-b3478ff51a08" providerId="ADAL" clId="{B640A0B7-A939-4E4E-953E-361A71A38C34}" dt="2024-09-04T07:17:37.442" v="2738" actId="34135"/>
          <ac:picMkLst>
            <pc:docMk/>
            <pc:sldMk cId="2161180017" sldId="272"/>
            <ac:picMk id="4" creationId="{B390D228-B8C3-5594-0CDF-DCB2F135517D}"/>
          </ac:picMkLst>
        </pc:picChg>
      </pc:sldChg>
      <pc:sldChg chg="addSp delSp modSp add mod ord modTransition">
        <pc:chgData name="Ruslan Klymentiev" userId="416c02c5-fa47-44bf-ba22-b3478ff51a08" providerId="ADAL" clId="{B640A0B7-A939-4E4E-953E-361A71A38C34}" dt="2024-09-17T12:06:48.790" v="4572" actId="20577"/>
        <pc:sldMkLst>
          <pc:docMk/>
          <pc:sldMk cId="2969674975" sldId="273"/>
        </pc:sldMkLst>
        <pc:spChg chg="add del mod">
          <ac:chgData name="Ruslan Klymentiev" userId="416c02c5-fa47-44bf-ba22-b3478ff51a08" providerId="ADAL" clId="{B640A0B7-A939-4E4E-953E-361A71A38C34}" dt="2024-09-04T07:17:29.311" v="2734" actId="478"/>
          <ac:spMkLst>
            <pc:docMk/>
            <pc:sldMk cId="2969674975" sldId="273"/>
            <ac:spMk id="5" creationId="{0A5A2AC9-3E6D-DA8F-1FCE-B6FB62A7A085}"/>
          </ac:spMkLst>
        </pc:spChg>
        <pc:spChg chg="add del mod">
          <ac:chgData name="Ruslan Klymentiev" userId="416c02c5-fa47-44bf-ba22-b3478ff51a08" providerId="ADAL" clId="{B640A0B7-A939-4E4E-953E-361A71A38C34}" dt="2024-09-02T10:43:05.283" v="2091" actId="478"/>
          <ac:spMkLst>
            <pc:docMk/>
            <pc:sldMk cId="2969674975" sldId="273"/>
            <ac:spMk id="5" creationId="{586BFF84-8B07-A1B6-9A3A-64573CE356AA}"/>
          </ac:spMkLst>
        </pc:spChg>
        <pc:spChg chg="mod">
          <ac:chgData name="Ruslan Klymentiev" userId="416c02c5-fa47-44bf-ba22-b3478ff51a08" providerId="ADAL" clId="{B640A0B7-A939-4E4E-953E-361A71A38C34}" dt="2024-09-17T12:06:48.790" v="4572" actId="20577"/>
          <ac:spMkLst>
            <pc:docMk/>
            <pc:sldMk cId="2969674975" sldId="273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B640A0B7-A939-4E4E-953E-361A71A38C34}" dt="2024-09-04T07:17:27.387" v="2733" actId="478"/>
          <ac:spMkLst>
            <pc:docMk/>
            <pc:sldMk cId="2969674975" sldId="273"/>
            <ac:spMk id="7" creationId="{65DA43C8-2B55-BBB2-FD0E-696136F1A622}"/>
          </ac:spMkLst>
        </pc:spChg>
        <pc:spChg chg="del">
          <ac:chgData name="Ruslan Klymentiev" userId="416c02c5-fa47-44bf-ba22-b3478ff51a08" providerId="ADAL" clId="{B640A0B7-A939-4E4E-953E-361A71A38C34}" dt="2024-09-02T10:43:01.378" v="2090" actId="478"/>
          <ac:spMkLst>
            <pc:docMk/>
            <pc:sldMk cId="2969674975" sldId="273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4T07:19:44.624" v="2780" actId="113"/>
          <ac:spMkLst>
            <pc:docMk/>
            <pc:sldMk cId="2969674975" sldId="273"/>
            <ac:spMk id="8" creationId="{D1B16708-63E1-D5B2-0957-B01EAA9363A0}"/>
          </ac:spMkLst>
        </pc:spChg>
        <pc:picChg chg="mod">
          <ac:chgData name="Ruslan Klymentiev" userId="416c02c5-fa47-44bf-ba22-b3478ff51a08" providerId="ADAL" clId="{B640A0B7-A939-4E4E-953E-361A71A38C34}" dt="2024-09-04T07:18:05.248" v="2748" actId="34135"/>
          <ac:picMkLst>
            <pc:docMk/>
            <pc:sldMk cId="2969674975" sldId="273"/>
            <ac:picMk id="4" creationId="{B390D228-B8C3-5594-0CDF-DCB2F135517D}"/>
          </ac:picMkLst>
        </pc:picChg>
      </pc:sldChg>
      <pc:sldChg chg="modSp add mod modTransition modAnim">
        <pc:chgData name="Ruslan Klymentiev" userId="416c02c5-fa47-44bf-ba22-b3478ff51a08" providerId="ADAL" clId="{B640A0B7-A939-4E4E-953E-361A71A38C34}" dt="2024-09-17T12:06:12.449" v="4550"/>
        <pc:sldMkLst>
          <pc:docMk/>
          <pc:sldMk cId="3049017734" sldId="274"/>
        </pc:sldMkLst>
        <pc:spChg chg="mod">
          <ac:chgData name="Ruslan Klymentiev" userId="416c02c5-fa47-44bf-ba22-b3478ff51a08" providerId="ADAL" clId="{B640A0B7-A939-4E4E-953E-361A71A38C34}" dt="2024-09-17T12:06:12.449" v="4550"/>
          <ac:spMkLst>
            <pc:docMk/>
            <pc:sldMk cId="3049017734" sldId="274"/>
            <ac:spMk id="6" creationId="{EAF19CAB-ED82-1E0F-391F-095CF12D56DC}"/>
          </ac:spMkLst>
        </pc:spChg>
        <pc:spChg chg="mod">
          <ac:chgData name="Ruslan Klymentiev" userId="416c02c5-fa47-44bf-ba22-b3478ff51a08" providerId="ADAL" clId="{B640A0B7-A939-4E4E-953E-361A71A38C34}" dt="2024-09-04T07:19:50.787" v="2784" actId="113"/>
          <ac:spMkLst>
            <pc:docMk/>
            <pc:sldMk cId="3049017734" sldId="274"/>
            <ac:spMk id="8" creationId="{3EBA4554-DF2D-C5DD-A685-078F5B9BE891}"/>
          </ac:spMkLst>
        </pc:spChg>
        <pc:picChg chg="mod">
          <ac:chgData name="Ruslan Klymentiev" userId="416c02c5-fa47-44bf-ba22-b3478ff51a08" providerId="ADAL" clId="{B640A0B7-A939-4E4E-953E-361A71A38C34}" dt="2024-09-04T07:18:08.992" v="2749" actId="34135"/>
          <ac:picMkLst>
            <pc:docMk/>
            <pc:sldMk cId="3049017734" sldId="274"/>
            <ac:picMk id="4" creationId="{B390D228-B8C3-5594-0CDF-DCB2F135517D}"/>
          </ac:picMkLst>
        </pc:picChg>
      </pc:sldChg>
      <pc:sldChg chg="addSp delSp modSp add mod modTransition modAnim modNotesTx">
        <pc:chgData name="Ruslan Klymentiev" userId="416c02c5-fa47-44bf-ba22-b3478ff51a08" providerId="ADAL" clId="{B640A0B7-A939-4E4E-953E-361A71A38C34}" dt="2024-09-06T07:55:35.538" v="3634"/>
        <pc:sldMkLst>
          <pc:docMk/>
          <pc:sldMk cId="2442132312" sldId="275"/>
        </pc:sldMkLst>
        <pc:spChg chg="add mod">
          <ac:chgData name="Ruslan Klymentiev" userId="416c02c5-fa47-44bf-ba22-b3478ff51a08" providerId="ADAL" clId="{B640A0B7-A939-4E4E-953E-361A71A38C34}" dt="2024-09-05T07:38:13.663" v="3134" actId="20577"/>
          <ac:spMkLst>
            <pc:docMk/>
            <pc:sldMk cId="2442132312" sldId="275"/>
            <ac:spMk id="3" creationId="{7D3C69CE-7820-4478-A544-4302E4BF3516}"/>
          </ac:spMkLst>
        </pc:spChg>
        <pc:spChg chg="add del mod">
          <ac:chgData name="Ruslan Klymentiev" userId="416c02c5-fa47-44bf-ba22-b3478ff51a08" providerId="ADAL" clId="{B640A0B7-A939-4E4E-953E-361A71A38C34}" dt="2024-09-02T10:48:38.674" v="2169" actId="478"/>
          <ac:spMkLst>
            <pc:docMk/>
            <pc:sldMk cId="2442132312" sldId="275"/>
            <ac:spMk id="6" creationId="{F5AFA51E-9E1F-1C59-7A81-1472CE935ED9}"/>
          </ac:spMkLst>
        </pc:spChg>
        <pc:spChg chg="del">
          <ac:chgData name="Ruslan Klymentiev" userId="416c02c5-fa47-44bf-ba22-b3478ff51a08" providerId="ADAL" clId="{B640A0B7-A939-4E4E-953E-361A71A38C34}" dt="2024-09-01T16:41:27.020" v="1259" actId="478"/>
          <ac:spMkLst>
            <pc:docMk/>
            <pc:sldMk cId="2442132312" sldId="275"/>
            <ac:spMk id="7" creationId="{8C4527BF-FD9D-8203-5C89-9DA1F7F8AFB6}"/>
          </ac:spMkLst>
        </pc:spChg>
        <pc:spChg chg="add mod">
          <ac:chgData name="Ruslan Klymentiev" userId="416c02c5-fa47-44bf-ba22-b3478ff51a08" providerId="ADAL" clId="{B640A0B7-A939-4E4E-953E-361A71A38C34}" dt="2024-09-02T10:51:03.879" v="2217" actId="207"/>
          <ac:spMkLst>
            <pc:docMk/>
            <pc:sldMk cId="2442132312" sldId="275"/>
            <ac:spMk id="7" creationId="{AB5A7512-E205-A3FB-1F07-DBF9138CFEB9}"/>
          </ac:spMkLst>
        </pc:spChg>
        <pc:spChg chg="del mod">
          <ac:chgData name="Ruslan Klymentiev" userId="416c02c5-fa47-44bf-ba22-b3478ff51a08" providerId="ADAL" clId="{B640A0B7-A939-4E4E-953E-361A71A38C34}" dt="2024-09-02T10:48:32.769" v="2166" actId="478"/>
          <ac:spMkLst>
            <pc:docMk/>
            <pc:sldMk cId="2442132312" sldId="275"/>
            <ac:spMk id="8" creationId="{3EBA4554-DF2D-C5DD-A685-078F5B9BE891}"/>
          </ac:spMkLst>
        </pc:spChg>
        <pc:spChg chg="del">
          <ac:chgData name="Ruslan Klymentiev" userId="416c02c5-fa47-44bf-ba22-b3478ff51a08" providerId="ADAL" clId="{B640A0B7-A939-4E4E-953E-361A71A38C34}" dt="2024-09-01T16:41:29.135" v="1261" actId="478"/>
          <ac:spMkLst>
            <pc:docMk/>
            <pc:sldMk cId="2442132312" sldId="275"/>
            <ac:spMk id="9" creationId="{196CE1CE-74CE-EEB4-EA13-9FC15EA593BA}"/>
          </ac:spMkLst>
        </pc:spChg>
        <pc:spChg chg="del">
          <ac:chgData name="Ruslan Klymentiev" userId="416c02c5-fa47-44bf-ba22-b3478ff51a08" providerId="ADAL" clId="{B640A0B7-A939-4E4E-953E-361A71A38C34}" dt="2024-09-01T16:41:34.171" v="1265" actId="478"/>
          <ac:spMkLst>
            <pc:docMk/>
            <pc:sldMk cId="2442132312" sldId="275"/>
            <ac:spMk id="10" creationId="{06D9584B-8C90-9FC5-60E8-36648AC41AEF}"/>
          </ac:spMkLst>
        </pc:spChg>
        <pc:picChg chg="add del">
          <ac:chgData name="Ruslan Klymentiev" userId="416c02c5-fa47-44bf-ba22-b3478ff51a08" providerId="ADAL" clId="{B640A0B7-A939-4E4E-953E-361A71A38C34}" dt="2024-09-02T10:48:36.759" v="2168" actId="478"/>
          <ac:picMkLst>
            <pc:docMk/>
            <pc:sldMk cId="2442132312" sldId="275"/>
            <ac:picMk id="4" creationId="{B390D228-B8C3-5594-0CDF-DCB2F135517D}"/>
          </ac:picMkLst>
        </pc:picChg>
        <pc:cxnChg chg="del mod">
          <ac:chgData name="Ruslan Klymentiev" userId="416c02c5-fa47-44bf-ba22-b3478ff51a08" providerId="ADAL" clId="{B640A0B7-A939-4E4E-953E-361A71A38C34}" dt="2024-09-01T16:41:28.528" v="1260" actId="478"/>
          <ac:cxnSpMkLst>
            <pc:docMk/>
            <pc:sldMk cId="2442132312" sldId="275"/>
            <ac:cxnSpMk id="14" creationId="{767C6D03-51C7-5FC4-FBA8-B3348772E812}"/>
          </ac:cxnSpMkLst>
        </pc:cxnChg>
        <pc:cxnChg chg="del mod">
          <ac:chgData name="Ruslan Klymentiev" userId="416c02c5-fa47-44bf-ba22-b3478ff51a08" providerId="ADAL" clId="{B640A0B7-A939-4E4E-953E-361A71A38C34}" dt="2024-09-01T16:41:29.851" v="1262" actId="478"/>
          <ac:cxnSpMkLst>
            <pc:docMk/>
            <pc:sldMk cId="2442132312" sldId="275"/>
            <ac:cxnSpMk id="16" creationId="{76C169D8-8F3A-C1CC-97E1-761DC7D9ED53}"/>
          </ac:cxnSpMkLst>
        </pc:cxnChg>
      </pc:sldChg>
      <pc:sldChg chg="addSp delSp modSp add mod modTransition modNotesTx">
        <pc:chgData name="Ruslan Klymentiev" userId="416c02c5-fa47-44bf-ba22-b3478ff51a08" providerId="ADAL" clId="{B640A0B7-A939-4E4E-953E-361A71A38C34}" dt="2024-09-17T19:07:48.852" v="4737" actId="1076"/>
        <pc:sldMkLst>
          <pc:docMk/>
          <pc:sldMk cId="1426937493" sldId="276"/>
        </pc:sldMkLst>
        <pc:spChg chg="add del mod ord">
          <ac:chgData name="Ruslan Klymentiev" userId="416c02c5-fa47-44bf-ba22-b3478ff51a08" providerId="ADAL" clId="{B640A0B7-A939-4E4E-953E-361A71A38C34}" dt="2024-09-17T19:06:20.425" v="4719" actId="478"/>
          <ac:spMkLst>
            <pc:docMk/>
            <pc:sldMk cId="1426937493" sldId="276"/>
            <ac:spMk id="3" creationId="{4AED77B1-AF98-0B3C-3AB6-8036F62AC03E}"/>
          </ac:spMkLst>
        </pc:spChg>
        <pc:spChg chg="del">
          <ac:chgData name="Ruslan Klymentiev" userId="416c02c5-fa47-44bf-ba22-b3478ff51a08" providerId="ADAL" clId="{B640A0B7-A939-4E4E-953E-361A71A38C34}" dt="2024-09-01T16:45:28.057" v="1293" actId="478"/>
          <ac:spMkLst>
            <pc:docMk/>
            <pc:sldMk cId="1426937493" sldId="276"/>
            <ac:spMk id="3" creationId="{7D3C69CE-7820-4478-A544-4302E4BF3516}"/>
          </ac:spMkLst>
        </pc:spChg>
        <pc:spChg chg="add del mod">
          <ac:chgData name="Ruslan Klymentiev" userId="416c02c5-fa47-44bf-ba22-b3478ff51a08" providerId="ADAL" clId="{B640A0B7-A939-4E4E-953E-361A71A38C34}" dt="2024-09-17T12:09:04.895" v="4581"/>
          <ac:spMkLst>
            <pc:docMk/>
            <pc:sldMk cId="1426937493" sldId="276"/>
            <ac:spMk id="5" creationId="{F587D8C6-D0A3-F5C9-DE11-258B8D4FF1EF}"/>
          </ac:spMkLst>
        </pc:spChg>
        <pc:spChg chg="del mod">
          <ac:chgData name="Ruslan Klymentiev" userId="416c02c5-fa47-44bf-ba22-b3478ff51a08" providerId="ADAL" clId="{B640A0B7-A939-4E4E-953E-361A71A38C34}" dt="2024-09-02T10:48:24.225" v="2162" actId="478"/>
          <ac:spMkLst>
            <pc:docMk/>
            <pc:sldMk cId="1426937493" sldId="276"/>
            <ac:spMk id="8" creationId="{3EBA4554-DF2D-C5DD-A685-078F5B9BE891}"/>
          </ac:spMkLst>
        </pc:spChg>
        <pc:spChg chg="add del mod">
          <ac:chgData name="Ruslan Klymentiev" userId="416c02c5-fa47-44bf-ba22-b3478ff51a08" providerId="ADAL" clId="{B640A0B7-A939-4E4E-953E-361A71A38C34}" dt="2024-09-02T10:48:30.497" v="2165" actId="478"/>
          <ac:spMkLst>
            <pc:docMk/>
            <pc:sldMk cId="1426937493" sldId="276"/>
            <ac:spMk id="12" creationId="{EF45B7E8-44CC-ABF0-F1D4-236643E7951A}"/>
          </ac:spMkLst>
        </pc:spChg>
        <pc:spChg chg="add mod">
          <ac:chgData name="Ruslan Klymentiev" userId="416c02c5-fa47-44bf-ba22-b3478ff51a08" providerId="ADAL" clId="{B640A0B7-A939-4E4E-953E-361A71A38C34}" dt="2024-09-02T10:50:32.806" v="2210" actId="27636"/>
          <ac:spMkLst>
            <pc:docMk/>
            <pc:sldMk cId="1426937493" sldId="276"/>
            <ac:spMk id="14" creationId="{0813C732-1204-E55E-695B-B470622F4EC4}"/>
          </ac:spMkLst>
        </pc:spChg>
        <pc:grpChg chg="add mod">
          <ac:chgData name="Ruslan Klymentiev" userId="416c02c5-fa47-44bf-ba22-b3478ff51a08" providerId="ADAL" clId="{B640A0B7-A939-4E4E-953E-361A71A38C34}" dt="2024-09-17T19:07:00.604" v="4724" actId="164"/>
          <ac:grpSpMkLst>
            <pc:docMk/>
            <pc:sldMk cId="1426937493" sldId="276"/>
            <ac:grpSpMk id="5" creationId="{6A990C92-8093-6E72-8886-78427A063247}"/>
          </ac:grpSpMkLst>
        </pc:grpChg>
        <pc:grpChg chg="add mod">
          <ac:chgData name="Ruslan Klymentiev" userId="416c02c5-fa47-44bf-ba22-b3478ff51a08" providerId="ADAL" clId="{B640A0B7-A939-4E4E-953E-361A71A38C34}" dt="2024-09-17T19:07:46.684" v="4736" actId="1076"/>
          <ac:grpSpMkLst>
            <pc:docMk/>
            <pc:sldMk cId="1426937493" sldId="276"/>
            <ac:grpSpMk id="7" creationId="{A043DDB6-6FF7-C035-CB37-8570CBEBF649}"/>
          </ac:grpSpMkLst>
        </pc:grpChg>
        <pc:picChg chg="add del">
          <ac:chgData name="Ruslan Klymentiev" userId="416c02c5-fa47-44bf-ba22-b3478ff51a08" providerId="ADAL" clId="{B640A0B7-A939-4E4E-953E-361A71A38C34}" dt="2024-09-02T10:48:27.233" v="2164" actId="478"/>
          <ac:picMkLst>
            <pc:docMk/>
            <pc:sldMk cId="1426937493" sldId="276"/>
            <ac:picMk id="4" creationId="{B390D228-B8C3-5594-0CDF-DCB2F135517D}"/>
          </ac:picMkLst>
        </pc:picChg>
        <pc:picChg chg="add mod">
          <ac:chgData name="Ruslan Klymentiev" userId="416c02c5-fa47-44bf-ba22-b3478ff51a08" providerId="ADAL" clId="{B640A0B7-A939-4E4E-953E-361A71A38C34}" dt="2024-09-17T19:07:48.852" v="4737" actId="1076"/>
          <ac:picMkLst>
            <pc:docMk/>
            <pc:sldMk cId="1426937493" sldId="276"/>
            <ac:picMk id="6" creationId="{1D06290E-4E7D-2EC7-4EA6-0E0FAE54FD94}"/>
          </ac:picMkLst>
        </pc:picChg>
        <pc:picChg chg="add mod">
          <ac:chgData name="Ruslan Klymentiev" userId="416c02c5-fa47-44bf-ba22-b3478ff51a08" providerId="ADAL" clId="{B640A0B7-A939-4E4E-953E-361A71A38C34}" dt="2024-09-17T19:06:52.421" v="4721" actId="164"/>
          <ac:picMkLst>
            <pc:docMk/>
            <pc:sldMk cId="1426937493" sldId="276"/>
            <ac:picMk id="9" creationId="{D61F5F52-414C-14EA-ED10-2D774A8A0806}"/>
          </ac:picMkLst>
        </pc:picChg>
        <pc:picChg chg="add mod">
          <ac:chgData name="Ruslan Klymentiev" userId="416c02c5-fa47-44bf-ba22-b3478ff51a08" providerId="ADAL" clId="{B640A0B7-A939-4E4E-953E-361A71A38C34}" dt="2024-09-17T19:06:52.421" v="4721" actId="164"/>
          <ac:picMkLst>
            <pc:docMk/>
            <pc:sldMk cId="1426937493" sldId="276"/>
            <ac:picMk id="11" creationId="{40CBC362-9A9B-11F0-4612-C95E486B74D4}"/>
          </ac:picMkLst>
        </pc:picChg>
        <pc:picChg chg="add mod">
          <ac:chgData name="Ruslan Klymentiev" userId="416c02c5-fa47-44bf-ba22-b3478ff51a08" providerId="ADAL" clId="{B640A0B7-A939-4E4E-953E-361A71A38C34}" dt="2024-09-17T19:07:00.604" v="4724" actId="164"/>
          <ac:picMkLst>
            <pc:docMk/>
            <pc:sldMk cId="1426937493" sldId="276"/>
            <ac:picMk id="13" creationId="{AA08E0A8-684E-59C0-578C-B58161C3DA42}"/>
          </ac:picMkLst>
        </pc:picChg>
        <pc:picChg chg="add mod">
          <ac:chgData name="Ruslan Klymentiev" userId="416c02c5-fa47-44bf-ba22-b3478ff51a08" providerId="ADAL" clId="{B640A0B7-A939-4E4E-953E-361A71A38C34}" dt="2024-09-17T19:07:00.604" v="4724" actId="164"/>
          <ac:picMkLst>
            <pc:docMk/>
            <pc:sldMk cId="1426937493" sldId="276"/>
            <ac:picMk id="15" creationId="{2372AD43-7D28-A685-9D35-23976466570F}"/>
          </ac:picMkLst>
        </pc:picChg>
        <pc:picChg chg="add mod">
          <ac:chgData name="Ruslan Klymentiev" userId="416c02c5-fa47-44bf-ba22-b3478ff51a08" providerId="ADAL" clId="{B640A0B7-A939-4E4E-953E-361A71A38C34}" dt="2024-09-17T19:06:52.421" v="4721" actId="164"/>
          <ac:picMkLst>
            <pc:docMk/>
            <pc:sldMk cId="1426937493" sldId="276"/>
            <ac:picMk id="17" creationId="{1F2D1C49-459C-1114-3CDA-EDA68BABF358}"/>
          </ac:picMkLst>
        </pc:picChg>
        <pc:picChg chg="add mod">
          <ac:chgData name="Ruslan Klymentiev" userId="416c02c5-fa47-44bf-ba22-b3478ff51a08" providerId="ADAL" clId="{B640A0B7-A939-4E4E-953E-361A71A38C34}" dt="2024-09-17T19:07:45.078" v="4735" actId="1076"/>
          <ac:picMkLst>
            <pc:docMk/>
            <pc:sldMk cId="1426937493" sldId="276"/>
            <ac:picMk id="19" creationId="{51243F15-EFF2-0638-35E0-4B18938C397F}"/>
          </ac:picMkLst>
        </pc:picChg>
        <pc:cxnChg chg="add del mod">
          <ac:chgData name="Ruslan Klymentiev" userId="416c02c5-fa47-44bf-ba22-b3478ff51a08" providerId="ADAL" clId="{B640A0B7-A939-4E4E-953E-361A71A38C34}" dt="2024-09-02T11:00:01.963" v="2334" actId="478"/>
          <ac:cxnSpMkLst>
            <pc:docMk/>
            <pc:sldMk cId="1426937493" sldId="276"/>
            <ac:cxnSpMk id="21" creationId="{48F77863-4A9F-6442-69F3-CF386B307123}"/>
          </ac:cxnSpMkLst>
        </pc:cxnChg>
        <pc:cxnChg chg="add del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23" creationId="{1AD9EC9F-59DD-A789-9B39-D73AB6DDC624}"/>
          </ac:cxnSpMkLst>
        </pc:cxnChg>
        <pc:cxnChg chg="add del mod">
          <ac:chgData name="Ruslan Klymentiev" userId="416c02c5-fa47-44bf-ba22-b3478ff51a08" providerId="ADAL" clId="{B640A0B7-A939-4E4E-953E-361A71A38C34}" dt="2024-09-01T16:49:27.475" v="1330" actId="478"/>
          <ac:cxnSpMkLst>
            <pc:docMk/>
            <pc:sldMk cId="1426937493" sldId="276"/>
            <ac:cxnSpMk id="29" creationId="{0259D4C3-E92F-E446-D11F-C137765F5A3C}"/>
          </ac:cxnSpMkLst>
        </pc:cxnChg>
        <pc:cxnChg chg="add del mod">
          <ac:chgData name="Ruslan Klymentiev" userId="416c02c5-fa47-44bf-ba22-b3478ff51a08" providerId="ADAL" clId="{B640A0B7-A939-4E4E-953E-361A71A38C34}" dt="2024-09-01T16:49:28.133" v="1331" actId="478"/>
          <ac:cxnSpMkLst>
            <pc:docMk/>
            <pc:sldMk cId="1426937493" sldId="276"/>
            <ac:cxnSpMk id="31" creationId="{0B102E5A-74F0-A22B-D086-0A8F21C84CE6}"/>
          </ac:cxnSpMkLst>
        </pc:cxnChg>
        <pc:cxnChg chg="add del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37" creationId="{4A93D0D3-90AD-DEDC-3971-64E4C0D7233E}"/>
          </ac:cxnSpMkLst>
        </pc:cxnChg>
        <pc:cxnChg chg="add del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39" creationId="{6629CA63-7DE0-0C21-3B13-8ABBC3F79303}"/>
          </ac:cxnSpMkLst>
        </pc:cxnChg>
        <pc:cxnChg chg="add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45" creationId="{F8C3641D-EA31-C0EB-842B-8ED5A42F8424}"/>
          </ac:cxnSpMkLst>
        </pc:cxnChg>
        <pc:cxnChg chg="add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47" creationId="{2EF6494D-5BAF-52EA-560D-9B26D98DA96D}"/>
          </ac:cxnSpMkLst>
        </pc:cxnChg>
        <pc:cxnChg chg="add del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50" creationId="{5EE41A1F-1B8D-C0C8-EBFD-DFE5CA9C89D8}"/>
          </ac:cxnSpMkLst>
        </pc:cxnChg>
      </pc:sldChg>
      <pc:sldChg chg="addSp delSp modSp add mod modTransition">
        <pc:chgData name="Ruslan Klymentiev" userId="416c02c5-fa47-44bf-ba22-b3478ff51a08" providerId="ADAL" clId="{B640A0B7-A939-4E4E-953E-361A71A38C34}" dt="2024-09-17T11:57:26.920" v="4548" actId="20577"/>
        <pc:sldMkLst>
          <pc:docMk/>
          <pc:sldMk cId="4198336644" sldId="277"/>
        </pc:sldMkLst>
        <pc:spChg chg="add del mod">
          <ac:chgData name="Ruslan Klymentiev" userId="416c02c5-fa47-44bf-ba22-b3478ff51a08" providerId="ADAL" clId="{B640A0B7-A939-4E4E-953E-361A71A38C34}" dt="2024-09-02T10:48:21.713" v="2161" actId="478"/>
          <ac:spMkLst>
            <pc:docMk/>
            <pc:sldMk cId="4198336644" sldId="277"/>
            <ac:spMk id="6" creationId="{C3FD1A5D-7575-A42B-A4FE-29BBD769882C}"/>
          </ac:spMkLst>
        </pc:spChg>
        <pc:spChg chg="add mod">
          <ac:chgData name="Ruslan Klymentiev" userId="416c02c5-fa47-44bf-ba22-b3478ff51a08" providerId="ADAL" clId="{B640A0B7-A939-4E4E-953E-361A71A38C34}" dt="2024-09-17T11:57:26.920" v="4548" actId="20577"/>
          <ac:spMkLst>
            <pc:docMk/>
            <pc:sldMk cId="4198336644" sldId="277"/>
            <ac:spMk id="7" creationId="{56371F60-D981-260F-2461-D167784AAFC2}"/>
          </ac:spMkLst>
        </pc:spChg>
        <pc:spChg chg="del mod">
          <ac:chgData name="Ruslan Klymentiev" userId="416c02c5-fa47-44bf-ba22-b3478ff51a08" providerId="ADAL" clId="{B640A0B7-A939-4E4E-953E-361A71A38C34}" dt="2024-09-02T10:48:18.512" v="2160" actId="478"/>
          <ac:spMkLst>
            <pc:docMk/>
            <pc:sldMk cId="4198336644" sldId="277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2T10:49:47.333" v="2193" actId="207"/>
          <ac:spMkLst>
            <pc:docMk/>
            <pc:sldMk cId="4198336644" sldId="277"/>
            <ac:spMk id="9" creationId="{1962D7BE-CC00-BDD2-0ABA-6D2C1F8C4807}"/>
          </ac:spMkLst>
        </pc:spChg>
        <pc:spChg chg="add mod">
          <ac:chgData name="Ruslan Klymentiev" userId="416c02c5-fa47-44bf-ba22-b3478ff51a08" providerId="ADAL" clId="{B640A0B7-A939-4E4E-953E-361A71A38C34}" dt="2024-09-01T17:36:02.110" v="2006"/>
          <ac:spMkLst>
            <pc:docMk/>
            <pc:sldMk cId="4198336644" sldId="277"/>
            <ac:spMk id="10" creationId="{B1B098CC-D384-E44A-36A7-828946797A2E}"/>
          </ac:spMkLst>
        </pc:spChg>
        <pc:picChg chg="add mod">
          <ac:chgData name="Ruslan Klymentiev" userId="416c02c5-fa47-44bf-ba22-b3478ff51a08" providerId="ADAL" clId="{B640A0B7-A939-4E4E-953E-361A71A38C34}" dt="2024-09-01T16:52:20.523" v="1396" actId="1076"/>
          <ac:picMkLst>
            <pc:docMk/>
            <pc:sldMk cId="4198336644" sldId="277"/>
            <ac:picMk id="5" creationId="{CAB60010-04CD-4598-6E05-45D4F3E8D508}"/>
          </ac:picMkLst>
        </pc:picChg>
        <pc:picChg chg="del">
          <ac:chgData name="Ruslan Klymentiev" userId="416c02c5-fa47-44bf-ba22-b3478ff51a08" providerId="ADAL" clId="{B640A0B7-A939-4E4E-953E-361A71A38C34}" dt="2024-09-01T16:51:56.765" v="1381" actId="478"/>
          <ac:picMkLst>
            <pc:docMk/>
            <pc:sldMk cId="4198336644" sldId="277"/>
            <ac:picMk id="6" creationId="{1D06290E-4E7D-2EC7-4EA6-0E0FAE54FD94}"/>
          </ac:picMkLst>
        </pc:picChg>
        <pc:picChg chg="del">
          <ac:chgData name="Ruslan Klymentiev" userId="416c02c5-fa47-44bf-ba22-b3478ff51a08" providerId="ADAL" clId="{B640A0B7-A939-4E4E-953E-361A71A38C34}" dt="2024-09-01T16:51:57.271" v="1382" actId="478"/>
          <ac:picMkLst>
            <pc:docMk/>
            <pc:sldMk cId="4198336644" sldId="277"/>
            <ac:picMk id="9" creationId="{D61F5F52-414C-14EA-ED10-2D774A8A0806}"/>
          </ac:picMkLst>
        </pc:picChg>
        <pc:picChg chg="del">
          <ac:chgData name="Ruslan Klymentiev" userId="416c02c5-fa47-44bf-ba22-b3478ff51a08" providerId="ADAL" clId="{B640A0B7-A939-4E4E-953E-361A71A38C34}" dt="2024-09-01T16:51:58.931" v="1385" actId="478"/>
          <ac:picMkLst>
            <pc:docMk/>
            <pc:sldMk cId="4198336644" sldId="277"/>
            <ac:picMk id="11" creationId="{40CBC362-9A9B-11F0-4612-C95E486B74D4}"/>
          </ac:picMkLst>
        </pc:picChg>
        <pc:picChg chg="del">
          <ac:chgData name="Ruslan Klymentiev" userId="416c02c5-fa47-44bf-ba22-b3478ff51a08" providerId="ADAL" clId="{B640A0B7-A939-4E4E-953E-361A71A38C34}" dt="2024-09-01T16:52:03.932" v="1391" actId="478"/>
          <ac:picMkLst>
            <pc:docMk/>
            <pc:sldMk cId="4198336644" sldId="277"/>
            <ac:picMk id="13" creationId="{AA08E0A8-684E-59C0-578C-B58161C3DA42}"/>
          </ac:picMkLst>
        </pc:picChg>
        <pc:picChg chg="del">
          <ac:chgData name="Ruslan Klymentiev" userId="416c02c5-fa47-44bf-ba22-b3478ff51a08" providerId="ADAL" clId="{B640A0B7-A939-4E4E-953E-361A71A38C34}" dt="2024-09-01T16:52:03.454" v="1390" actId="478"/>
          <ac:picMkLst>
            <pc:docMk/>
            <pc:sldMk cId="4198336644" sldId="277"/>
            <ac:picMk id="15" creationId="{2372AD43-7D28-A685-9D35-23976466570F}"/>
          </ac:picMkLst>
        </pc:picChg>
        <pc:picChg chg="del">
          <ac:chgData name="Ruslan Klymentiev" userId="416c02c5-fa47-44bf-ba22-b3478ff51a08" providerId="ADAL" clId="{B640A0B7-A939-4E4E-953E-361A71A38C34}" dt="2024-09-01T16:52:00.633" v="1388" actId="478"/>
          <ac:picMkLst>
            <pc:docMk/>
            <pc:sldMk cId="4198336644" sldId="277"/>
            <ac:picMk id="17" creationId="{1F2D1C49-459C-1114-3CDA-EDA68BABF358}"/>
          </ac:picMkLst>
        </pc:picChg>
        <pc:picChg chg="del">
          <ac:chgData name="Ruslan Klymentiev" userId="416c02c5-fa47-44bf-ba22-b3478ff51a08" providerId="ADAL" clId="{B640A0B7-A939-4E4E-953E-361A71A38C34}" dt="2024-09-01T16:52:05.631" v="1394" actId="478"/>
          <ac:picMkLst>
            <pc:docMk/>
            <pc:sldMk cId="4198336644" sldId="277"/>
            <ac:picMk id="19" creationId="{51243F15-EFF2-0638-35E0-4B18938C397F}"/>
          </ac:picMkLst>
        </pc:picChg>
        <pc:cxnChg chg="del mod">
          <ac:chgData name="Ruslan Klymentiev" userId="416c02c5-fa47-44bf-ba22-b3478ff51a08" providerId="ADAL" clId="{B640A0B7-A939-4E4E-953E-361A71A38C34}" dt="2024-09-01T16:51:58.118" v="1383" actId="478"/>
          <ac:cxnSpMkLst>
            <pc:docMk/>
            <pc:sldMk cId="4198336644" sldId="277"/>
            <ac:cxnSpMk id="21" creationId="{48F77863-4A9F-6442-69F3-CF386B307123}"/>
          </ac:cxnSpMkLst>
        </pc:cxnChg>
        <pc:cxnChg chg="del mod">
          <ac:chgData name="Ruslan Klymentiev" userId="416c02c5-fa47-44bf-ba22-b3478ff51a08" providerId="ADAL" clId="{B640A0B7-A939-4E4E-953E-361A71A38C34}" dt="2024-09-01T16:51:58.557" v="1384" actId="478"/>
          <ac:cxnSpMkLst>
            <pc:docMk/>
            <pc:sldMk cId="4198336644" sldId="277"/>
            <ac:cxnSpMk id="23" creationId="{1AD9EC9F-59DD-A789-9B39-D73AB6DDC624}"/>
          </ac:cxnSpMkLst>
        </pc:cxnChg>
        <pc:cxnChg chg="del mod">
          <ac:chgData name="Ruslan Klymentiev" userId="416c02c5-fa47-44bf-ba22-b3478ff51a08" providerId="ADAL" clId="{B640A0B7-A939-4E4E-953E-361A71A38C34}" dt="2024-09-01T16:52:00.152" v="1387" actId="478"/>
          <ac:cxnSpMkLst>
            <pc:docMk/>
            <pc:sldMk cId="4198336644" sldId="277"/>
            <ac:cxnSpMk id="37" creationId="{4A93D0D3-90AD-DEDC-3971-64E4C0D7233E}"/>
          </ac:cxnSpMkLst>
        </pc:cxnChg>
        <pc:cxnChg chg="del mod">
          <ac:chgData name="Ruslan Klymentiev" userId="416c02c5-fa47-44bf-ba22-b3478ff51a08" providerId="ADAL" clId="{B640A0B7-A939-4E4E-953E-361A71A38C34}" dt="2024-09-01T16:51:59.465" v="1386" actId="478"/>
          <ac:cxnSpMkLst>
            <pc:docMk/>
            <pc:sldMk cId="4198336644" sldId="277"/>
            <ac:cxnSpMk id="39" creationId="{6629CA63-7DE0-0C21-3B13-8ABBC3F79303}"/>
          </ac:cxnSpMkLst>
        </pc:cxnChg>
        <pc:cxnChg chg="del mod">
          <ac:chgData name="Ruslan Klymentiev" userId="416c02c5-fa47-44bf-ba22-b3478ff51a08" providerId="ADAL" clId="{B640A0B7-A939-4E4E-953E-361A71A38C34}" dt="2024-09-01T16:52:04.316" v="1392" actId="478"/>
          <ac:cxnSpMkLst>
            <pc:docMk/>
            <pc:sldMk cId="4198336644" sldId="277"/>
            <ac:cxnSpMk id="45" creationId="{F8C3641D-EA31-C0EB-842B-8ED5A42F8424}"/>
          </ac:cxnSpMkLst>
        </pc:cxnChg>
        <pc:cxnChg chg="del mod">
          <ac:chgData name="Ruslan Klymentiev" userId="416c02c5-fa47-44bf-ba22-b3478ff51a08" providerId="ADAL" clId="{B640A0B7-A939-4E4E-953E-361A71A38C34}" dt="2024-09-01T16:52:02.424" v="1389" actId="478"/>
          <ac:cxnSpMkLst>
            <pc:docMk/>
            <pc:sldMk cId="4198336644" sldId="277"/>
            <ac:cxnSpMk id="47" creationId="{2EF6494D-5BAF-52EA-560D-9B26D98DA96D}"/>
          </ac:cxnSpMkLst>
        </pc:cxnChg>
        <pc:cxnChg chg="del mod">
          <ac:chgData name="Ruslan Klymentiev" userId="416c02c5-fa47-44bf-ba22-b3478ff51a08" providerId="ADAL" clId="{B640A0B7-A939-4E4E-953E-361A71A38C34}" dt="2024-09-01T16:52:05.197" v="1393" actId="478"/>
          <ac:cxnSpMkLst>
            <pc:docMk/>
            <pc:sldMk cId="4198336644" sldId="277"/>
            <ac:cxnSpMk id="50" creationId="{5EE41A1F-1B8D-C0C8-EBFD-DFE5CA9C89D8}"/>
          </ac:cxnSpMkLst>
        </pc:cxnChg>
      </pc:sldChg>
      <pc:sldChg chg="delSp modSp add mod modTransition">
        <pc:chgData name="Ruslan Klymentiev" userId="416c02c5-fa47-44bf-ba22-b3478ff51a08" providerId="ADAL" clId="{B640A0B7-A939-4E4E-953E-361A71A38C34}" dt="2024-09-06T08:01:56.951" v="3743" actId="20577"/>
        <pc:sldMkLst>
          <pc:docMk/>
          <pc:sldMk cId="3292783743" sldId="278"/>
        </pc:sldMkLst>
        <pc:spChg chg="mod">
          <ac:chgData name="Ruslan Klymentiev" userId="416c02c5-fa47-44bf-ba22-b3478ff51a08" providerId="ADAL" clId="{B640A0B7-A939-4E4E-953E-361A71A38C34}" dt="2024-09-06T08:01:56.951" v="3743" actId="20577"/>
          <ac:spMkLst>
            <pc:docMk/>
            <pc:sldMk cId="3292783743" sldId="278"/>
            <ac:spMk id="7" creationId="{56371F60-D981-260F-2461-D167784AAFC2}"/>
          </ac:spMkLst>
        </pc:spChg>
        <pc:spChg chg="mod">
          <ac:chgData name="Ruslan Klymentiev" userId="416c02c5-fa47-44bf-ba22-b3478ff51a08" providerId="ADAL" clId="{B640A0B7-A939-4E4E-953E-361A71A38C34}" dt="2024-09-02T10:52:17.910" v="2231" actId="255"/>
          <ac:spMkLst>
            <pc:docMk/>
            <pc:sldMk cId="3292783743" sldId="278"/>
            <ac:spMk id="8" creationId="{3EBA4554-DF2D-C5DD-A685-078F5B9BE891}"/>
          </ac:spMkLst>
        </pc:spChg>
        <pc:picChg chg="del">
          <ac:chgData name="Ruslan Klymentiev" userId="416c02c5-fa47-44bf-ba22-b3478ff51a08" providerId="ADAL" clId="{B640A0B7-A939-4E4E-953E-361A71A38C34}" dt="2024-09-01T16:54:03.608" v="1421" actId="478"/>
          <ac:picMkLst>
            <pc:docMk/>
            <pc:sldMk cId="3292783743" sldId="278"/>
            <ac:picMk id="5" creationId="{CAB60010-04CD-4598-6E05-45D4F3E8D508}"/>
          </ac:picMkLst>
        </pc:picChg>
      </pc:sldChg>
      <pc:sldChg chg="addSp delSp modSp add mod modTransition modAnim modNotesTx">
        <pc:chgData name="Ruslan Klymentiev" userId="416c02c5-fa47-44bf-ba22-b3478ff51a08" providerId="ADAL" clId="{B640A0B7-A939-4E4E-953E-361A71A38C34}" dt="2024-09-13T10:56:48.046" v="4247" actId="20577"/>
        <pc:sldMkLst>
          <pc:docMk/>
          <pc:sldMk cId="1572123500" sldId="279"/>
        </pc:sldMkLst>
        <pc:spChg chg="add del mod">
          <ac:chgData name="Ruslan Klymentiev" userId="416c02c5-fa47-44bf-ba22-b3478ff51a08" providerId="ADAL" clId="{B640A0B7-A939-4E4E-953E-361A71A38C34}" dt="2024-09-02T10:53:15.357" v="2261" actId="478"/>
          <ac:spMkLst>
            <pc:docMk/>
            <pc:sldMk cId="1572123500" sldId="279"/>
            <ac:spMk id="5" creationId="{A74C5688-6C80-443E-59EF-D88A4085A0AE}"/>
          </ac:spMkLst>
        </pc:spChg>
        <pc:spChg chg="add mod">
          <ac:chgData name="Ruslan Klymentiev" userId="416c02c5-fa47-44bf-ba22-b3478ff51a08" providerId="ADAL" clId="{B640A0B7-A939-4E4E-953E-361A71A38C34}" dt="2024-09-02T10:53:34.922" v="2270" actId="255"/>
          <ac:spMkLst>
            <pc:docMk/>
            <pc:sldMk cId="1572123500" sldId="279"/>
            <ac:spMk id="7" creationId="{50DE21C2-3B39-7A30-D5FF-D809B5387DD5}"/>
          </ac:spMkLst>
        </pc:spChg>
        <pc:spChg chg="del mod">
          <ac:chgData name="Ruslan Klymentiev" userId="416c02c5-fa47-44bf-ba22-b3478ff51a08" providerId="ADAL" clId="{B640A0B7-A939-4E4E-953E-361A71A38C34}" dt="2024-09-02T10:53:12.990" v="2260" actId="478"/>
          <ac:spMkLst>
            <pc:docMk/>
            <pc:sldMk cId="1572123500" sldId="279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5T08:13:17.183" v="3238" actId="403"/>
          <ac:spMkLst>
            <pc:docMk/>
            <pc:sldMk cId="1572123500" sldId="279"/>
            <ac:spMk id="9" creationId="{0943A06E-0CC0-CCBF-0D38-A328F159C123}"/>
          </ac:spMkLst>
        </pc:spChg>
        <pc:picChg chg="mod">
          <ac:chgData name="Ruslan Klymentiev" userId="416c02c5-fa47-44bf-ba22-b3478ff51a08" providerId="ADAL" clId="{B640A0B7-A939-4E4E-953E-361A71A38C34}" dt="2024-09-05T07:44:56.445" v="3148" actId="34135"/>
          <ac:picMkLst>
            <pc:docMk/>
            <pc:sldMk cId="1572123500" sldId="279"/>
            <ac:picMk id="4" creationId="{25E808C0-9A3B-4089-BEC3-0DFD432D6829}"/>
          </ac:picMkLst>
        </pc:picChg>
        <pc:picChg chg="del">
          <ac:chgData name="Ruslan Klymentiev" userId="416c02c5-fa47-44bf-ba22-b3478ff51a08" providerId="ADAL" clId="{B640A0B7-A939-4E4E-953E-361A71A38C34}" dt="2024-09-01T16:59:05.258" v="1776" actId="478"/>
          <ac:picMkLst>
            <pc:docMk/>
            <pc:sldMk cId="1572123500" sldId="279"/>
            <ac:picMk id="5" creationId="{33D9CF0D-8A6E-F536-6F53-166931035C0A}"/>
          </ac:picMkLst>
        </pc:picChg>
        <pc:picChg chg="add mod">
          <ac:chgData name="Ruslan Klymentiev" userId="416c02c5-fa47-44bf-ba22-b3478ff51a08" providerId="ADAL" clId="{B640A0B7-A939-4E4E-953E-361A71A38C34}" dt="2024-09-01T17:02:26.869" v="1806" actId="1076"/>
          <ac:picMkLst>
            <pc:docMk/>
            <pc:sldMk cId="1572123500" sldId="279"/>
            <ac:picMk id="6" creationId="{CB4B6E49-0B13-A0AD-F292-F006F110C0EE}"/>
          </ac:picMkLst>
        </pc:picChg>
      </pc:sldChg>
      <pc:sldChg chg="addSp delSp modSp add mod modTransition modAnim modNotesTx">
        <pc:chgData name="Ruslan Klymentiev" userId="416c02c5-fa47-44bf-ba22-b3478ff51a08" providerId="ADAL" clId="{B640A0B7-A939-4E4E-953E-361A71A38C34}" dt="2024-09-12T14:14:34.141" v="3925" actId="20577"/>
        <pc:sldMkLst>
          <pc:docMk/>
          <pc:sldMk cId="1976827894" sldId="280"/>
        </pc:sldMkLst>
        <pc:spChg chg="mod">
          <ac:chgData name="Ruslan Klymentiev" userId="416c02c5-fa47-44bf-ba22-b3478ff51a08" providerId="ADAL" clId="{B640A0B7-A939-4E4E-953E-361A71A38C34}" dt="2024-09-02T10:53:07.785" v="2259" actId="255"/>
          <ac:spMkLst>
            <pc:docMk/>
            <pc:sldMk cId="1976827894" sldId="280"/>
            <ac:spMk id="8" creationId="{3EBA4554-DF2D-C5DD-A685-078F5B9BE891}"/>
          </ac:spMkLst>
        </pc:spChg>
        <pc:spChg chg="mod">
          <ac:chgData name="Ruslan Klymentiev" userId="416c02c5-fa47-44bf-ba22-b3478ff51a08" providerId="ADAL" clId="{B640A0B7-A939-4E4E-953E-361A71A38C34}" dt="2024-09-05T08:13:10.314" v="3236"/>
          <ac:spMkLst>
            <pc:docMk/>
            <pc:sldMk cId="1976827894" sldId="280"/>
            <ac:spMk id="9" creationId="{0943A06E-0CC0-CCBF-0D38-A328F159C123}"/>
          </ac:spMkLst>
        </pc:spChg>
        <pc:picChg chg="add del mod">
          <ac:chgData name="Ruslan Klymentiev" userId="416c02c5-fa47-44bf-ba22-b3478ff51a08" providerId="ADAL" clId="{B640A0B7-A939-4E4E-953E-361A71A38C34}" dt="2024-09-05T09:05:16.653" v="3562" actId="478"/>
          <ac:picMkLst>
            <pc:docMk/>
            <pc:sldMk cId="1976827894" sldId="280"/>
            <ac:picMk id="5" creationId="{50BEDE3D-1368-8419-380F-B5331C3EA603}"/>
          </ac:picMkLst>
        </pc:picChg>
        <pc:picChg chg="add mod">
          <ac:chgData name="Ruslan Klymentiev" userId="416c02c5-fa47-44bf-ba22-b3478ff51a08" providerId="ADAL" clId="{B640A0B7-A939-4E4E-953E-361A71A38C34}" dt="2024-09-05T09:06:13.535" v="3570" actId="1076"/>
          <ac:picMkLst>
            <pc:docMk/>
            <pc:sldMk cId="1976827894" sldId="280"/>
            <ac:picMk id="6" creationId="{569D5B1D-A170-96FF-3291-CFBF19AE8482}"/>
          </ac:picMkLst>
        </pc:picChg>
        <pc:picChg chg="del">
          <ac:chgData name="Ruslan Klymentiev" userId="416c02c5-fa47-44bf-ba22-b3478ff51a08" providerId="ADAL" clId="{B640A0B7-A939-4E4E-953E-361A71A38C34}" dt="2024-09-01T17:03:07.492" v="1841" actId="478"/>
          <ac:picMkLst>
            <pc:docMk/>
            <pc:sldMk cId="1976827894" sldId="280"/>
            <ac:picMk id="6" creationId="{CB4B6E49-0B13-A0AD-F292-F006F110C0EE}"/>
          </ac:picMkLst>
        </pc:picChg>
        <pc:picChg chg="add mod">
          <ac:chgData name="Ruslan Klymentiev" userId="416c02c5-fa47-44bf-ba22-b3478ff51a08" providerId="ADAL" clId="{B640A0B7-A939-4E4E-953E-361A71A38C34}" dt="2024-09-05T09:06:16.516" v="3571" actId="1076"/>
          <ac:picMkLst>
            <pc:docMk/>
            <pc:sldMk cId="1976827894" sldId="280"/>
            <ac:picMk id="10" creationId="{6246FE46-6129-2861-D249-DDFE7197FF72}"/>
          </ac:picMkLst>
        </pc:picChg>
      </pc:sldChg>
      <pc:sldChg chg="addSp delSp modSp add mod modTransition">
        <pc:chgData name="Ruslan Klymentiev" userId="416c02c5-fa47-44bf-ba22-b3478ff51a08" providerId="ADAL" clId="{B640A0B7-A939-4E4E-953E-361A71A38C34}" dt="2024-09-05T09:13:01.471" v="3597"/>
        <pc:sldMkLst>
          <pc:docMk/>
          <pc:sldMk cId="1936819354" sldId="281"/>
        </pc:sldMkLst>
        <pc:spChg chg="mod">
          <ac:chgData name="Ruslan Klymentiev" userId="416c02c5-fa47-44bf-ba22-b3478ff51a08" providerId="ADAL" clId="{B640A0B7-A939-4E4E-953E-361A71A38C34}" dt="2024-09-01T17:06:55.912" v="1891" actId="207"/>
          <ac:spMkLst>
            <pc:docMk/>
            <pc:sldMk cId="1936819354" sldId="281"/>
            <ac:spMk id="3" creationId="{7098DB58-9997-7DEE-F45C-7028D2B3C8A7}"/>
          </ac:spMkLst>
        </pc:spChg>
        <pc:picChg chg="mod">
          <ac:chgData name="Ruslan Klymentiev" userId="416c02c5-fa47-44bf-ba22-b3478ff51a08" providerId="ADAL" clId="{B640A0B7-A939-4E4E-953E-361A71A38C34}" dt="2024-09-01T17:06:08.643" v="1885" actId="34136"/>
          <ac:picMkLst>
            <pc:docMk/>
            <pc:sldMk cId="1936819354" sldId="281"/>
            <ac:picMk id="4" creationId="{0281AEF8-F84E-9A75-E9C3-33E41366DFA7}"/>
          </ac:picMkLst>
        </pc:picChg>
        <pc:cxnChg chg="add del">
          <ac:chgData name="Ruslan Klymentiev" userId="416c02c5-fa47-44bf-ba22-b3478ff51a08" providerId="ADAL" clId="{B640A0B7-A939-4E4E-953E-361A71A38C34}" dt="2024-09-01T17:05:16.807" v="1872" actId="11529"/>
          <ac:cxnSpMkLst>
            <pc:docMk/>
            <pc:sldMk cId="1936819354" sldId="281"/>
            <ac:cxnSpMk id="8" creationId="{91EEFE34-A251-1391-59A9-7C70348C4E06}"/>
          </ac:cxnSpMkLst>
        </pc:cxnChg>
        <pc:cxnChg chg="add del">
          <ac:chgData name="Ruslan Klymentiev" userId="416c02c5-fa47-44bf-ba22-b3478ff51a08" providerId="ADAL" clId="{B640A0B7-A939-4E4E-953E-361A71A38C34}" dt="2024-09-01T17:05:22.073" v="1874" actId="11529"/>
          <ac:cxnSpMkLst>
            <pc:docMk/>
            <pc:sldMk cId="1936819354" sldId="281"/>
            <ac:cxnSpMk id="10" creationId="{CE2A8B00-F099-C45F-59B5-377412C10B6E}"/>
          </ac:cxnSpMkLst>
        </pc:cxnChg>
        <pc:cxnChg chg="add mod">
          <ac:chgData name="Ruslan Klymentiev" userId="416c02c5-fa47-44bf-ba22-b3478ff51a08" providerId="ADAL" clId="{B640A0B7-A939-4E4E-953E-361A71A38C34}" dt="2024-09-01T17:06:30.667" v="1888" actId="14100"/>
          <ac:cxnSpMkLst>
            <pc:docMk/>
            <pc:sldMk cId="1936819354" sldId="281"/>
            <ac:cxnSpMk id="12" creationId="{BF9DC239-4D54-5448-4811-692FA60F32B7}"/>
          </ac:cxnSpMkLst>
        </pc:cxnChg>
        <pc:cxnChg chg="add">
          <ac:chgData name="Ruslan Klymentiev" userId="416c02c5-fa47-44bf-ba22-b3478ff51a08" providerId="ADAL" clId="{B640A0B7-A939-4E4E-953E-361A71A38C34}" dt="2024-09-01T17:06:39.376" v="1889" actId="11529"/>
          <ac:cxnSpMkLst>
            <pc:docMk/>
            <pc:sldMk cId="1936819354" sldId="281"/>
            <ac:cxnSpMk id="21" creationId="{C9CA90ED-C8B8-EC01-9FE7-77D6453DE519}"/>
          </ac:cxnSpMkLst>
        </pc:cxnChg>
      </pc:sldChg>
      <pc:sldChg chg="modSp add del mod">
        <pc:chgData name="Ruslan Klymentiev" userId="416c02c5-fa47-44bf-ba22-b3478ff51a08" providerId="ADAL" clId="{B640A0B7-A939-4E4E-953E-361A71A38C34}" dt="2024-09-05T08:00:42.098" v="3212" actId="2696"/>
        <pc:sldMkLst>
          <pc:docMk/>
          <pc:sldMk cId="921333980" sldId="282"/>
        </pc:sldMkLst>
        <pc:spChg chg="mod">
          <ac:chgData name="Ruslan Klymentiev" userId="416c02c5-fa47-44bf-ba22-b3478ff51a08" providerId="ADAL" clId="{B640A0B7-A939-4E4E-953E-361A71A38C34}" dt="2024-09-04T06:50:37.371" v="2412" actId="20577"/>
          <ac:spMkLst>
            <pc:docMk/>
            <pc:sldMk cId="921333980" sldId="282"/>
            <ac:spMk id="2" creationId="{FF2E5A71-20C6-34A0-5298-A1FD73095013}"/>
          </ac:spMkLst>
        </pc:spChg>
        <pc:spChg chg="mod">
          <ac:chgData name="Ruslan Klymentiev" userId="416c02c5-fa47-44bf-ba22-b3478ff51a08" providerId="ADAL" clId="{B640A0B7-A939-4E4E-953E-361A71A38C34}" dt="2024-09-04T06:53:40.585" v="2520" actId="20577"/>
          <ac:spMkLst>
            <pc:docMk/>
            <pc:sldMk cId="921333980" sldId="282"/>
            <ac:spMk id="3" creationId="{E8FE6621-A9B0-0F5D-585D-6C76BC6F7F56}"/>
          </ac:spMkLst>
        </pc:spChg>
      </pc:sldChg>
      <pc:sldChg chg="add del">
        <pc:chgData name="Ruslan Klymentiev" userId="416c02c5-fa47-44bf-ba22-b3478ff51a08" providerId="ADAL" clId="{B640A0B7-A939-4E4E-953E-361A71A38C34}" dt="2024-09-01T17:36:27.916" v="2016" actId="2696"/>
        <pc:sldMkLst>
          <pc:docMk/>
          <pc:sldMk cId="1198294289" sldId="282"/>
        </pc:sldMkLst>
      </pc:sldChg>
      <pc:sldChg chg="add del">
        <pc:chgData name="Ruslan Klymentiev" userId="416c02c5-fa47-44bf-ba22-b3478ff51a08" providerId="ADAL" clId="{B640A0B7-A939-4E4E-953E-361A71A38C34}" dt="2024-09-01T17:11:23.227" v="1896" actId="2696"/>
        <pc:sldMkLst>
          <pc:docMk/>
          <pc:sldMk cId="3606502691" sldId="282"/>
        </pc:sldMkLst>
      </pc:sldChg>
      <pc:sldChg chg="addSp delSp modSp add mod modTransition">
        <pc:chgData name="Ruslan Klymentiev" userId="416c02c5-fa47-44bf-ba22-b3478ff51a08" providerId="ADAL" clId="{B640A0B7-A939-4E4E-953E-361A71A38C34}" dt="2024-09-17T19:20:52.261" v="4795" actId="207"/>
        <pc:sldMkLst>
          <pc:docMk/>
          <pc:sldMk cId="3604897737" sldId="283"/>
        </pc:sldMkLst>
        <pc:spChg chg="add del mod">
          <ac:chgData name="Ruslan Klymentiev" userId="416c02c5-fa47-44bf-ba22-b3478ff51a08" providerId="ADAL" clId="{B640A0B7-A939-4E4E-953E-361A71A38C34}" dt="2024-09-04T07:17:53.599" v="2745" actId="478"/>
          <ac:spMkLst>
            <pc:docMk/>
            <pc:sldMk cId="3604897737" sldId="283"/>
            <ac:spMk id="5" creationId="{C622E5A4-C63C-A198-A54E-54E2F96B4CE9}"/>
          </ac:spMkLst>
        </pc:spChg>
        <pc:spChg chg="mod">
          <ac:chgData name="Ruslan Klymentiev" userId="416c02c5-fa47-44bf-ba22-b3478ff51a08" providerId="ADAL" clId="{B640A0B7-A939-4E4E-953E-361A71A38C34}" dt="2024-09-17T19:20:52.261" v="4795" actId="207"/>
          <ac:spMkLst>
            <pc:docMk/>
            <pc:sldMk cId="3604897737" sldId="283"/>
            <ac:spMk id="6" creationId="{EAF19CAB-ED82-1E0F-391F-095CF12D56DC}"/>
          </ac:spMkLst>
        </pc:spChg>
        <pc:spChg chg="del">
          <ac:chgData name="Ruslan Klymentiev" userId="416c02c5-fa47-44bf-ba22-b3478ff51a08" providerId="ADAL" clId="{B640A0B7-A939-4E4E-953E-361A71A38C34}" dt="2024-09-04T07:17:52.036" v="2744" actId="478"/>
          <ac:spMkLst>
            <pc:docMk/>
            <pc:sldMk cId="3604897737" sldId="283"/>
            <ac:spMk id="7" creationId="{2B28212D-922F-43A6-3DC1-006AFA1B44B4}"/>
          </ac:spMkLst>
        </pc:spChg>
        <pc:spChg chg="add mod">
          <ac:chgData name="Ruslan Klymentiev" userId="416c02c5-fa47-44bf-ba22-b3478ff51a08" providerId="ADAL" clId="{B640A0B7-A939-4E4E-953E-361A71A38C34}" dt="2024-09-04T07:19:13.759" v="2766" actId="113"/>
          <ac:spMkLst>
            <pc:docMk/>
            <pc:sldMk cId="3604897737" sldId="283"/>
            <ac:spMk id="8" creationId="{6981DB98-01C3-B383-B00C-C5CE733F2A9C}"/>
          </ac:spMkLst>
        </pc:spChg>
        <pc:picChg chg="mod">
          <ac:chgData name="Ruslan Klymentiev" userId="416c02c5-fa47-44bf-ba22-b3478ff51a08" providerId="ADAL" clId="{B640A0B7-A939-4E4E-953E-361A71A38C34}" dt="2024-09-04T07:17:55.912" v="2746" actId="34135"/>
          <ac:picMkLst>
            <pc:docMk/>
            <pc:sldMk cId="3604897737" sldId="283"/>
            <ac:picMk id="4" creationId="{B390D228-B8C3-5594-0CDF-DCB2F135517D}"/>
          </ac:picMkLst>
        </pc:picChg>
      </pc:sldChg>
      <pc:sldChg chg="modSp add mod modTransition modAnim">
        <pc:chgData name="Ruslan Klymentiev" userId="416c02c5-fa47-44bf-ba22-b3478ff51a08" providerId="ADAL" clId="{B640A0B7-A939-4E4E-953E-361A71A38C34}" dt="2024-09-18T16:25:30.575" v="4806" actId="20577"/>
        <pc:sldMkLst>
          <pc:docMk/>
          <pc:sldMk cId="2593516200" sldId="284"/>
        </pc:sldMkLst>
        <pc:spChg chg="mod">
          <ac:chgData name="Ruslan Klymentiev" userId="416c02c5-fa47-44bf-ba22-b3478ff51a08" providerId="ADAL" clId="{B640A0B7-A939-4E4E-953E-361A71A38C34}" dt="2024-09-18T16:25:30.575" v="4806" actId="20577"/>
          <ac:spMkLst>
            <pc:docMk/>
            <pc:sldMk cId="2593516200" sldId="284"/>
            <ac:spMk id="3" creationId="{E8FE6621-A9B0-0F5D-585D-6C76BC6F7F56}"/>
          </ac:spMkLst>
        </pc:spChg>
      </pc:sldChg>
      <pc:sldChg chg="addSp delSp modSp add mod ord modTransition">
        <pc:chgData name="Ruslan Klymentiev" userId="416c02c5-fa47-44bf-ba22-b3478ff51a08" providerId="ADAL" clId="{B640A0B7-A939-4E4E-953E-361A71A38C34}" dt="2024-09-05T09:16:26.237" v="3622"/>
        <pc:sldMkLst>
          <pc:docMk/>
          <pc:sldMk cId="2459017975" sldId="285"/>
        </pc:sldMkLst>
        <pc:picChg chg="add mod">
          <ac:chgData name="Ruslan Klymentiev" userId="416c02c5-fa47-44bf-ba22-b3478ff51a08" providerId="ADAL" clId="{B640A0B7-A939-4E4E-953E-361A71A38C34}" dt="2024-09-04T07:21:25.315" v="2789" actId="1076"/>
          <ac:picMkLst>
            <pc:docMk/>
            <pc:sldMk cId="2459017975" sldId="285"/>
            <ac:picMk id="5" creationId="{543E19A9-FF58-7474-0B1E-9E29FC61BDBF}"/>
          </ac:picMkLst>
        </pc:picChg>
        <pc:picChg chg="del">
          <ac:chgData name="Ruslan Klymentiev" userId="416c02c5-fa47-44bf-ba22-b3478ff51a08" providerId="ADAL" clId="{B640A0B7-A939-4E4E-953E-361A71A38C34}" dt="2024-09-04T07:21:20.307" v="2786" actId="478"/>
          <ac:picMkLst>
            <pc:docMk/>
            <pc:sldMk cId="2459017975" sldId="285"/>
            <ac:picMk id="6" creationId="{3F3FD946-29A5-47AD-F8D0-45827F74F6F3}"/>
          </ac:picMkLst>
        </pc:picChg>
        <pc:picChg chg="del">
          <ac:chgData name="Ruslan Klymentiev" userId="416c02c5-fa47-44bf-ba22-b3478ff51a08" providerId="ADAL" clId="{B640A0B7-A939-4E4E-953E-361A71A38C34}" dt="2024-09-04T07:21:20.756" v="2787" actId="478"/>
          <ac:picMkLst>
            <pc:docMk/>
            <pc:sldMk cId="2459017975" sldId="285"/>
            <ac:picMk id="8" creationId="{B40E126D-65E6-112D-3598-881198611655}"/>
          </ac:picMkLst>
        </pc:picChg>
      </pc:sldChg>
      <pc:sldChg chg="new del">
        <pc:chgData name="Ruslan Klymentiev" userId="416c02c5-fa47-44bf-ba22-b3478ff51a08" providerId="ADAL" clId="{B640A0B7-A939-4E4E-953E-361A71A38C34}" dt="2024-09-04T11:56:46.587" v="2877" actId="2696"/>
        <pc:sldMkLst>
          <pc:docMk/>
          <pc:sldMk cId="961501571" sldId="286"/>
        </pc:sldMkLst>
      </pc:sldChg>
      <pc:sldChg chg="add modTransition">
        <pc:chgData name="Ruslan Klymentiev" userId="416c02c5-fa47-44bf-ba22-b3478ff51a08" providerId="ADAL" clId="{B640A0B7-A939-4E4E-953E-361A71A38C34}" dt="2024-09-05T09:16:22.804" v="3620"/>
        <pc:sldMkLst>
          <pc:docMk/>
          <pc:sldMk cId="3545607853" sldId="286"/>
        </pc:sldMkLst>
      </pc:sldChg>
      <pc:sldChg chg="add del">
        <pc:chgData name="Ruslan Klymentiev" userId="416c02c5-fa47-44bf-ba22-b3478ff51a08" providerId="ADAL" clId="{B640A0B7-A939-4E4E-953E-361A71A38C34}" dt="2024-09-05T08:15:57.550" v="3251" actId="2696"/>
        <pc:sldMkLst>
          <pc:docMk/>
          <pc:sldMk cId="2616558735" sldId="287"/>
        </pc:sldMkLst>
      </pc:sldChg>
      <pc:sldChg chg="addSp delSp modSp add mod ord modTransition">
        <pc:chgData name="Ruslan Klymentiev" userId="416c02c5-fa47-44bf-ba22-b3478ff51a08" providerId="ADAL" clId="{B640A0B7-A939-4E4E-953E-361A71A38C34}" dt="2024-09-17T19:27:59.944" v="4801" actId="20577"/>
        <pc:sldMkLst>
          <pc:docMk/>
          <pc:sldMk cId="2990862575" sldId="288"/>
        </pc:sldMkLst>
        <pc:spChg chg="mod">
          <ac:chgData name="Ruslan Klymentiev" userId="416c02c5-fa47-44bf-ba22-b3478ff51a08" providerId="ADAL" clId="{B640A0B7-A939-4E4E-953E-361A71A38C34}" dt="2024-09-17T19:27:59.944" v="4801" actId="20577"/>
          <ac:spMkLst>
            <pc:docMk/>
            <pc:sldMk cId="2990862575" sldId="288"/>
            <ac:spMk id="2" creationId="{E4C4D1A8-ABCB-61F2-401C-CD814864F259}"/>
          </ac:spMkLst>
        </pc:spChg>
        <pc:spChg chg="add del mod">
          <ac:chgData name="Ruslan Klymentiev" userId="416c02c5-fa47-44bf-ba22-b3478ff51a08" providerId="ADAL" clId="{B640A0B7-A939-4E4E-953E-361A71A38C34}" dt="2024-09-05T08:18:39.048" v="3360" actId="478"/>
          <ac:spMkLst>
            <pc:docMk/>
            <pc:sldMk cId="2990862575" sldId="288"/>
            <ac:spMk id="3" creationId="{9E31C4B9-DFBE-FD19-C458-C39B3454BFB0}"/>
          </ac:spMkLst>
        </pc:spChg>
        <pc:picChg chg="add del mod">
          <ac:chgData name="Ruslan Klymentiev" userId="416c02c5-fa47-44bf-ba22-b3478ff51a08" providerId="ADAL" clId="{B640A0B7-A939-4E4E-953E-361A71A38C34}" dt="2024-09-05T08:18:50.304" v="3363" actId="478"/>
          <ac:picMkLst>
            <pc:docMk/>
            <pc:sldMk cId="2990862575" sldId="288"/>
            <ac:picMk id="4" creationId="{9C6E8453-BF55-A048-A027-C9BAEDCB27A7}"/>
          </ac:picMkLst>
        </pc:picChg>
        <pc:picChg chg="add del mod">
          <ac:chgData name="Ruslan Klymentiev" userId="416c02c5-fa47-44bf-ba22-b3478ff51a08" providerId="ADAL" clId="{B640A0B7-A939-4E4E-953E-361A71A38C34}" dt="2024-09-05T08:18:50.304" v="3363" actId="478"/>
          <ac:picMkLst>
            <pc:docMk/>
            <pc:sldMk cId="2990862575" sldId="288"/>
            <ac:picMk id="5" creationId="{0F2DC0BA-8C78-FEC6-94BA-C8E8D18B5989}"/>
          </ac:picMkLst>
        </pc:picChg>
        <pc:picChg chg="add del mod">
          <ac:chgData name="Ruslan Klymentiev" userId="416c02c5-fa47-44bf-ba22-b3478ff51a08" providerId="ADAL" clId="{B640A0B7-A939-4E4E-953E-361A71A38C34}" dt="2024-09-05T08:18:51.893" v="3364" actId="478"/>
          <ac:picMkLst>
            <pc:docMk/>
            <pc:sldMk cId="2990862575" sldId="288"/>
            <ac:picMk id="6" creationId="{555331B4-0E59-4E69-9D6E-4E5D34AA8DC5}"/>
          </ac:picMkLst>
        </pc:picChg>
        <pc:picChg chg="add del mod">
          <ac:chgData name="Ruslan Klymentiev" userId="416c02c5-fa47-44bf-ba22-b3478ff51a08" providerId="ADAL" clId="{B640A0B7-A939-4E4E-953E-361A71A38C34}" dt="2024-09-05T08:18:50.304" v="3363" actId="478"/>
          <ac:picMkLst>
            <pc:docMk/>
            <pc:sldMk cId="2990862575" sldId="288"/>
            <ac:picMk id="7" creationId="{897FF189-9679-F2AC-4F65-4B3B4046099D}"/>
          </ac:picMkLst>
        </pc:picChg>
      </pc:sldChg>
      <pc:sldChg chg="add del">
        <pc:chgData name="Ruslan Klymentiev" userId="416c02c5-fa47-44bf-ba22-b3478ff51a08" providerId="ADAL" clId="{B640A0B7-A939-4E4E-953E-361A71A38C34}" dt="2024-09-05T08:15:52.694" v="3249" actId="2890"/>
        <pc:sldMkLst>
          <pc:docMk/>
          <pc:sldMk cId="3256252890" sldId="289"/>
        </pc:sldMkLst>
      </pc:sldChg>
      <pc:sldChg chg="addSp modSp add mod ord modTransition">
        <pc:chgData name="Ruslan Klymentiev" userId="416c02c5-fa47-44bf-ba22-b3478ff51a08" providerId="ADAL" clId="{B640A0B7-A939-4E4E-953E-361A71A38C34}" dt="2024-09-17T12:06:24.426" v="4551" actId="20577"/>
        <pc:sldMkLst>
          <pc:docMk/>
          <pc:sldMk cId="3327344598" sldId="289"/>
        </pc:sldMkLst>
        <pc:spChg chg="mod">
          <ac:chgData name="Ruslan Klymentiev" userId="416c02c5-fa47-44bf-ba22-b3478ff51a08" providerId="ADAL" clId="{B640A0B7-A939-4E4E-953E-361A71A38C34}" dt="2024-09-05T08:24:43.252" v="3402" actId="20577"/>
          <ac:spMkLst>
            <pc:docMk/>
            <pc:sldMk cId="3327344598" sldId="289"/>
            <ac:spMk id="2" creationId="{FF2E5A71-20C6-34A0-5298-A1FD73095013}"/>
          </ac:spMkLst>
        </pc:spChg>
        <pc:spChg chg="mod">
          <ac:chgData name="Ruslan Klymentiev" userId="416c02c5-fa47-44bf-ba22-b3478ff51a08" providerId="ADAL" clId="{B640A0B7-A939-4E4E-953E-361A71A38C34}" dt="2024-09-05T08:25:03.746" v="3404" actId="5793"/>
          <ac:spMkLst>
            <pc:docMk/>
            <pc:sldMk cId="3327344598" sldId="289"/>
            <ac:spMk id="3" creationId="{E8FE6621-A9B0-0F5D-585D-6C76BC6F7F56}"/>
          </ac:spMkLst>
        </pc:spChg>
        <pc:spChg chg="add mod">
          <ac:chgData name="Ruslan Klymentiev" userId="416c02c5-fa47-44bf-ba22-b3478ff51a08" providerId="ADAL" clId="{B640A0B7-A939-4E4E-953E-361A71A38C34}" dt="2024-09-17T12:06:24.426" v="4551" actId="20577"/>
          <ac:spMkLst>
            <pc:docMk/>
            <pc:sldMk cId="3327344598" sldId="289"/>
            <ac:spMk id="5" creationId="{764D3F4B-C0B6-B509-029A-0378C4C50E6E}"/>
          </ac:spMkLst>
        </pc:spChg>
      </pc:sldChg>
      <pc:sldChg chg="addSp delSp modSp add mod modTransition">
        <pc:chgData name="Ruslan Klymentiev" userId="416c02c5-fa47-44bf-ba22-b3478ff51a08" providerId="ADAL" clId="{B640A0B7-A939-4E4E-953E-361A71A38C34}" dt="2024-09-05T09:16:21.375" v="3619"/>
        <pc:sldMkLst>
          <pc:docMk/>
          <pc:sldMk cId="1296695756" sldId="290"/>
        </pc:sldMkLst>
        <pc:picChg chg="del">
          <ac:chgData name="Ruslan Klymentiev" userId="416c02c5-fa47-44bf-ba22-b3478ff51a08" providerId="ADAL" clId="{B640A0B7-A939-4E4E-953E-361A71A38C34}" dt="2024-09-05T09:07:48.796" v="3573" actId="478"/>
          <ac:picMkLst>
            <pc:docMk/>
            <pc:sldMk cId="1296695756" sldId="290"/>
            <ac:picMk id="5" creationId="{543E19A9-FF58-7474-0B1E-9E29FC61BDBF}"/>
          </ac:picMkLst>
        </pc:picChg>
        <pc:picChg chg="add mod">
          <ac:chgData name="Ruslan Klymentiev" userId="416c02c5-fa47-44bf-ba22-b3478ff51a08" providerId="ADAL" clId="{B640A0B7-A939-4E4E-953E-361A71A38C34}" dt="2024-09-05T09:08:17.648" v="3576" actId="1076"/>
          <ac:picMkLst>
            <pc:docMk/>
            <pc:sldMk cId="1296695756" sldId="290"/>
            <ac:picMk id="6" creationId="{32150100-8819-ED71-ECAF-8E9FB50C60CF}"/>
          </ac:picMkLst>
        </pc:picChg>
      </pc:sldChg>
      <pc:sldChg chg="add del">
        <pc:chgData name="Ruslan Klymentiev" userId="416c02c5-fa47-44bf-ba22-b3478ff51a08" providerId="ADAL" clId="{B640A0B7-A939-4E4E-953E-361A71A38C34}" dt="2024-09-05T08:15:51.962" v="3248" actId="2890"/>
        <pc:sldMkLst>
          <pc:docMk/>
          <pc:sldMk cId="1395145841" sldId="290"/>
        </pc:sldMkLst>
      </pc:sldChg>
      <pc:sldChg chg="add del">
        <pc:chgData name="Ruslan Klymentiev" userId="416c02c5-fa47-44bf-ba22-b3478ff51a08" providerId="ADAL" clId="{B640A0B7-A939-4E4E-953E-361A71A38C34}" dt="2024-09-05T08:15:51.677" v="3247" actId="2890"/>
        <pc:sldMkLst>
          <pc:docMk/>
          <pc:sldMk cId="1704776442" sldId="291"/>
        </pc:sldMkLst>
      </pc:sldChg>
      <pc:sldChg chg="new del">
        <pc:chgData name="Ruslan Klymentiev" userId="416c02c5-fa47-44bf-ba22-b3478ff51a08" providerId="ADAL" clId="{B640A0B7-A939-4E4E-953E-361A71A38C34}" dt="2024-09-13T10:56:18.755" v="4214" actId="680"/>
        <pc:sldMkLst>
          <pc:docMk/>
          <pc:sldMk cId="3064750375" sldId="291"/>
        </pc:sldMkLst>
      </pc:sldChg>
      <pc:sldChg chg="modSp add mod">
        <pc:chgData name="Ruslan Klymentiev" userId="416c02c5-fa47-44bf-ba22-b3478ff51a08" providerId="ADAL" clId="{B640A0B7-A939-4E4E-953E-361A71A38C34}" dt="2024-09-17T19:08:25.269" v="4750" actId="1076"/>
        <pc:sldMkLst>
          <pc:docMk/>
          <pc:sldMk cId="3388690938" sldId="291"/>
        </pc:sldMkLst>
        <pc:grpChg chg="mod">
          <ac:chgData name="Ruslan Klymentiev" userId="416c02c5-fa47-44bf-ba22-b3478ff51a08" providerId="ADAL" clId="{B640A0B7-A939-4E4E-953E-361A71A38C34}" dt="2024-09-17T19:08:19.718" v="4748" actId="1076"/>
          <ac:grpSpMkLst>
            <pc:docMk/>
            <pc:sldMk cId="3388690938" sldId="291"/>
            <ac:grpSpMk id="7" creationId="{A043DDB6-6FF7-C035-CB37-8570CBEBF649}"/>
          </ac:grpSpMkLst>
        </pc:grpChg>
        <pc:picChg chg="mod">
          <ac:chgData name="Ruslan Klymentiev" userId="416c02c5-fa47-44bf-ba22-b3478ff51a08" providerId="ADAL" clId="{B640A0B7-A939-4E4E-953E-361A71A38C34}" dt="2024-09-17T19:08:25.269" v="4750" actId="1076"/>
          <ac:picMkLst>
            <pc:docMk/>
            <pc:sldMk cId="3388690938" sldId="291"/>
            <ac:picMk id="6" creationId="{1D06290E-4E7D-2EC7-4EA6-0E0FAE54FD94}"/>
          </ac:picMkLst>
        </pc:picChg>
        <pc:picChg chg="mod">
          <ac:chgData name="Ruslan Klymentiev" userId="416c02c5-fa47-44bf-ba22-b3478ff51a08" providerId="ADAL" clId="{B640A0B7-A939-4E4E-953E-361A71A38C34}" dt="2024-09-17T19:08:10.492" v="4745" actId="1076"/>
          <ac:picMkLst>
            <pc:docMk/>
            <pc:sldMk cId="3388690938" sldId="291"/>
            <ac:picMk id="19" creationId="{51243F15-EFF2-0638-35E0-4B18938C397F}"/>
          </ac:picMkLst>
        </pc:picChg>
      </pc:sldChg>
      <pc:sldChg chg="modSp add del mod">
        <pc:chgData name="Ruslan Klymentiev" userId="416c02c5-fa47-44bf-ba22-b3478ff51a08" providerId="ADAL" clId="{B640A0B7-A939-4E4E-953E-361A71A38C34}" dt="2024-09-17T19:07:51.634" v="4738" actId="47"/>
        <pc:sldMkLst>
          <pc:docMk/>
          <pc:sldMk cId="4231064043" sldId="291"/>
        </pc:sldMkLst>
        <pc:picChg chg="mod">
          <ac:chgData name="Ruslan Klymentiev" userId="416c02c5-fa47-44bf-ba22-b3478ff51a08" providerId="ADAL" clId="{B640A0B7-A939-4E4E-953E-361A71A38C34}" dt="2024-09-17T19:07:40.730" v="4734" actId="1076"/>
          <ac:picMkLst>
            <pc:docMk/>
            <pc:sldMk cId="4231064043" sldId="291"/>
            <ac:picMk id="19" creationId="{51243F15-EFF2-0638-35E0-4B18938C397F}"/>
          </ac:picMkLst>
        </pc:picChg>
      </pc:sldChg>
      <pc:sldChg chg="add del">
        <pc:chgData name="Ruslan Klymentiev" userId="416c02c5-fa47-44bf-ba22-b3478ff51a08" providerId="ADAL" clId="{B640A0B7-A939-4E4E-953E-361A71A38C34}" dt="2024-09-17T19:07:53.756" v="4739" actId="47"/>
        <pc:sldMkLst>
          <pc:docMk/>
          <pc:sldMk cId="190457534" sldId="292"/>
        </pc:sldMkLst>
      </pc:sldChg>
      <pc:sldChg chg="modSp add mod">
        <pc:chgData name="Ruslan Klymentiev" userId="416c02c5-fa47-44bf-ba22-b3478ff51a08" providerId="ADAL" clId="{B640A0B7-A939-4E4E-953E-361A71A38C34}" dt="2024-09-17T19:09:02.217" v="4760" actId="14100"/>
        <pc:sldMkLst>
          <pc:docMk/>
          <pc:sldMk cId="1014228250" sldId="292"/>
        </pc:sldMkLst>
        <pc:grpChg chg="mod">
          <ac:chgData name="Ruslan Klymentiev" userId="416c02c5-fa47-44bf-ba22-b3478ff51a08" providerId="ADAL" clId="{B640A0B7-A939-4E4E-953E-361A71A38C34}" dt="2024-09-17T19:09:02.217" v="4760" actId="14100"/>
          <ac:grpSpMkLst>
            <pc:docMk/>
            <pc:sldMk cId="1014228250" sldId="292"/>
            <ac:grpSpMk id="7" creationId="{A043DDB6-6FF7-C035-CB37-8570CBEBF649}"/>
          </ac:grpSpMkLst>
        </pc:grpChg>
        <pc:picChg chg="mod">
          <ac:chgData name="Ruslan Klymentiev" userId="416c02c5-fa47-44bf-ba22-b3478ff51a08" providerId="ADAL" clId="{B640A0B7-A939-4E4E-953E-361A71A38C34}" dt="2024-09-17T19:08:45.047" v="4755" actId="1076"/>
          <ac:picMkLst>
            <pc:docMk/>
            <pc:sldMk cId="1014228250" sldId="292"/>
            <ac:picMk id="6" creationId="{1D06290E-4E7D-2EC7-4EA6-0E0FAE54FD94}"/>
          </ac:picMkLst>
        </pc:picChg>
        <pc:picChg chg="mod">
          <ac:chgData name="Ruslan Klymentiev" userId="416c02c5-fa47-44bf-ba22-b3478ff51a08" providerId="ADAL" clId="{B640A0B7-A939-4E4E-953E-361A71A38C34}" dt="2024-09-17T19:08:51.092" v="4757" actId="14100"/>
          <ac:picMkLst>
            <pc:docMk/>
            <pc:sldMk cId="1014228250" sldId="292"/>
            <ac:picMk id="19" creationId="{51243F15-EFF2-0638-35E0-4B18938C397F}"/>
          </ac:picMkLst>
        </pc:picChg>
      </pc:sldChg>
      <pc:sldChg chg="modSp add mod">
        <pc:chgData name="Ruslan Klymentiev" userId="416c02c5-fa47-44bf-ba22-b3478ff51a08" providerId="ADAL" clId="{B640A0B7-A939-4E4E-953E-361A71A38C34}" dt="2024-09-17T19:09:34.085" v="4769" actId="1076"/>
        <pc:sldMkLst>
          <pc:docMk/>
          <pc:sldMk cId="2395459509" sldId="293"/>
        </pc:sldMkLst>
        <pc:grpChg chg="mod">
          <ac:chgData name="Ruslan Klymentiev" userId="416c02c5-fa47-44bf-ba22-b3478ff51a08" providerId="ADAL" clId="{B640A0B7-A939-4E4E-953E-361A71A38C34}" dt="2024-09-17T19:09:25.337" v="4765" actId="1076"/>
          <ac:grpSpMkLst>
            <pc:docMk/>
            <pc:sldMk cId="2395459509" sldId="293"/>
            <ac:grpSpMk id="7" creationId="{A043DDB6-6FF7-C035-CB37-8570CBEBF649}"/>
          </ac:grpSpMkLst>
        </pc:grpChg>
        <pc:picChg chg="mod">
          <ac:chgData name="Ruslan Klymentiev" userId="416c02c5-fa47-44bf-ba22-b3478ff51a08" providerId="ADAL" clId="{B640A0B7-A939-4E4E-953E-361A71A38C34}" dt="2024-09-17T19:09:11.817" v="4762" actId="1076"/>
          <ac:picMkLst>
            <pc:docMk/>
            <pc:sldMk cId="2395459509" sldId="293"/>
            <ac:picMk id="6" creationId="{1D06290E-4E7D-2EC7-4EA6-0E0FAE54FD94}"/>
          </ac:picMkLst>
        </pc:picChg>
        <pc:picChg chg="mod">
          <ac:chgData name="Ruslan Klymentiev" userId="416c02c5-fa47-44bf-ba22-b3478ff51a08" providerId="ADAL" clId="{B640A0B7-A939-4E4E-953E-361A71A38C34}" dt="2024-09-17T19:09:34.085" v="4769" actId="1076"/>
          <ac:picMkLst>
            <pc:docMk/>
            <pc:sldMk cId="2395459509" sldId="293"/>
            <ac:picMk id="19" creationId="{51243F15-EFF2-0638-35E0-4B18938C397F}"/>
          </ac:picMkLst>
        </pc:picChg>
      </pc:sldChg>
      <pc:sldChg chg="add del">
        <pc:chgData name="Ruslan Klymentiev" userId="416c02c5-fa47-44bf-ba22-b3478ff51a08" providerId="ADAL" clId="{B640A0B7-A939-4E4E-953E-361A71A38C34}" dt="2024-09-17T19:07:54.832" v="4740" actId="47"/>
        <pc:sldMkLst>
          <pc:docMk/>
          <pc:sldMk cId="3442925779" sldId="293"/>
        </pc:sldMkLst>
      </pc:sldChg>
    </pc:docChg>
  </pc:docChgLst>
  <pc:docChgLst>
    <pc:chgData name="Ruslan Klymentiev" userId="416c02c5-fa47-44bf-ba22-b3478ff51a08" providerId="ADAL" clId="{01AA30BD-A948-472C-A8D2-FF8E48FAA1EB}"/>
    <pc:docChg chg="undo custSel addSld delSld modSld">
      <pc:chgData name="Ruslan Klymentiev" userId="416c02c5-fa47-44bf-ba22-b3478ff51a08" providerId="ADAL" clId="{01AA30BD-A948-472C-A8D2-FF8E48FAA1EB}" dt="2023-11-06T09:36:34.231" v="1726" actId="1076"/>
      <pc:docMkLst>
        <pc:docMk/>
      </pc:docMkLst>
      <pc:sldChg chg="addSp delSp modSp new mod">
        <pc:chgData name="Ruslan Klymentiev" userId="416c02c5-fa47-44bf-ba22-b3478ff51a08" providerId="ADAL" clId="{01AA30BD-A948-472C-A8D2-FF8E48FAA1EB}" dt="2023-10-24T09:41:37.127" v="1661" actId="1076"/>
        <pc:sldMkLst>
          <pc:docMk/>
          <pc:sldMk cId="1152880154" sldId="256"/>
        </pc:sldMkLst>
        <pc:spChg chg="mod">
          <ac:chgData name="Ruslan Klymentiev" userId="416c02c5-fa47-44bf-ba22-b3478ff51a08" providerId="ADAL" clId="{01AA30BD-A948-472C-A8D2-FF8E48FAA1EB}" dt="2023-10-17T10:38:05.975" v="1656" actId="1076"/>
          <ac:spMkLst>
            <pc:docMk/>
            <pc:sldMk cId="1152880154" sldId="256"/>
            <ac:spMk id="2" creationId="{E4C4D1A8-ABCB-61F2-401C-CD814864F259}"/>
          </ac:spMkLst>
        </pc:spChg>
        <pc:spChg chg="del mod">
          <ac:chgData name="Ruslan Klymentiev" userId="416c02c5-fa47-44bf-ba22-b3478ff51a08" providerId="ADAL" clId="{01AA30BD-A948-472C-A8D2-FF8E48FAA1EB}" dt="2023-10-17T08:04:23.817" v="981" actId="478"/>
          <ac:spMkLst>
            <pc:docMk/>
            <pc:sldMk cId="1152880154" sldId="256"/>
            <ac:spMk id="3" creationId="{53803A2F-9CDA-B94B-5BA9-22CC220A6949}"/>
          </ac:spMkLst>
        </pc:spChg>
        <pc:spChg chg="add mod">
          <ac:chgData name="Ruslan Klymentiev" userId="416c02c5-fa47-44bf-ba22-b3478ff51a08" providerId="ADAL" clId="{01AA30BD-A948-472C-A8D2-FF8E48FAA1EB}" dt="2023-10-24T09:41:37.127" v="1661" actId="1076"/>
          <ac:spMkLst>
            <pc:docMk/>
            <pc:sldMk cId="1152880154" sldId="256"/>
            <ac:spMk id="11" creationId="{7B4CC498-1B1A-94A2-ABE9-3B80759C6C74}"/>
          </ac:spMkLst>
        </pc:spChg>
        <pc:picChg chg="add del mod">
          <ac:chgData name="Ruslan Klymentiev" userId="416c02c5-fa47-44bf-ba22-b3478ff51a08" providerId="ADAL" clId="{01AA30BD-A948-472C-A8D2-FF8E48FAA1EB}" dt="2023-10-17T07:25:41.293" v="3" actId="478"/>
          <ac:picMkLst>
            <pc:docMk/>
            <pc:sldMk cId="1152880154" sldId="256"/>
            <ac:picMk id="5" creationId="{987CA8E3-18C5-AC5C-2AE2-A00EC38D830E}"/>
          </ac:picMkLst>
        </pc:picChg>
        <pc:picChg chg="add mod">
          <ac:chgData name="Ruslan Klymentiev" userId="416c02c5-fa47-44bf-ba22-b3478ff51a08" providerId="ADAL" clId="{01AA30BD-A948-472C-A8D2-FF8E48FAA1EB}" dt="2023-10-17T08:03:14.628" v="962" actId="1076"/>
          <ac:picMkLst>
            <pc:docMk/>
            <pc:sldMk cId="1152880154" sldId="256"/>
            <ac:picMk id="7" creationId="{BBAD1AA0-DA28-72AB-84CE-CF6FFBEB7022}"/>
          </ac:picMkLst>
        </pc:picChg>
        <pc:picChg chg="add del mod ord modCrop">
          <ac:chgData name="Ruslan Klymentiev" userId="416c02c5-fa47-44bf-ba22-b3478ff51a08" providerId="ADAL" clId="{01AA30BD-A948-472C-A8D2-FF8E48FAA1EB}" dt="2023-10-17T08:04:21.728" v="980" actId="478"/>
          <ac:picMkLst>
            <pc:docMk/>
            <pc:sldMk cId="1152880154" sldId="256"/>
            <ac:picMk id="9" creationId="{DE48764C-3589-00D1-2D58-9FC08D498093}"/>
          </ac:picMkLst>
        </pc:picChg>
      </pc:sldChg>
      <pc:sldChg chg="modSp new del mod modTransition">
        <pc:chgData name="Ruslan Klymentiev" userId="416c02c5-fa47-44bf-ba22-b3478ff51a08" providerId="ADAL" clId="{01AA30BD-A948-472C-A8D2-FF8E48FAA1EB}" dt="2023-10-17T07:36:30.653" v="161" actId="2696"/>
        <pc:sldMkLst>
          <pc:docMk/>
          <pc:sldMk cId="892514717" sldId="257"/>
        </pc:sldMkLst>
        <pc:spChg chg="mod">
          <ac:chgData name="Ruslan Klymentiev" userId="416c02c5-fa47-44bf-ba22-b3478ff51a08" providerId="ADAL" clId="{01AA30BD-A948-472C-A8D2-FF8E48FAA1EB}" dt="2023-10-17T07:28:55.809" v="96" actId="20577"/>
          <ac:spMkLst>
            <pc:docMk/>
            <pc:sldMk cId="892514717" sldId="257"/>
            <ac:spMk id="2" creationId="{FF2E5A71-20C6-34A0-5298-A1FD73095013}"/>
          </ac:spMkLst>
        </pc:spChg>
        <pc:spChg chg="mod">
          <ac:chgData name="Ruslan Klymentiev" userId="416c02c5-fa47-44bf-ba22-b3478ff51a08" providerId="ADAL" clId="{01AA30BD-A948-472C-A8D2-FF8E48FAA1EB}" dt="2023-10-17T07:29:09.863" v="131" actId="14100"/>
          <ac:spMkLst>
            <pc:docMk/>
            <pc:sldMk cId="892514717" sldId="257"/>
            <ac:spMk id="3" creationId="{7098DB58-9997-7DEE-F45C-7028D2B3C8A7}"/>
          </ac:spMkLst>
        </pc:spChg>
      </pc:sldChg>
      <pc:sldChg chg="addSp delSp modSp add mod modTransition">
        <pc:chgData name="Ruslan Klymentiev" userId="416c02c5-fa47-44bf-ba22-b3478ff51a08" providerId="ADAL" clId="{01AA30BD-A948-472C-A8D2-FF8E48FAA1EB}" dt="2023-10-24T12:15:26.701" v="1684" actId="29295"/>
        <pc:sldMkLst>
          <pc:docMk/>
          <pc:sldMk cId="3203615130" sldId="258"/>
        </pc:sldMkLst>
        <pc:spChg chg="mod">
          <ac:chgData name="Ruslan Klymentiev" userId="416c02c5-fa47-44bf-ba22-b3478ff51a08" providerId="ADAL" clId="{01AA30BD-A948-472C-A8D2-FF8E48FAA1EB}" dt="2023-10-17T07:36:38.823" v="184" actId="20577"/>
          <ac:spMkLst>
            <pc:docMk/>
            <pc:sldMk cId="3203615130" sldId="258"/>
            <ac:spMk id="2" creationId="{FF2E5A71-20C6-34A0-5298-A1FD73095013}"/>
          </ac:spMkLst>
        </pc:spChg>
        <pc:spChg chg="mod">
          <ac:chgData name="Ruslan Klymentiev" userId="416c02c5-fa47-44bf-ba22-b3478ff51a08" providerId="ADAL" clId="{01AA30BD-A948-472C-A8D2-FF8E48FAA1EB}" dt="2023-10-17T07:54:26.503" v="829" actId="20577"/>
          <ac:spMkLst>
            <pc:docMk/>
            <pc:sldMk cId="3203615130" sldId="258"/>
            <ac:spMk id="3" creationId="{7098DB58-9997-7DEE-F45C-7028D2B3C8A7}"/>
          </ac:spMkLst>
        </pc:spChg>
        <pc:spChg chg="add del mod">
          <ac:chgData name="Ruslan Klymentiev" userId="416c02c5-fa47-44bf-ba22-b3478ff51a08" providerId="ADAL" clId="{01AA30BD-A948-472C-A8D2-FF8E48FAA1EB}" dt="2023-10-17T07:41:37.693" v="338" actId="478"/>
          <ac:spMkLst>
            <pc:docMk/>
            <pc:sldMk cId="3203615130" sldId="258"/>
            <ac:spMk id="6" creationId="{EAF19CAB-ED82-1E0F-391F-095CF12D56DC}"/>
          </ac:spMkLst>
        </pc:spChg>
        <pc:spChg chg="add del">
          <ac:chgData name="Ruslan Klymentiev" userId="416c02c5-fa47-44bf-ba22-b3478ff51a08" providerId="ADAL" clId="{01AA30BD-A948-472C-A8D2-FF8E48FAA1EB}" dt="2023-10-17T07:38:55.245" v="283" actId="22"/>
          <ac:spMkLst>
            <pc:docMk/>
            <pc:sldMk cId="3203615130" sldId="258"/>
            <ac:spMk id="8" creationId="{39B31422-6BE6-66C8-BFB5-20334F7CEB38}"/>
          </ac:spMkLst>
        </pc:spChg>
        <pc:picChg chg="add mod ord">
          <ac:chgData name="Ruslan Klymentiev" userId="416c02c5-fa47-44bf-ba22-b3478ff51a08" providerId="ADAL" clId="{01AA30BD-A948-472C-A8D2-FF8E48FAA1EB}" dt="2023-10-24T12:15:26.701" v="1684" actId="29295"/>
          <ac:picMkLst>
            <pc:docMk/>
            <pc:sldMk cId="3203615130" sldId="258"/>
            <ac:picMk id="4" creationId="{0281AEF8-F84E-9A75-E9C3-33E41366DFA7}"/>
          </ac:picMkLst>
        </pc:picChg>
        <pc:picChg chg="add del mod">
          <ac:chgData name="Ruslan Klymentiev" userId="416c02c5-fa47-44bf-ba22-b3478ff51a08" providerId="ADAL" clId="{01AA30BD-A948-472C-A8D2-FF8E48FAA1EB}" dt="2023-10-17T07:30:28.189" v="138" actId="478"/>
          <ac:picMkLst>
            <pc:docMk/>
            <pc:sldMk cId="3203615130" sldId="258"/>
            <ac:picMk id="5" creationId="{B357D273-822F-A9A2-2C1A-D11559CC6EED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2:15:31.970" v="1686" actId="167"/>
        <pc:sldMkLst>
          <pc:docMk/>
          <pc:sldMk cId="343702799" sldId="259"/>
        </pc:sldMkLst>
        <pc:spChg chg="del mod">
          <ac:chgData name="Ruslan Klymentiev" userId="416c02c5-fa47-44bf-ba22-b3478ff51a08" providerId="ADAL" clId="{01AA30BD-A948-472C-A8D2-FF8E48FAA1EB}" dt="2023-10-17T07:44:00.713" v="380" actId="478"/>
          <ac:spMkLst>
            <pc:docMk/>
            <pc:sldMk cId="343702799" sldId="259"/>
            <ac:spMk id="3" creationId="{7098DB58-9997-7DEE-F45C-7028D2B3C8A7}"/>
          </ac:spMkLst>
        </pc:spChg>
        <pc:spChg chg="add del mod">
          <ac:chgData name="Ruslan Klymentiev" userId="416c02c5-fa47-44bf-ba22-b3478ff51a08" providerId="ADAL" clId="{01AA30BD-A948-472C-A8D2-FF8E48FAA1EB}" dt="2023-10-17T07:44:02.545" v="381" actId="478"/>
          <ac:spMkLst>
            <pc:docMk/>
            <pc:sldMk cId="343702799" sldId="259"/>
            <ac:spMk id="4" creationId="{F01C19C8-6289-15D5-60B7-788A50E99BCA}"/>
          </ac:spMkLst>
        </pc:spChg>
        <pc:spChg chg="mod">
          <ac:chgData name="Ruslan Klymentiev" userId="416c02c5-fa47-44bf-ba22-b3478ff51a08" providerId="ADAL" clId="{01AA30BD-A948-472C-A8D2-FF8E48FAA1EB}" dt="2023-10-17T07:42:55.153" v="341" actId="115"/>
          <ac:spMkLst>
            <pc:docMk/>
            <pc:sldMk cId="343702799" sldId="259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01AA30BD-A948-472C-A8D2-FF8E48FAA1EB}" dt="2023-10-17T07:44:03.495" v="382" actId="478"/>
          <ac:spMkLst>
            <pc:docMk/>
            <pc:sldMk cId="343702799" sldId="259"/>
            <ac:spMk id="7" creationId="{5DE13867-78A7-AE41-CA86-E4DB35E466A6}"/>
          </ac:spMkLst>
        </pc:spChg>
        <pc:spChg chg="add mod">
          <ac:chgData name="Ruslan Klymentiev" userId="416c02c5-fa47-44bf-ba22-b3478ff51a08" providerId="ADAL" clId="{01AA30BD-A948-472C-A8D2-FF8E48FAA1EB}" dt="2023-10-17T07:54:32.783" v="841" actId="20577"/>
          <ac:spMkLst>
            <pc:docMk/>
            <pc:sldMk cId="343702799" sldId="259"/>
            <ac:spMk id="8" creationId="{3EBA4554-DF2D-C5DD-A685-078F5B9BE891}"/>
          </ac:spMkLst>
        </pc:spChg>
        <pc:picChg chg="add del mod ord">
          <ac:chgData name="Ruslan Klymentiev" userId="416c02c5-fa47-44bf-ba22-b3478ff51a08" providerId="ADAL" clId="{01AA30BD-A948-472C-A8D2-FF8E48FAA1EB}" dt="2023-10-24T12:15:21.960" v="1683" actId="478"/>
          <ac:picMkLst>
            <pc:docMk/>
            <pc:sldMk cId="343702799" sldId="259"/>
            <ac:picMk id="3" creationId="{7DE633E8-5B27-2525-7728-0D6262FA48C8}"/>
          </ac:picMkLst>
        </pc:picChg>
        <pc:picChg chg="add mod ord">
          <ac:chgData name="Ruslan Klymentiev" userId="416c02c5-fa47-44bf-ba22-b3478ff51a08" providerId="ADAL" clId="{01AA30BD-A948-472C-A8D2-FF8E48FAA1EB}" dt="2023-10-24T12:15:31.970" v="1686" actId="167"/>
          <ac:picMkLst>
            <pc:docMk/>
            <pc:sldMk cId="343702799" sldId="259"/>
            <ac:picMk id="4" creationId="{B390D228-B8C3-5594-0CDF-DCB2F135517D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2:15:35.450" v="1688" actId="167"/>
        <pc:sldMkLst>
          <pc:docMk/>
          <pc:sldMk cId="1469728787" sldId="260"/>
        </pc:sldMkLst>
        <pc:spChg chg="mod">
          <ac:chgData name="Ruslan Klymentiev" userId="416c02c5-fa47-44bf-ba22-b3478ff51a08" providerId="ADAL" clId="{01AA30BD-A948-472C-A8D2-FF8E48FAA1EB}" dt="2023-10-24T09:50:09.275" v="1665" actId="20577"/>
          <ac:spMkLst>
            <pc:docMk/>
            <pc:sldMk cId="1469728787" sldId="260"/>
            <ac:spMk id="6" creationId="{EAF19CAB-ED82-1E0F-391F-095CF12D56DC}"/>
          </ac:spMkLst>
        </pc:spChg>
        <pc:spChg chg="mod">
          <ac:chgData name="Ruslan Klymentiev" userId="416c02c5-fa47-44bf-ba22-b3478ff51a08" providerId="ADAL" clId="{01AA30BD-A948-472C-A8D2-FF8E48FAA1EB}" dt="2023-10-17T07:54:39.628" v="846" actId="20577"/>
          <ac:spMkLst>
            <pc:docMk/>
            <pc:sldMk cId="1469728787" sldId="260"/>
            <ac:spMk id="8" creationId="{3EBA4554-DF2D-C5DD-A685-078F5B9BE891}"/>
          </ac:spMkLst>
        </pc:spChg>
        <pc:picChg chg="add del mod ord">
          <ac:chgData name="Ruslan Klymentiev" userId="416c02c5-fa47-44bf-ba22-b3478ff51a08" providerId="ADAL" clId="{01AA30BD-A948-472C-A8D2-FF8E48FAA1EB}" dt="2023-10-24T12:15:21.004" v="1682" actId="478"/>
          <ac:picMkLst>
            <pc:docMk/>
            <pc:sldMk cId="1469728787" sldId="260"/>
            <ac:picMk id="3" creationId="{DB94CC46-EE4E-A094-6680-5F1C5C047984}"/>
          </ac:picMkLst>
        </pc:picChg>
        <pc:picChg chg="add mod ord">
          <ac:chgData name="Ruslan Klymentiev" userId="416c02c5-fa47-44bf-ba22-b3478ff51a08" providerId="ADAL" clId="{01AA30BD-A948-472C-A8D2-FF8E48FAA1EB}" dt="2023-10-24T12:15:35.450" v="1688" actId="167"/>
          <ac:picMkLst>
            <pc:docMk/>
            <pc:sldMk cId="1469728787" sldId="260"/>
            <ac:picMk id="4" creationId="{25E808C0-9A3B-4089-BEC3-0DFD432D6829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2:15:38.700" v="1690" actId="167"/>
        <pc:sldMkLst>
          <pc:docMk/>
          <pc:sldMk cId="1961813244" sldId="261"/>
        </pc:sldMkLst>
        <pc:spChg chg="mod">
          <ac:chgData name="Ruslan Klymentiev" userId="416c02c5-fa47-44bf-ba22-b3478ff51a08" providerId="ADAL" clId="{01AA30BD-A948-472C-A8D2-FF8E48FAA1EB}" dt="2023-10-24T09:42:19.764" v="1662" actId="20577"/>
          <ac:spMkLst>
            <pc:docMk/>
            <pc:sldMk cId="1961813244" sldId="261"/>
            <ac:spMk id="6" creationId="{EAF19CAB-ED82-1E0F-391F-095CF12D56DC}"/>
          </ac:spMkLst>
        </pc:spChg>
        <pc:spChg chg="mod">
          <ac:chgData name="Ruslan Klymentiev" userId="416c02c5-fa47-44bf-ba22-b3478ff51a08" providerId="ADAL" clId="{01AA30BD-A948-472C-A8D2-FF8E48FAA1EB}" dt="2023-10-17T07:54:43.834" v="851" actId="20577"/>
          <ac:spMkLst>
            <pc:docMk/>
            <pc:sldMk cId="1961813244" sldId="261"/>
            <ac:spMk id="8" creationId="{3EBA4554-DF2D-C5DD-A685-078F5B9BE891}"/>
          </ac:spMkLst>
        </pc:spChg>
        <pc:picChg chg="add del mod ord">
          <ac:chgData name="Ruslan Klymentiev" userId="416c02c5-fa47-44bf-ba22-b3478ff51a08" providerId="ADAL" clId="{01AA30BD-A948-472C-A8D2-FF8E48FAA1EB}" dt="2023-10-24T12:15:19.540" v="1681" actId="478"/>
          <ac:picMkLst>
            <pc:docMk/>
            <pc:sldMk cId="1961813244" sldId="261"/>
            <ac:picMk id="3" creationId="{6BCB3352-F62B-017D-7741-A388822109F0}"/>
          </ac:picMkLst>
        </pc:picChg>
        <pc:picChg chg="add del mod">
          <ac:chgData name="Ruslan Klymentiev" userId="416c02c5-fa47-44bf-ba22-b3478ff51a08" providerId="ADAL" clId="{01AA30BD-A948-472C-A8D2-FF8E48FAA1EB}" dt="2023-10-24T12:15:18.255" v="1680"/>
          <ac:picMkLst>
            <pc:docMk/>
            <pc:sldMk cId="1961813244" sldId="261"/>
            <ac:picMk id="4" creationId="{62DCE2A0-48FC-0864-3901-14B2AAF32416}"/>
          </ac:picMkLst>
        </pc:picChg>
        <pc:picChg chg="add mod ord">
          <ac:chgData name="Ruslan Klymentiev" userId="416c02c5-fa47-44bf-ba22-b3478ff51a08" providerId="ADAL" clId="{01AA30BD-A948-472C-A8D2-FF8E48FAA1EB}" dt="2023-10-24T12:15:38.700" v="1690" actId="167"/>
          <ac:picMkLst>
            <pc:docMk/>
            <pc:sldMk cId="1961813244" sldId="261"/>
            <ac:picMk id="5" creationId="{306F154B-B6C3-DAB2-D0B9-D8B6D9038F32}"/>
          </ac:picMkLst>
        </pc:picChg>
      </pc:sldChg>
      <pc:sldChg chg="addSp modSp add mod">
        <pc:chgData name="Ruslan Klymentiev" userId="416c02c5-fa47-44bf-ba22-b3478ff51a08" providerId="ADAL" clId="{01AA30BD-A948-472C-A8D2-FF8E48FAA1EB}" dt="2023-10-24T12:15:12.588" v="1678" actId="29295"/>
        <pc:sldMkLst>
          <pc:docMk/>
          <pc:sldMk cId="1852685807" sldId="262"/>
        </pc:sldMkLst>
        <pc:spChg chg="mod">
          <ac:chgData name="Ruslan Klymentiev" userId="416c02c5-fa47-44bf-ba22-b3478ff51a08" providerId="ADAL" clId="{01AA30BD-A948-472C-A8D2-FF8E48FAA1EB}" dt="2023-10-17T07:53:46.819" v="815" actId="120"/>
          <ac:spMkLst>
            <pc:docMk/>
            <pc:sldMk cId="1852685807" sldId="262"/>
            <ac:spMk id="6" creationId="{EAF19CAB-ED82-1E0F-391F-095CF12D56DC}"/>
          </ac:spMkLst>
        </pc:spChg>
        <pc:spChg chg="mod">
          <ac:chgData name="Ruslan Klymentiev" userId="416c02c5-fa47-44bf-ba22-b3478ff51a08" providerId="ADAL" clId="{01AA30BD-A948-472C-A8D2-FF8E48FAA1EB}" dt="2023-10-17T07:54:53.297" v="858" actId="27636"/>
          <ac:spMkLst>
            <pc:docMk/>
            <pc:sldMk cId="1852685807" sldId="262"/>
            <ac:spMk id="8" creationId="{3EBA4554-DF2D-C5DD-A685-078F5B9BE891}"/>
          </ac:spMkLst>
        </pc:spChg>
        <pc:picChg chg="add mod ord">
          <ac:chgData name="Ruslan Klymentiev" userId="416c02c5-fa47-44bf-ba22-b3478ff51a08" providerId="ADAL" clId="{01AA30BD-A948-472C-A8D2-FF8E48FAA1EB}" dt="2023-10-24T12:15:12.588" v="1678" actId="29295"/>
          <ac:picMkLst>
            <pc:docMk/>
            <pc:sldMk cId="1852685807" sldId="262"/>
            <ac:picMk id="3" creationId="{020C1825-9CDB-992A-03C3-E5B839B24795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1-06T09:36:34.231" v="1726" actId="1076"/>
        <pc:sldMkLst>
          <pc:docMk/>
          <pc:sldMk cId="4247381333" sldId="263"/>
        </pc:sldMkLst>
        <pc:spChg chg="mod">
          <ac:chgData name="Ruslan Klymentiev" userId="416c02c5-fa47-44bf-ba22-b3478ff51a08" providerId="ADAL" clId="{01AA30BD-A948-472C-A8D2-FF8E48FAA1EB}" dt="2023-10-17T08:07:00.133" v="1018" actId="1076"/>
          <ac:spMkLst>
            <pc:docMk/>
            <pc:sldMk cId="4247381333" sldId="263"/>
            <ac:spMk id="6" creationId="{EAF19CAB-ED82-1E0F-391F-095CF12D56DC}"/>
          </ac:spMkLst>
        </pc:spChg>
        <pc:spChg chg="mod">
          <ac:chgData name="Ruslan Klymentiev" userId="416c02c5-fa47-44bf-ba22-b3478ff51a08" providerId="ADAL" clId="{01AA30BD-A948-472C-A8D2-FF8E48FAA1EB}" dt="2023-10-17T07:55:31.563" v="868" actId="207"/>
          <ac:spMkLst>
            <pc:docMk/>
            <pc:sldMk cId="4247381333" sldId="263"/>
            <ac:spMk id="8" creationId="{3EBA4554-DF2D-C5DD-A685-078F5B9BE891}"/>
          </ac:spMkLst>
        </pc:spChg>
        <pc:picChg chg="add mod ord">
          <ac:chgData name="Ruslan Klymentiev" userId="416c02c5-fa47-44bf-ba22-b3478ff51a08" providerId="ADAL" clId="{01AA30BD-A948-472C-A8D2-FF8E48FAA1EB}" dt="2023-11-06T09:36:20.811" v="1721" actId="1076"/>
          <ac:picMkLst>
            <pc:docMk/>
            <pc:sldMk cId="4247381333" sldId="263"/>
            <ac:picMk id="3" creationId="{00167DF9-A778-33DC-C35B-C11ECE383E6F}"/>
          </ac:picMkLst>
        </pc:picChg>
        <pc:picChg chg="add del mod">
          <ac:chgData name="Ruslan Klymentiev" userId="416c02c5-fa47-44bf-ba22-b3478ff51a08" providerId="ADAL" clId="{01AA30BD-A948-472C-A8D2-FF8E48FAA1EB}" dt="2023-11-06T09:35:17.114" v="1718" actId="478"/>
          <ac:picMkLst>
            <pc:docMk/>
            <pc:sldMk cId="4247381333" sldId="263"/>
            <ac:picMk id="4" creationId="{E123FCD1-A4F8-67BB-C871-3F89264C1A18}"/>
          </ac:picMkLst>
        </pc:picChg>
        <pc:picChg chg="add del mod">
          <ac:chgData name="Ruslan Klymentiev" userId="416c02c5-fa47-44bf-ba22-b3478ff51a08" providerId="ADAL" clId="{01AA30BD-A948-472C-A8D2-FF8E48FAA1EB}" dt="2023-11-06T09:35:03.011" v="1713" actId="478"/>
          <ac:picMkLst>
            <pc:docMk/>
            <pc:sldMk cId="4247381333" sldId="263"/>
            <ac:picMk id="7" creationId="{CA13C1F0-2024-BA16-B90E-DC65E56841FA}"/>
          </ac:picMkLst>
        </pc:picChg>
        <pc:picChg chg="add mod">
          <ac:chgData name="Ruslan Klymentiev" userId="416c02c5-fa47-44bf-ba22-b3478ff51a08" providerId="ADAL" clId="{01AA30BD-A948-472C-A8D2-FF8E48FAA1EB}" dt="2023-11-06T09:36:34.231" v="1726" actId="1076"/>
          <ac:picMkLst>
            <pc:docMk/>
            <pc:sldMk cId="4247381333" sldId="263"/>
            <ac:picMk id="1026" creationId="{2DBF718B-5203-3D1D-16E8-189C10D49006}"/>
          </ac:picMkLst>
        </pc:picChg>
        <pc:picChg chg="add mod">
          <ac:chgData name="Ruslan Klymentiev" userId="416c02c5-fa47-44bf-ba22-b3478ff51a08" providerId="ADAL" clId="{01AA30BD-A948-472C-A8D2-FF8E48FAA1EB}" dt="2023-11-06T09:36:32.291" v="1725" actId="1076"/>
          <ac:picMkLst>
            <pc:docMk/>
            <pc:sldMk cId="4247381333" sldId="263"/>
            <ac:picMk id="1028" creationId="{71FFB457-9283-ACB5-3FD4-261096DFA866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5:20:04.057" v="1706" actId="15"/>
        <pc:sldMkLst>
          <pc:docMk/>
          <pc:sldMk cId="687207563" sldId="264"/>
        </pc:sldMkLst>
        <pc:spChg chg="mod">
          <ac:chgData name="Ruslan Klymentiev" userId="416c02c5-fa47-44bf-ba22-b3478ff51a08" providerId="ADAL" clId="{01AA30BD-A948-472C-A8D2-FF8E48FAA1EB}" dt="2023-10-17T08:02:28.894" v="959" actId="313"/>
          <ac:spMkLst>
            <pc:docMk/>
            <pc:sldMk cId="687207563" sldId="264"/>
            <ac:spMk id="2" creationId="{FF2E5A71-20C6-34A0-5298-A1FD73095013}"/>
          </ac:spMkLst>
        </pc:spChg>
        <pc:spChg chg="add mod">
          <ac:chgData name="Ruslan Klymentiev" userId="416c02c5-fa47-44bf-ba22-b3478ff51a08" providerId="ADAL" clId="{01AA30BD-A948-472C-A8D2-FF8E48FAA1EB}" dt="2023-10-24T15:20:04.057" v="1706" actId="15"/>
          <ac:spMkLst>
            <pc:docMk/>
            <pc:sldMk cId="687207563" sldId="264"/>
            <ac:spMk id="3" creationId="{E8FE6621-A9B0-0F5D-585D-6C76BC6F7F56}"/>
          </ac:spMkLst>
        </pc:spChg>
        <pc:spChg chg="del">
          <ac:chgData name="Ruslan Klymentiev" userId="416c02c5-fa47-44bf-ba22-b3478ff51a08" providerId="ADAL" clId="{01AA30BD-A948-472C-A8D2-FF8E48FAA1EB}" dt="2023-10-17T08:02:25.885" v="958" actId="478"/>
          <ac:spMkLst>
            <pc:docMk/>
            <pc:sldMk cId="687207563" sldId="264"/>
            <ac:spMk id="6" creationId="{EAF19CAB-ED82-1E0F-391F-095CF12D56DC}"/>
          </ac:spMkLst>
        </pc:spChg>
        <pc:spChg chg="del mod">
          <ac:chgData name="Ruslan Klymentiev" userId="416c02c5-fa47-44bf-ba22-b3478ff51a08" providerId="ADAL" clId="{01AA30BD-A948-472C-A8D2-FF8E48FAA1EB}" dt="2023-10-17T09:17:34.057" v="1497" actId="478"/>
          <ac:spMkLst>
            <pc:docMk/>
            <pc:sldMk cId="687207563" sldId="264"/>
            <ac:spMk id="8" creationId="{3EBA4554-DF2D-C5DD-A685-078F5B9BE891}"/>
          </ac:spMkLst>
        </pc:spChg>
        <pc:spChg chg="add del mod">
          <ac:chgData name="Ruslan Klymentiev" userId="416c02c5-fa47-44bf-ba22-b3478ff51a08" providerId="ADAL" clId="{01AA30BD-A948-472C-A8D2-FF8E48FAA1EB}" dt="2023-10-17T09:17:36.433" v="1498" actId="478"/>
          <ac:spMkLst>
            <pc:docMk/>
            <pc:sldMk cId="687207563" sldId="264"/>
            <ac:spMk id="9" creationId="{FA03D186-B70B-9F7E-D9EF-BA3F89F402F2}"/>
          </ac:spMkLst>
        </pc:spChg>
        <pc:picChg chg="add mod ord">
          <ac:chgData name="Ruslan Klymentiev" userId="416c02c5-fa47-44bf-ba22-b3478ff51a08" providerId="ADAL" clId="{01AA30BD-A948-472C-A8D2-FF8E48FAA1EB}" dt="2023-10-24T12:15:51.230" v="1696" actId="167"/>
          <ac:picMkLst>
            <pc:docMk/>
            <pc:sldMk cId="687207563" sldId="264"/>
            <ac:picMk id="4" creationId="{358B6F5B-AE26-4EF4-1F21-11AFCFDD3752}"/>
          </ac:picMkLst>
        </pc:picChg>
        <pc:picChg chg="del">
          <ac:chgData name="Ruslan Klymentiev" userId="416c02c5-fa47-44bf-ba22-b3478ff51a08" providerId="ADAL" clId="{01AA30BD-A948-472C-A8D2-FF8E48FAA1EB}" dt="2023-10-17T08:02:21.638" v="957" actId="478"/>
          <ac:picMkLst>
            <pc:docMk/>
            <pc:sldMk cId="687207563" sldId="264"/>
            <ac:picMk id="4" creationId="{E123FCD1-A4F8-67BB-C871-3F89264C1A18}"/>
          </ac:picMkLst>
        </pc:picChg>
        <pc:picChg chg="del">
          <ac:chgData name="Ruslan Klymentiev" userId="416c02c5-fa47-44bf-ba22-b3478ff51a08" providerId="ADAL" clId="{01AA30BD-A948-472C-A8D2-FF8E48FAA1EB}" dt="2023-10-17T08:02:19.533" v="956" actId="478"/>
          <ac:picMkLst>
            <pc:docMk/>
            <pc:sldMk cId="687207563" sldId="264"/>
            <ac:picMk id="7" creationId="{CA13C1F0-2024-BA16-B90E-DC65E56841FA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2:16:03.149" v="1704" actId="167"/>
        <pc:sldMkLst>
          <pc:docMk/>
          <pc:sldMk cId="1050190111" sldId="265"/>
        </pc:sldMkLst>
        <pc:spChg chg="del">
          <ac:chgData name="Ruslan Klymentiev" userId="416c02c5-fa47-44bf-ba22-b3478ff51a08" providerId="ADAL" clId="{01AA30BD-A948-472C-A8D2-FF8E48FAA1EB}" dt="2023-10-17T09:21:08.208" v="1502" actId="478"/>
          <ac:spMkLst>
            <pc:docMk/>
            <pc:sldMk cId="1050190111" sldId="265"/>
            <ac:spMk id="3" creationId="{E8FE6621-A9B0-0F5D-585D-6C76BC6F7F56}"/>
          </ac:spMkLst>
        </pc:spChg>
        <pc:spChg chg="add mod">
          <ac:chgData name="Ruslan Klymentiev" userId="416c02c5-fa47-44bf-ba22-b3478ff51a08" providerId="ADAL" clId="{01AA30BD-A948-472C-A8D2-FF8E48FAA1EB}" dt="2023-10-17T10:29:41.256" v="1583" actId="1076"/>
          <ac:spMkLst>
            <pc:docMk/>
            <pc:sldMk cId="1050190111" sldId="265"/>
            <ac:spMk id="6" creationId="{92AD5ABE-3D5D-A37C-2F65-598FC8097CD8}"/>
          </ac:spMkLst>
        </pc:spChg>
        <pc:spChg chg="add mod">
          <ac:chgData name="Ruslan Klymentiev" userId="416c02c5-fa47-44bf-ba22-b3478ff51a08" providerId="ADAL" clId="{01AA30BD-A948-472C-A8D2-FF8E48FAA1EB}" dt="2023-10-17T10:29:17.595" v="1571" actId="1076"/>
          <ac:spMkLst>
            <pc:docMk/>
            <pc:sldMk cId="1050190111" sldId="265"/>
            <ac:spMk id="11" creationId="{752DA263-DADC-B5CB-1D8B-DDC8A421E226}"/>
          </ac:spMkLst>
        </pc:spChg>
        <pc:spChg chg="add mod">
          <ac:chgData name="Ruslan Klymentiev" userId="416c02c5-fa47-44bf-ba22-b3478ff51a08" providerId="ADAL" clId="{01AA30BD-A948-472C-A8D2-FF8E48FAA1EB}" dt="2023-10-17T10:29:33.251" v="1581" actId="1076"/>
          <ac:spMkLst>
            <pc:docMk/>
            <pc:sldMk cId="1050190111" sldId="265"/>
            <ac:spMk id="13" creationId="{1A2ADF2F-50EA-9774-9684-08118E321639}"/>
          </ac:spMkLst>
        </pc:spChg>
        <pc:spChg chg="add del mod">
          <ac:chgData name="Ruslan Klymentiev" userId="416c02c5-fa47-44bf-ba22-b3478ff51a08" providerId="ADAL" clId="{01AA30BD-A948-472C-A8D2-FF8E48FAA1EB}" dt="2023-10-17T10:30:02.528" v="1587"/>
          <ac:spMkLst>
            <pc:docMk/>
            <pc:sldMk cId="1050190111" sldId="265"/>
            <ac:spMk id="14" creationId="{7CFFB202-4790-2146-00B0-9E8E87ECC9CF}"/>
          </ac:spMkLst>
        </pc:spChg>
        <pc:spChg chg="add del mod">
          <ac:chgData name="Ruslan Klymentiev" userId="416c02c5-fa47-44bf-ba22-b3478ff51a08" providerId="ADAL" clId="{01AA30BD-A948-472C-A8D2-FF8E48FAA1EB}" dt="2023-10-17T10:30:02.528" v="1587"/>
          <ac:spMkLst>
            <pc:docMk/>
            <pc:sldMk cId="1050190111" sldId="265"/>
            <ac:spMk id="16" creationId="{1B640547-A5B4-C035-C8C7-C1C5585D2D47}"/>
          </ac:spMkLst>
        </pc:spChg>
        <pc:spChg chg="add del mod">
          <ac:chgData name="Ruslan Klymentiev" userId="416c02c5-fa47-44bf-ba22-b3478ff51a08" providerId="ADAL" clId="{01AA30BD-A948-472C-A8D2-FF8E48FAA1EB}" dt="2023-10-17T10:30:02.528" v="1587"/>
          <ac:spMkLst>
            <pc:docMk/>
            <pc:sldMk cId="1050190111" sldId="265"/>
            <ac:spMk id="17" creationId="{281FB54F-ED93-E46B-5A27-978334983630}"/>
          </ac:spMkLst>
        </pc:spChg>
        <pc:spChg chg="add mod">
          <ac:chgData name="Ruslan Klymentiev" userId="416c02c5-fa47-44bf-ba22-b3478ff51a08" providerId="ADAL" clId="{01AA30BD-A948-472C-A8D2-FF8E48FAA1EB}" dt="2023-10-17T10:30:50.805" v="1603" actId="313"/>
          <ac:spMkLst>
            <pc:docMk/>
            <pc:sldMk cId="1050190111" sldId="265"/>
            <ac:spMk id="18" creationId="{A1FAAA75-421F-8716-351C-F889EAF22FE3}"/>
          </ac:spMkLst>
        </pc:spChg>
        <pc:spChg chg="add mod">
          <ac:chgData name="Ruslan Klymentiev" userId="416c02c5-fa47-44bf-ba22-b3478ff51a08" providerId="ADAL" clId="{01AA30BD-A948-472C-A8D2-FF8E48FAA1EB}" dt="2023-10-17T10:32:39.078" v="1614" actId="313"/>
          <ac:spMkLst>
            <pc:docMk/>
            <pc:sldMk cId="1050190111" sldId="265"/>
            <ac:spMk id="19" creationId="{EA0DD735-7E44-F3A7-FF2A-D536898AA876}"/>
          </ac:spMkLst>
        </pc:spChg>
        <pc:picChg chg="add mod ord">
          <ac:chgData name="Ruslan Klymentiev" userId="416c02c5-fa47-44bf-ba22-b3478ff51a08" providerId="ADAL" clId="{01AA30BD-A948-472C-A8D2-FF8E48FAA1EB}" dt="2023-10-24T12:16:03.149" v="1704" actId="167"/>
          <ac:picMkLst>
            <pc:docMk/>
            <pc:sldMk cId="1050190111" sldId="265"/>
            <ac:picMk id="3" creationId="{1C5306A9-8A78-B197-C1CC-DE100CFB1A7E}"/>
          </ac:picMkLst>
        </pc:picChg>
        <pc:picChg chg="add mod">
          <ac:chgData name="Ruslan Klymentiev" userId="416c02c5-fa47-44bf-ba22-b3478ff51a08" providerId="ADAL" clId="{01AA30BD-A948-472C-A8D2-FF8E48FAA1EB}" dt="2023-10-17T10:30:37.846" v="1593" actId="14100"/>
          <ac:picMkLst>
            <pc:docMk/>
            <pc:sldMk cId="1050190111" sldId="265"/>
            <ac:picMk id="5" creationId="{7C891361-5115-54CA-F7B5-0C25955B893D}"/>
          </ac:picMkLst>
        </pc:picChg>
        <pc:cxnChg chg="add mod">
          <ac:chgData name="Ruslan Klymentiev" userId="416c02c5-fa47-44bf-ba22-b3478ff51a08" providerId="ADAL" clId="{01AA30BD-A948-472C-A8D2-FF8E48FAA1EB}" dt="2023-10-17T10:30:01.946" v="1586" actId="1076"/>
          <ac:cxnSpMkLst>
            <pc:docMk/>
            <pc:sldMk cId="1050190111" sldId="265"/>
            <ac:cxnSpMk id="8" creationId="{F19E6966-46A0-7540-2E91-C889D8878EF6}"/>
          </ac:cxnSpMkLst>
        </pc:cxnChg>
        <pc:cxnChg chg="add del mod">
          <ac:chgData name="Ruslan Klymentiev" userId="416c02c5-fa47-44bf-ba22-b3478ff51a08" providerId="ADAL" clId="{01AA30BD-A948-472C-A8D2-FF8E48FAA1EB}" dt="2023-10-17T10:30:02.528" v="1587"/>
          <ac:cxnSpMkLst>
            <pc:docMk/>
            <pc:sldMk cId="1050190111" sldId="265"/>
            <ac:cxnSpMk id="15" creationId="{5C15198F-7D3C-3322-1799-7AB8B758A1E1}"/>
          </ac:cxnSpMkLst>
        </pc:cxnChg>
        <pc:cxnChg chg="add mod">
          <ac:chgData name="Ruslan Klymentiev" userId="416c02c5-fa47-44bf-ba22-b3478ff51a08" providerId="ADAL" clId="{01AA30BD-A948-472C-A8D2-FF8E48FAA1EB}" dt="2023-10-17T10:32:54.089" v="1616" actId="1076"/>
          <ac:cxnSpMkLst>
            <pc:docMk/>
            <pc:sldMk cId="1050190111" sldId="265"/>
            <ac:cxnSpMk id="21" creationId="{8F7E4908-48B5-E4C0-CB9F-2D9FD0AD91DE}"/>
          </ac:cxnSpMkLst>
        </pc:cxnChg>
      </pc:sldChg>
      <pc:sldChg chg="addSp modSp add mod">
        <pc:chgData name="Ruslan Klymentiev" userId="416c02c5-fa47-44bf-ba22-b3478ff51a08" providerId="ADAL" clId="{01AA30BD-A948-472C-A8D2-FF8E48FAA1EB}" dt="2023-10-24T15:20:21.374" v="1712" actId="15"/>
        <pc:sldMkLst>
          <pc:docMk/>
          <pc:sldMk cId="3518077985" sldId="266"/>
        </pc:sldMkLst>
        <pc:spChg chg="mod">
          <ac:chgData name="Ruslan Klymentiev" userId="416c02c5-fa47-44bf-ba22-b3478ff51a08" providerId="ADAL" clId="{01AA30BD-A948-472C-A8D2-FF8E48FAA1EB}" dt="2023-10-24T15:20:21.374" v="1712" actId="15"/>
          <ac:spMkLst>
            <pc:docMk/>
            <pc:sldMk cId="3518077985" sldId="266"/>
            <ac:spMk id="3" creationId="{E8FE6621-A9B0-0F5D-585D-6C76BC6F7F56}"/>
          </ac:spMkLst>
        </pc:spChg>
        <pc:picChg chg="add mod ord">
          <ac:chgData name="Ruslan Klymentiev" userId="416c02c5-fa47-44bf-ba22-b3478ff51a08" providerId="ADAL" clId="{01AA30BD-A948-472C-A8D2-FF8E48FAA1EB}" dt="2023-10-24T12:15:54.029" v="1698" actId="167"/>
          <ac:picMkLst>
            <pc:docMk/>
            <pc:sldMk cId="3518077985" sldId="266"/>
            <ac:picMk id="4" creationId="{07A2C6BB-0947-10AA-0D28-4151A937EC52}"/>
          </ac:picMkLst>
        </pc:picChg>
      </pc:sldChg>
      <pc:sldChg chg="addSp modSp add mod">
        <pc:chgData name="Ruslan Klymentiev" userId="416c02c5-fa47-44bf-ba22-b3478ff51a08" providerId="ADAL" clId="{01AA30BD-A948-472C-A8D2-FF8E48FAA1EB}" dt="2023-10-24T15:20:13.675" v="1708" actId="15"/>
        <pc:sldMkLst>
          <pc:docMk/>
          <pc:sldMk cId="2824062287" sldId="267"/>
        </pc:sldMkLst>
        <pc:spChg chg="mod">
          <ac:chgData name="Ruslan Klymentiev" userId="416c02c5-fa47-44bf-ba22-b3478ff51a08" providerId="ADAL" clId="{01AA30BD-A948-472C-A8D2-FF8E48FAA1EB}" dt="2023-10-24T15:20:13.675" v="1708" actId="15"/>
          <ac:spMkLst>
            <pc:docMk/>
            <pc:sldMk cId="2824062287" sldId="267"/>
            <ac:spMk id="3" creationId="{E8FE6621-A9B0-0F5D-585D-6C76BC6F7F56}"/>
          </ac:spMkLst>
        </pc:spChg>
        <pc:picChg chg="add mod ord">
          <ac:chgData name="Ruslan Klymentiev" userId="416c02c5-fa47-44bf-ba22-b3478ff51a08" providerId="ADAL" clId="{01AA30BD-A948-472C-A8D2-FF8E48FAA1EB}" dt="2023-10-24T12:15:56.909" v="1700" actId="167"/>
          <ac:picMkLst>
            <pc:docMk/>
            <pc:sldMk cId="2824062287" sldId="267"/>
            <ac:picMk id="4" creationId="{EBDEB9EF-E4B1-B90B-2379-6FBBEFF8FFBD}"/>
          </ac:picMkLst>
        </pc:picChg>
      </pc:sldChg>
      <pc:sldChg chg="addSp modSp add mod">
        <pc:chgData name="Ruslan Klymentiev" userId="416c02c5-fa47-44bf-ba22-b3478ff51a08" providerId="ADAL" clId="{01AA30BD-A948-472C-A8D2-FF8E48FAA1EB}" dt="2023-10-24T15:20:17.008" v="1710" actId="15"/>
        <pc:sldMkLst>
          <pc:docMk/>
          <pc:sldMk cId="3310439619" sldId="268"/>
        </pc:sldMkLst>
        <pc:spChg chg="mod">
          <ac:chgData name="Ruslan Klymentiev" userId="416c02c5-fa47-44bf-ba22-b3478ff51a08" providerId="ADAL" clId="{01AA30BD-A948-472C-A8D2-FF8E48FAA1EB}" dt="2023-10-24T15:20:17.008" v="1710" actId="15"/>
          <ac:spMkLst>
            <pc:docMk/>
            <pc:sldMk cId="3310439619" sldId="268"/>
            <ac:spMk id="3" creationId="{E8FE6621-A9B0-0F5D-585D-6C76BC6F7F56}"/>
          </ac:spMkLst>
        </pc:spChg>
        <pc:picChg chg="add mod ord">
          <ac:chgData name="Ruslan Klymentiev" userId="416c02c5-fa47-44bf-ba22-b3478ff51a08" providerId="ADAL" clId="{01AA30BD-A948-472C-A8D2-FF8E48FAA1EB}" dt="2023-10-24T12:16:00.122" v="1702" actId="167"/>
          <ac:picMkLst>
            <pc:docMk/>
            <pc:sldMk cId="3310439619" sldId="268"/>
            <ac:picMk id="4" creationId="{824ACE73-BB95-7914-59B5-77B4ABD1F4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EDFE9-EA5B-48C4-988C-73B292712EB1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4ABB0-7AD5-4DB2-8F26-A7B0847526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192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756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634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822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6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423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383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Less redundant = higher variety </a:t>
            </a:r>
          </a:p>
          <a:p>
            <a:r>
              <a:rPr lang="en-GB" dirty="0"/>
              <a:t>Less redundant = lower density</a:t>
            </a:r>
          </a:p>
          <a:p>
            <a:r>
              <a:rPr lang="en-GB" dirty="0"/>
              <a:t>Higher variety = more skills</a:t>
            </a:r>
          </a:p>
          <a:p>
            <a:r>
              <a:rPr lang="en-GB" dirty="0"/>
              <a:t>low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585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a logistic function with a probability? Can run as a sensitivity analysis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135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a logistic function with a probability? Can run as a sensitivity analysis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681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a logistic function with a probability? Can run as a sensitivity analysis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937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a logistic function with a probability? Can run as a sensitivity analysis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975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to the average number of crimes per offender</a:t>
            </a:r>
          </a:p>
          <a:p>
            <a:r>
              <a:rPr lang="en-GB" dirty="0"/>
              <a:t>Talk </a:t>
            </a:r>
            <a:r>
              <a:rPr lang="en-GB"/>
              <a:t>more about the case beta=0?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930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Agents that have a lot of connections are more important for </a:t>
            </a:r>
            <a:r>
              <a:rPr lang="en-GB"/>
              <a:t>network disruption? 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33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AF59-F0AC-3E0E-08F0-95E426AE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9C4B4-FC1C-CF8F-2FE9-7390E308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BBA8-0E5E-E869-CC42-15982D8E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1F47-34FC-D7BA-A840-CA18EE72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F8D8-4E55-529B-7D48-8A033127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91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B3E4-4EA3-3E5A-3CEE-9EBD8400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5C22-C7A5-EC59-BC8D-F3A14B54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3FFE-7763-E153-2F9F-25029BCA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BD19-726D-874F-B693-FDB61BEE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552E-E638-063A-2848-9F3D5280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17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279D7-7C76-4BA8-7D35-951FCA40E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FB310-4BFA-899A-3E79-DC12F341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F20A-C2C0-6417-FBF2-CC4FCE45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A841-EF8B-55CD-C4ED-C70D143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7B34-F334-2F78-E3C5-08968AD2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098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EE10-75F3-60F0-AF9E-AD48309A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B5A1-E813-3C63-4E60-B9470D29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428E-E0FC-1673-AB07-EBB69AC2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1615-4D9A-E3B4-900F-2E6D27DC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6A8B-7988-8ADC-AF7E-540F4168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612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701D-E160-6B1A-41B7-061B611E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A46D1-1D34-1AFC-A075-14FC02F3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7A1B-EEC0-3908-4F07-62D42386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4B9A-F28C-E7B5-85DC-EDF278DD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9EDB-9D51-E54C-30D9-039231CA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134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6FA2-1EEF-3227-ED90-0420558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E88A-C400-372F-4C2C-A4C98C5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73237-18DC-4DF0-7F78-5F9B13099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052F-C922-D16F-3D3B-9959732B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926B2-B7A4-919A-EEDA-D733B604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6EBB-EF73-2DDD-DE4F-61CF09A5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396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7F06-CECA-25B0-A386-6758D337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29AD-4A40-9009-A9E1-68A40EA1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D6C9-6383-9687-ECB9-F42FA06A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6494F-A774-F214-1925-A8141464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7D779-281F-5E3D-3EBE-DBFA6AA00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815EB-36BA-24DD-00E5-623A05EB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668A9-ABB4-C06B-2CCF-8B3A4336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83DF4-FD41-B279-D05F-1BB56260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213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DE9-E35C-69F8-5632-618FA82B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FFF2D-D353-37BE-3C45-7E37AF61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450D0-B851-452A-9858-4622E873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8B26B-D637-333D-E84D-4FB027C4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533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E268A-2BEC-3728-C5C6-2E408B3D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BD59-12B4-FEAA-FC3D-B99381AE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A3EE-0163-059D-B5E8-2C0DCDE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51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2455-4AA4-F309-3C2F-986D196C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FDB0-3867-93D8-A25D-6EBCFEF6C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BFC83-FFF8-655B-5290-A12582B7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AFC9-BC79-0C01-E398-3256817D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0E4E1-4B1A-2F78-78CC-5C98E319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8209-CD19-B1F9-FB64-DB39908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8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F926-214E-DE75-EABB-EDD6161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B8348-3150-DC4A-51BB-84B59A48D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094EB-B39D-AF81-85D2-ED078AE5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1AF43-B159-ADDB-1FB3-242084D1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0DF4-40BA-DF6E-3830-565B4A4B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6627-F475-61E1-FB00-CF4D7EB2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172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E312B-8954-400C-142D-03ED767F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2A110-B34E-FACC-4173-BC869A53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5E64-76FD-DFCE-2966-E6CF296B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385A-048C-4016-8B74-00AA1BD752F9}" type="datetimeFigureOut">
              <a:rPr lang="en-BE" smtClean="0"/>
              <a:t>18/09/24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CEDF9-2A87-DF3B-9502-02C8E655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CAFA-5AF3-89CA-7658-48DEE702E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892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ACCESS.2023.3299854" TargetMode="External"/><Relationship Id="rId13" Type="http://schemas.openxmlformats.org/officeDocument/2006/relationships/hyperlink" Target="https://doi.org/10.1080/07418825.2014.883422" TargetMode="External"/><Relationship Id="rId18" Type="http://schemas.openxmlformats.org/officeDocument/2006/relationships/hyperlink" Target="https://doi.org/10.1093/oxfordhb/9780199338801.013.21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oi.org/10.1007/s11292-023-09563-z" TargetMode="External"/><Relationship Id="rId12" Type="http://schemas.openxmlformats.org/officeDocument/2006/relationships/hyperlink" Target="https://doi.org/10.1007/978-0-387-09526-4" TargetMode="External"/><Relationship Id="rId17" Type="http://schemas.openxmlformats.org/officeDocument/2006/relationships/hyperlink" Target="https://doi.org/10.4324/9781315128788-2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doi.org/10.18564/jasss.4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93/bjc/azad00516" TargetMode="External"/><Relationship Id="rId11" Type="http://schemas.openxmlformats.org/officeDocument/2006/relationships/hyperlink" Target="https://doi.org/10.1016/j.socnet.2017.03.008" TargetMode="External"/><Relationship Id="rId5" Type="http://schemas.openxmlformats.org/officeDocument/2006/relationships/hyperlink" Target="https://doi.org/10.1016/j.socnet.2023.10.003" TargetMode="External"/><Relationship Id="rId15" Type="http://schemas.openxmlformats.org/officeDocument/2006/relationships/hyperlink" Target="https://doi.org/10.1371/journal.pone.0298273" TargetMode="External"/><Relationship Id="rId10" Type="http://schemas.openxmlformats.org/officeDocument/2006/relationships/hyperlink" Target="https://doi.org/10.1177/1043986214553377" TargetMode="External"/><Relationship Id="rId19" Type="http://schemas.openxmlformats.org/officeDocument/2006/relationships/hyperlink" Target="https://doi.org/10.1093/bjc/43.2.398" TargetMode="External"/><Relationship Id="rId4" Type="http://schemas.openxmlformats.org/officeDocument/2006/relationships/hyperlink" Target="https://doi.org/10.1177/1557085110396501" TargetMode="External"/><Relationship Id="rId9" Type="http://schemas.openxmlformats.org/officeDocument/2006/relationships/hyperlink" Target="https://doi.org/10.1016/j.jcrimjus.2024.102259" TargetMode="External"/><Relationship Id="rId14" Type="http://schemas.openxmlformats.org/officeDocument/2006/relationships/hyperlink" Target="https://doi.org/10.1177/104398621455337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network&#10;&#10;Description automatically generated">
            <a:extLst>
              <a:ext uri="{FF2B5EF4-FFF2-40B4-BE49-F238E27FC236}">
                <a16:creationId xmlns:a16="http://schemas.microsoft.com/office/drawing/2014/main" id="{DE48764C-3589-00D1-2D58-9FC08D49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4D1A8-ABCB-61F2-401C-CD814864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420" y="1992760"/>
            <a:ext cx="10681580" cy="3786878"/>
          </a:xfrm>
          <a:solidFill>
            <a:srgbClr val="206BD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0681580"/>
                      <a:gd name="connsiteY0" fmla="*/ 0 h 3786878"/>
                      <a:gd name="connsiteX1" fmla="*/ 10681580 w 10681580"/>
                      <a:gd name="connsiteY1" fmla="*/ 0 h 3786878"/>
                      <a:gd name="connsiteX2" fmla="*/ 10681580 w 10681580"/>
                      <a:gd name="connsiteY2" fmla="*/ 3786878 h 3786878"/>
                      <a:gd name="connsiteX3" fmla="*/ 0 w 10681580"/>
                      <a:gd name="connsiteY3" fmla="*/ 3786878 h 3786878"/>
                      <a:gd name="connsiteX4" fmla="*/ 0 w 10681580"/>
                      <a:gd name="connsiteY4" fmla="*/ 0 h 3786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81580" h="3786878" fill="none" extrusionOk="0">
                        <a:moveTo>
                          <a:pt x="0" y="0"/>
                        </a:moveTo>
                        <a:cubicBezTo>
                          <a:pt x="5169911" y="-33775"/>
                          <a:pt x="6193075" y="138873"/>
                          <a:pt x="10681580" y="0"/>
                        </a:cubicBezTo>
                        <a:cubicBezTo>
                          <a:pt x="10607809" y="1166140"/>
                          <a:pt x="10525697" y="2685116"/>
                          <a:pt x="10681580" y="3786878"/>
                        </a:cubicBezTo>
                        <a:cubicBezTo>
                          <a:pt x="8974943" y="3649548"/>
                          <a:pt x="1646299" y="3649022"/>
                          <a:pt x="0" y="3786878"/>
                        </a:cubicBezTo>
                        <a:cubicBezTo>
                          <a:pt x="152408" y="2214258"/>
                          <a:pt x="73868" y="1598396"/>
                          <a:pt x="0" y="0"/>
                        </a:cubicBezTo>
                        <a:close/>
                      </a:path>
                      <a:path w="10681580" h="3786878" stroke="0" extrusionOk="0">
                        <a:moveTo>
                          <a:pt x="0" y="0"/>
                        </a:moveTo>
                        <a:cubicBezTo>
                          <a:pt x="2395258" y="-101487"/>
                          <a:pt x="5777496" y="-162162"/>
                          <a:pt x="10681580" y="0"/>
                        </a:cubicBezTo>
                        <a:cubicBezTo>
                          <a:pt x="10742293" y="588539"/>
                          <a:pt x="10620508" y="2242298"/>
                          <a:pt x="10681580" y="3786878"/>
                        </a:cubicBezTo>
                        <a:cubicBezTo>
                          <a:pt x="6228569" y="3836943"/>
                          <a:pt x="2052812" y="3628429"/>
                          <a:pt x="0" y="3786878"/>
                        </a:cubicBezTo>
                        <a:cubicBezTo>
                          <a:pt x="-24452" y="2890983"/>
                          <a:pt x="-67663" y="10267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pPr algn="l"/>
            <a:r>
              <a:rPr lang="en-GB" sz="7200" b="1" dirty="0">
                <a:solidFill>
                  <a:schemeClr val="bg1"/>
                </a:solidFill>
              </a:rPr>
              <a:t>The Effect of Homophily on Co-Offending Outcomes </a:t>
            </a:r>
            <a:br>
              <a:rPr lang="en-GB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u="sng" dirty="0">
                <a:solidFill>
                  <a:schemeClr val="bg1"/>
                </a:solidFill>
              </a:rPr>
              <a:t>Ruslan Klymentiev</a:t>
            </a:r>
            <a:r>
              <a:rPr lang="en-GB" sz="2400" b="1" dirty="0">
                <a:solidFill>
                  <a:schemeClr val="bg1"/>
                </a:solidFill>
              </a:rPr>
              <a:t>, Luis Enrique Correa Rocha, Christophe </a:t>
            </a:r>
            <a:r>
              <a:rPr lang="en-GB" sz="2400" b="1" dirty="0" err="1">
                <a:solidFill>
                  <a:schemeClr val="bg1"/>
                </a:solidFill>
              </a:rPr>
              <a:t>Vandeviver</a:t>
            </a: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Social Simulation Conference 2024 - Kraków - 19/09/2024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D39B-1406-B378-6D93-004A7BF3F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3"/>
          <a:stretch/>
        </p:blipFill>
        <p:spPr bwMode="auto">
          <a:xfrm>
            <a:off x="0" y="0"/>
            <a:ext cx="12192000" cy="11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82D0C8-D275-C8B6-179A-091CCB63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31" y="388985"/>
            <a:ext cx="1344157" cy="5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4527BF-FD9D-8203-5C89-9DA1F7F8AFB6}"/>
              </a:ext>
            </a:extLst>
          </p:cNvPr>
          <p:cNvSpPr txBox="1">
            <a:spLocks/>
          </p:cNvSpPr>
          <p:nvPr/>
        </p:nvSpPr>
        <p:spPr>
          <a:xfrm>
            <a:off x="5436843" y="2258237"/>
            <a:ext cx="3698228" cy="8212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Similarity preference in the environment</a:t>
            </a:r>
            <a:endParaRPr lang="en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CE1CE-74CE-EEB4-EA13-9FC15EA593BA}"/>
              </a:ext>
            </a:extLst>
          </p:cNvPr>
          <p:cNvSpPr txBox="1">
            <a:spLocks/>
          </p:cNvSpPr>
          <p:nvPr/>
        </p:nvSpPr>
        <p:spPr>
          <a:xfrm>
            <a:off x="5436843" y="3469228"/>
            <a:ext cx="3698228" cy="5100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Network structure</a:t>
            </a:r>
            <a:endParaRPr lang="en-B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D9584B-8C90-9FC5-60E8-36648AC41AEF}"/>
              </a:ext>
            </a:extLst>
          </p:cNvPr>
          <p:cNvSpPr txBox="1">
            <a:spLocks/>
          </p:cNvSpPr>
          <p:nvPr/>
        </p:nvSpPr>
        <p:spPr>
          <a:xfrm>
            <a:off x="5436843" y="4369035"/>
            <a:ext cx="3698228" cy="9117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Information diffusion (Skill sharing)</a:t>
            </a:r>
            <a:endParaRPr lang="en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7C6D03-51C7-5FC4-FBA8-B3348772E812}"/>
              </a:ext>
            </a:extLst>
          </p:cNvPr>
          <p:cNvCxnSpPr>
            <a:endCxn id="9" idx="0"/>
          </p:cNvCxnSpPr>
          <p:nvPr/>
        </p:nvCxnSpPr>
        <p:spPr>
          <a:xfrm>
            <a:off x="7285957" y="3079439"/>
            <a:ext cx="0" cy="38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169D8-8F3A-C1CC-97E1-761DC7D9ED5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85957" y="3979246"/>
            <a:ext cx="0" cy="38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A8B92D-4C17-642D-6A63-6CCFBAFF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69CE-7820-4478-A544-4302E4BF3516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1a. As the similarity preference increases, the co-offending network becomes sparser. </a:t>
            </a:r>
          </a:p>
          <a:p>
            <a:pPr marL="0" indent="0">
              <a:buNone/>
            </a:pPr>
            <a:r>
              <a:rPr lang="en-GB" dirty="0"/>
              <a:t>1b. As the similarity preference increases, the co-offending network becomes more clustered.</a:t>
            </a:r>
          </a:p>
          <a:p>
            <a:pPr marL="0" indent="0">
              <a:buNone/>
            </a:pPr>
            <a:r>
              <a:rPr lang="en-GB" dirty="0"/>
              <a:t>2. As the similarity preference increases, the number of skills per offender decreases.</a:t>
            </a:r>
          </a:p>
          <a:p>
            <a:pPr marL="0" indent="0">
              <a:buNone/>
            </a:pPr>
            <a:r>
              <a:rPr lang="en-GB" dirty="0"/>
              <a:t>3. Offenders that have a lower density (less redundancy) of the ego-centric network learn more skills.</a:t>
            </a:r>
            <a:endParaRPr lang="en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5A7512-E205-A3FB-1F07-DBF9138C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4000" b="1" dirty="0"/>
              <a:t>Hypotheses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3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6290E-4E7D-2EC7-4EA6-0E0FAE54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12" y="2726451"/>
            <a:ext cx="1938674" cy="13446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243F15-EFF2-0638-35E0-4B18938C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837" y="2649451"/>
            <a:ext cx="1476375" cy="1562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43DDB6-6FF7-C035-CB37-8570CBEBF649}"/>
              </a:ext>
            </a:extLst>
          </p:cNvPr>
          <p:cNvGrpSpPr/>
          <p:nvPr/>
        </p:nvGrpSpPr>
        <p:grpSpPr>
          <a:xfrm>
            <a:off x="5853820" y="2015789"/>
            <a:ext cx="3396483" cy="2596273"/>
            <a:chOff x="5547072" y="1266899"/>
            <a:chExt cx="4666357" cy="35669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8E0A8-684E-59C0-578C-B58161C3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7072" y="3209408"/>
              <a:ext cx="1485900" cy="561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72AD43-7D28-A685-9D35-23976466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5647" y="4300095"/>
              <a:ext cx="1457325" cy="5334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990C92-8093-6E72-8886-78427A063247}"/>
                </a:ext>
              </a:extLst>
            </p:cNvPr>
            <p:cNvGrpSpPr/>
            <p:nvPr/>
          </p:nvGrpSpPr>
          <p:grpSpPr>
            <a:xfrm>
              <a:off x="5547072" y="1266899"/>
              <a:ext cx="4666357" cy="3566965"/>
              <a:chOff x="5547072" y="1266899"/>
              <a:chExt cx="4666357" cy="3566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1F5F52-414C-14EA-ED10-2D774A8A0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4124" y="1266899"/>
                <a:ext cx="1495425" cy="1514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CBC362-9A9B-11F0-4612-C95E486B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5201" y="1505023"/>
                <a:ext cx="1485900" cy="10382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F2D1C49-459C-1114-3CDA-EDA68BABF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08354" y="3166989"/>
                <a:ext cx="2505075" cy="1666875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D9EC9F-59DD-A789-9B39-D73AB6DDC62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149549" y="2024136"/>
                <a:ext cx="775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A93D0D3-90AD-DEDC-3971-64E4C0D7233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H="1">
                <a:off x="5547072" y="2024136"/>
                <a:ext cx="3864029" cy="1466260"/>
              </a:xfrm>
              <a:prstGeom prst="bentConnector5">
                <a:avLst>
                  <a:gd name="adj1" fmla="val -5916"/>
                  <a:gd name="adj2" fmla="val 58120"/>
                  <a:gd name="adj3" fmla="val 1059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629CA63-7DE0-0C21-3B13-8ABBC3F793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H="1">
                <a:off x="5575647" y="2024136"/>
                <a:ext cx="3835454" cy="2542659"/>
              </a:xfrm>
              <a:prstGeom prst="bentConnector5">
                <a:avLst>
                  <a:gd name="adj1" fmla="val -5960"/>
                  <a:gd name="adj2" fmla="val 33445"/>
                  <a:gd name="adj3" fmla="val 10674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8C3641D-EA31-C0EB-842B-8ED5A42F8424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>
                <a:off x="7032972" y="3490396"/>
                <a:ext cx="675382" cy="5100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EF6494D-5BAF-52EA-560D-9B26D98DA96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7032972" y="4000427"/>
                <a:ext cx="675382" cy="5663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EE41A1F-1B8D-C0C8-EBFD-DFE5CA9C89D8}"/>
                  </a:ext>
                </a:extLst>
              </p:cNvPr>
              <p:cNvCxnSpPr>
                <a:cxnSpLocks/>
                <a:stCxn id="17" idx="3"/>
                <a:endCxn id="9" idx="1"/>
              </p:cNvCxnSpPr>
              <p:nvPr/>
            </p:nvCxnSpPr>
            <p:spPr>
              <a:xfrm flipH="1" flipV="1">
                <a:off x="5654124" y="2024137"/>
                <a:ext cx="4559305" cy="1976290"/>
              </a:xfrm>
              <a:prstGeom prst="bentConnector5">
                <a:avLst>
                  <a:gd name="adj1" fmla="val -5014"/>
                  <a:gd name="adj2" fmla="val -50470"/>
                  <a:gd name="adj3" fmla="val 1143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13C732-1204-E55E-695B-B470622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4000" b="1" dirty="0"/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3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6290E-4E7D-2EC7-4EA6-0E0FAE54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343" y="1787168"/>
            <a:ext cx="4441700" cy="3080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243F15-EFF2-0638-35E0-4B18938C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5507" y="2989471"/>
            <a:ext cx="830816" cy="87905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43DDB6-6FF7-C035-CB37-8570CBEBF649}"/>
              </a:ext>
            </a:extLst>
          </p:cNvPr>
          <p:cNvGrpSpPr/>
          <p:nvPr/>
        </p:nvGrpSpPr>
        <p:grpSpPr>
          <a:xfrm>
            <a:off x="8533886" y="2756651"/>
            <a:ext cx="1759153" cy="1344697"/>
            <a:chOff x="5547072" y="1266899"/>
            <a:chExt cx="4666357" cy="35669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8E0A8-684E-59C0-578C-B58161C3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7072" y="3209408"/>
              <a:ext cx="1485900" cy="561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72AD43-7D28-A685-9D35-23976466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5647" y="4300095"/>
              <a:ext cx="1457325" cy="5334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990C92-8093-6E72-8886-78427A063247}"/>
                </a:ext>
              </a:extLst>
            </p:cNvPr>
            <p:cNvGrpSpPr/>
            <p:nvPr/>
          </p:nvGrpSpPr>
          <p:grpSpPr>
            <a:xfrm>
              <a:off x="5547072" y="1266899"/>
              <a:ext cx="4666357" cy="3566965"/>
              <a:chOff x="5547072" y="1266899"/>
              <a:chExt cx="4666357" cy="3566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1F5F52-414C-14EA-ED10-2D774A8A0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4124" y="1266899"/>
                <a:ext cx="1495425" cy="1514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CBC362-9A9B-11F0-4612-C95E486B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5201" y="1505023"/>
                <a:ext cx="1485900" cy="10382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F2D1C49-459C-1114-3CDA-EDA68BABF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08354" y="3166989"/>
                <a:ext cx="2505075" cy="1666875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D9EC9F-59DD-A789-9B39-D73AB6DDC62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149549" y="2024136"/>
                <a:ext cx="775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A93D0D3-90AD-DEDC-3971-64E4C0D7233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H="1">
                <a:off x="5547072" y="2024136"/>
                <a:ext cx="3864029" cy="1466260"/>
              </a:xfrm>
              <a:prstGeom prst="bentConnector5">
                <a:avLst>
                  <a:gd name="adj1" fmla="val -5916"/>
                  <a:gd name="adj2" fmla="val 58120"/>
                  <a:gd name="adj3" fmla="val 1059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629CA63-7DE0-0C21-3B13-8ABBC3F793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H="1">
                <a:off x="5575647" y="2024136"/>
                <a:ext cx="3835454" cy="2542659"/>
              </a:xfrm>
              <a:prstGeom prst="bentConnector5">
                <a:avLst>
                  <a:gd name="adj1" fmla="val -5960"/>
                  <a:gd name="adj2" fmla="val 33445"/>
                  <a:gd name="adj3" fmla="val 10674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8C3641D-EA31-C0EB-842B-8ED5A42F8424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>
                <a:off x="7032972" y="3490396"/>
                <a:ext cx="675382" cy="5100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EF6494D-5BAF-52EA-560D-9B26D98DA96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7032972" y="4000427"/>
                <a:ext cx="675382" cy="5663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EE41A1F-1B8D-C0C8-EBFD-DFE5CA9C89D8}"/>
                  </a:ext>
                </a:extLst>
              </p:cNvPr>
              <p:cNvCxnSpPr>
                <a:cxnSpLocks/>
                <a:stCxn id="17" idx="3"/>
                <a:endCxn id="9" idx="1"/>
              </p:cNvCxnSpPr>
              <p:nvPr/>
            </p:nvCxnSpPr>
            <p:spPr>
              <a:xfrm flipH="1" flipV="1">
                <a:off x="5654124" y="2024137"/>
                <a:ext cx="4559305" cy="1976290"/>
              </a:xfrm>
              <a:prstGeom prst="bentConnector5">
                <a:avLst>
                  <a:gd name="adj1" fmla="val -5014"/>
                  <a:gd name="adj2" fmla="val -50470"/>
                  <a:gd name="adj3" fmla="val 1143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13C732-1204-E55E-695B-B470622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4000" b="1" dirty="0"/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9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6290E-4E7D-2EC7-4EA6-0E0FAE54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692" y="3050103"/>
            <a:ext cx="1092524" cy="7577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243F15-EFF2-0638-35E0-4B18938C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485" y="3044217"/>
            <a:ext cx="721771" cy="7636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43DDB6-6FF7-C035-CB37-8570CBEBF649}"/>
              </a:ext>
            </a:extLst>
          </p:cNvPr>
          <p:cNvGrpSpPr/>
          <p:nvPr/>
        </p:nvGrpSpPr>
        <p:grpSpPr>
          <a:xfrm>
            <a:off x="5091649" y="1271107"/>
            <a:ext cx="5655241" cy="4322869"/>
            <a:chOff x="5547072" y="1266899"/>
            <a:chExt cx="4666357" cy="35669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8E0A8-684E-59C0-578C-B58161C3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7072" y="3209408"/>
              <a:ext cx="1485900" cy="561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72AD43-7D28-A685-9D35-23976466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5647" y="4300095"/>
              <a:ext cx="1457325" cy="5334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990C92-8093-6E72-8886-78427A063247}"/>
                </a:ext>
              </a:extLst>
            </p:cNvPr>
            <p:cNvGrpSpPr/>
            <p:nvPr/>
          </p:nvGrpSpPr>
          <p:grpSpPr>
            <a:xfrm>
              <a:off x="5547072" y="1266899"/>
              <a:ext cx="4666357" cy="3566965"/>
              <a:chOff x="5547072" y="1266899"/>
              <a:chExt cx="4666357" cy="3566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1F5F52-414C-14EA-ED10-2D774A8A0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4124" y="1266899"/>
                <a:ext cx="1495425" cy="1514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CBC362-9A9B-11F0-4612-C95E486B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5201" y="1505023"/>
                <a:ext cx="1485900" cy="10382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F2D1C49-459C-1114-3CDA-EDA68BABF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08354" y="3166989"/>
                <a:ext cx="2505075" cy="1666875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D9EC9F-59DD-A789-9B39-D73AB6DDC62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149549" y="2024136"/>
                <a:ext cx="775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A93D0D3-90AD-DEDC-3971-64E4C0D7233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H="1">
                <a:off x="5547072" y="2024136"/>
                <a:ext cx="3864029" cy="1466260"/>
              </a:xfrm>
              <a:prstGeom prst="bentConnector5">
                <a:avLst>
                  <a:gd name="adj1" fmla="val -5916"/>
                  <a:gd name="adj2" fmla="val 58120"/>
                  <a:gd name="adj3" fmla="val 1059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629CA63-7DE0-0C21-3B13-8ABBC3F793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H="1">
                <a:off x="5575647" y="2024136"/>
                <a:ext cx="3835454" cy="2542659"/>
              </a:xfrm>
              <a:prstGeom prst="bentConnector5">
                <a:avLst>
                  <a:gd name="adj1" fmla="val -5960"/>
                  <a:gd name="adj2" fmla="val 33445"/>
                  <a:gd name="adj3" fmla="val 10674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8C3641D-EA31-C0EB-842B-8ED5A42F8424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>
                <a:off x="7032972" y="3490396"/>
                <a:ext cx="675382" cy="5100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EF6494D-5BAF-52EA-560D-9B26D98DA96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7032972" y="4000427"/>
                <a:ext cx="675382" cy="5663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EE41A1F-1B8D-C0C8-EBFD-DFE5CA9C89D8}"/>
                  </a:ext>
                </a:extLst>
              </p:cNvPr>
              <p:cNvCxnSpPr>
                <a:cxnSpLocks/>
                <a:stCxn id="17" idx="3"/>
                <a:endCxn id="9" idx="1"/>
              </p:cNvCxnSpPr>
              <p:nvPr/>
            </p:nvCxnSpPr>
            <p:spPr>
              <a:xfrm flipH="1" flipV="1">
                <a:off x="5654124" y="2024137"/>
                <a:ext cx="4559305" cy="1976290"/>
              </a:xfrm>
              <a:prstGeom prst="bentConnector5">
                <a:avLst>
                  <a:gd name="adj1" fmla="val -5014"/>
                  <a:gd name="adj2" fmla="val -50470"/>
                  <a:gd name="adj3" fmla="val 1143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13C732-1204-E55E-695B-B470622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4000" b="1" dirty="0"/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2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6290E-4E7D-2EC7-4EA6-0E0FAE54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401" y="2973407"/>
            <a:ext cx="981863" cy="6810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243F15-EFF2-0638-35E0-4B18938C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55" y="1290692"/>
            <a:ext cx="4420025" cy="46766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43DDB6-6FF7-C035-CB37-8570CBEBF649}"/>
              </a:ext>
            </a:extLst>
          </p:cNvPr>
          <p:cNvGrpSpPr/>
          <p:nvPr/>
        </p:nvGrpSpPr>
        <p:grpSpPr>
          <a:xfrm>
            <a:off x="4681236" y="2722394"/>
            <a:ext cx="1547699" cy="1183062"/>
            <a:chOff x="5547072" y="1266899"/>
            <a:chExt cx="4666357" cy="35669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8E0A8-684E-59C0-578C-B58161C3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7072" y="3209408"/>
              <a:ext cx="1485900" cy="561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72AD43-7D28-A685-9D35-23976466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5647" y="4300095"/>
              <a:ext cx="1457325" cy="5334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990C92-8093-6E72-8886-78427A063247}"/>
                </a:ext>
              </a:extLst>
            </p:cNvPr>
            <p:cNvGrpSpPr/>
            <p:nvPr/>
          </p:nvGrpSpPr>
          <p:grpSpPr>
            <a:xfrm>
              <a:off x="5547072" y="1266899"/>
              <a:ext cx="4666357" cy="3566965"/>
              <a:chOff x="5547072" y="1266899"/>
              <a:chExt cx="4666357" cy="3566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1F5F52-414C-14EA-ED10-2D774A8A0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4124" y="1266899"/>
                <a:ext cx="1495425" cy="1514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CBC362-9A9B-11F0-4612-C95E486B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5201" y="1505023"/>
                <a:ext cx="1485900" cy="10382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F2D1C49-459C-1114-3CDA-EDA68BABF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08354" y="3166989"/>
                <a:ext cx="2505075" cy="1666875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D9EC9F-59DD-A789-9B39-D73AB6DDC62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149549" y="2024136"/>
                <a:ext cx="775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A93D0D3-90AD-DEDC-3971-64E4C0D7233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H="1">
                <a:off x="5547072" y="2024136"/>
                <a:ext cx="3864029" cy="1466260"/>
              </a:xfrm>
              <a:prstGeom prst="bentConnector5">
                <a:avLst>
                  <a:gd name="adj1" fmla="val -5916"/>
                  <a:gd name="adj2" fmla="val 58120"/>
                  <a:gd name="adj3" fmla="val 1059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629CA63-7DE0-0C21-3B13-8ABBC3F793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H="1">
                <a:off x="5575647" y="2024136"/>
                <a:ext cx="3835454" cy="2542659"/>
              </a:xfrm>
              <a:prstGeom prst="bentConnector5">
                <a:avLst>
                  <a:gd name="adj1" fmla="val -5960"/>
                  <a:gd name="adj2" fmla="val 33445"/>
                  <a:gd name="adj3" fmla="val 10674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8C3641D-EA31-C0EB-842B-8ED5A42F8424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>
                <a:off x="7032972" y="3490396"/>
                <a:ext cx="675382" cy="5100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EF6494D-5BAF-52EA-560D-9B26D98DA96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7032972" y="4000427"/>
                <a:ext cx="675382" cy="5663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EE41A1F-1B8D-C0C8-EBFD-DFE5CA9C89D8}"/>
                  </a:ext>
                </a:extLst>
              </p:cNvPr>
              <p:cNvCxnSpPr>
                <a:cxnSpLocks/>
                <a:stCxn id="17" idx="3"/>
                <a:endCxn id="9" idx="1"/>
              </p:cNvCxnSpPr>
              <p:nvPr/>
            </p:nvCxnSpPr>
            <p:spPr>
              <a:xfrm flipH="1" flipV="1">
                <a:off x="5654124" y="2024137"/>
                <a:ext cx="4559305" cy="1976290"/>
              </a:xfrm>
              <a:prstGeom prst="bentConnector5">
                <a:avLst>
                  <a:gd name="adj1" fmla="val -5014"/>
                  <a:gd name="adj2" fmla="val -50470"/>
                  <a:gd name="adj3" fmla="val 1143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13C732-1204-E55E-695B-B470622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4000" b="1" dirty="0"/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5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60010-04CD-4598-6E05-45D4F3E8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15" y="1660795"/>
            <a:ext cx="4791075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371F60-D981-260F-2461-D167784AA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2810" y="3078534"/>
                <a:ext cx="7492015" cy="29127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dissimilarity between agents </a:t>
                </a:r>
                <a:r>
                  <a:rPr lang="en-GB" i="1" dirty="0" err="1"/>
                  <a:t>i</a:t>
                </a:r>
                <a:r>
                  <a:rPr lang="en-GB" dirty="0"/>
                  <a:t> and </a:t>
                </a:r>
                <a:r>
                  <a:rPr lang="en-GB" i="1" dirty="0"/>
                  <a:t>j</a:t>
                </a:r>
                <a:endParaRPr lang="en-GB" dirty="0"/>
              </a:p>
              <a:p>
                <a:r>
                  <a:rPr lang="en-GB" dirty="0"/>
                  <a:t>Six arbitrary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: 0, 20, 40, 60, 80, 100</a:t>
                </a:r>
              </a:p>
              <a:p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dirty="0"/>
                  <a:t>agents do not have any similarity preferences and choose the partner at random.</a:t>
                </a:r>
              </a:p>
              <a:p>
                <a:r>
                  <a:rPr lang="en-GB" dirty="0"/>
                  <a:t>The higher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represent a stronger preference for similar partners.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371F60-D981-260F-2461-D167784A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10" y="3078534"/>
                <a:ext cx="7492015" cy="2912712"/>
              </a:xfrm>
              <a:prstGeom prst="rect">
                <a:avLst/>
              </a:prstGeom>
              <a:blipFill>
                <a:blip r:embed="rId4"/>
                <a:stretch>
                  <a:fillRect l="-1221" b="-125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2D7BE-CC00-BDD2-0ABA-6D2C1F8C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21178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Model algorithm</a:t>
            </a:r>
          </a:p>
          <a:p>
            <a:r>
              <a:rPr lang="en-GB" sz="4000" b="1" dirty="0"/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3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A4554-DF2D-C5DD-A685-078F5B9B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502492" cy="279603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4000" b="1" dirty="0"/>
              <a:t>Outcomes</a:t>
            </a:r>
            <a:endParaRPr lang="en-BE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371F60-D981-260F-2461-D167784AA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2810" y="1624519"/>
                <a:ext cx="7492015" cy="43667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Network structure:</a:t>
                </a:r>
              </a:p>
              <a:p>
                <a:pPr lvl="1"/>
                <a:r>
                  <a:rPr lang="en-GB" dirty="0"/>
                  <a:t>Density (</a:t>
                </a:r>
                <a:r>
                  <a:rPr lang="en-GB" i="1" dirty="0"/>
                  <a:t>D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Transitivity (</a:t>
                </a:r>
                <a:r>
                  <a:rPr lang="en-GB" i="1" dirty="0"/>
                  <a:t>C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Average degree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Average tie weight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Information diffusion:</a:t>
                </a:r>
              </a:p>
              <a:p>
                <a:pPr lvl="1"/>
                <a:r>
                  <a:rPr lang="en-GB" dirty="0"/>
                  <a:t>Average skill level (ASL)</a:t>
                </a:r>
                <a:endParaRPr lang="en-BE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371F60-D981-260F-2461-D167784A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10" y="1624519"/>
                <a:ext cx="7492015" cy="4366727"/>
              </a:xfrm>
              <a:prstGeom prst="rect">
                <a:avLst/>
              </a:prstGeom>
              <a:blipFill>
                <a:blip r:embed="rId3"/>
                <a:stretch>
                  <a:fillRect l="-162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8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808C0-9A3B-4089-BEC3-0DFD432D68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Results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9CF0D-8A6E-F536-6F53-16693103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81" y="911183"/>
            <a:ext cx="5612860" cy="4788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CABE8-D464-9588-D872-F13514B81BEA}"/>
              </a:ext>
            </a:extLst>
          </p:cNvPr>
          <p:cNvSpPr txBox="1"/>
          <p:nvPr/>
        </p:nvSpPr>
        <p:spPr>
          <a:xfrm>
            <a:off x="4776281" y="5700137"/>
            <a:ext cx="6245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b="0" i="0" dirty="0">
                <a:solidFill>
                  <a:srgbClr val="202122"/>
                </a:solidFill>
                <a:effectLst/>
              </a:rPr>
              <a:t>✅</a:t>
            </a:r>
            <a:r>
              <a:rPr lang="en-GB" b="0" i="0" dirty="0">
                <a:solidFill>
                  <a:srgbClr val="202122"/>
                </a:solidFill>
                <a:effectLst/>
              </a:rPr>
              <a:t> H1a &amp; H1b: </a:t>
            </a:r>
            <a:r>
              <a:rPr lang="en-GB" dirty="0"/>
              <a:t>As the similarity preference increases, the co-offending network becomes sparser but more clustered, which results in more stable connections.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F674F7-3121-A572-7026-CAE8F98A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641359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Network structure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Information diffusion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Individual-level results</a:t>
            </a:r>
          </a:p>
        </p:txBody>
      </p:sp>
    </p:spTree>
    <p:extLst>
      <p:ext uri="{BB962C8B-B14F-4D97-AF65-F5344CB8AC3E}">
        <p14:creationId xmlns:p14="http://schemas.microsoft.com/office/powerpoint/2010/main" val="146972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808C0-9A3B-4089-BEC3-0DFD432D68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Results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B6E49-0B13-A0AD-F292-F006F110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02" y="1533524"/>
            <a:ext cx="4991100" cy="379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43A06E-0CC0-CCBF-0D38-A328F159C123}"/>
              </a:ext>
            </a:extLst>
          </p:cNvPr>
          <p:cNvSpPr txBox="1"/>
          <p:nvPr/>
        </p:nvSpPr>
        <p:spPr>
          <a:xfrm>
            <a:off x="4743374" y="5664210"/>
            <a:ext cx="62451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b="0" i="0" dirty="0">
                <a:solidFill>
                  <a:srgbClr val="202122"/>
                </a:solidFill>
                <a:effectLst/>
              </a:rPr>
              <a:t>✅</a:t>
            </a:r>
            <a:r>
              <a:rPr lang="en-GB" sz="2000" b="1" i="0" dirty="0">
                <a:solidFill>
                  <a:srgbClr val="202122"/>
                </a:solidFill>
                <a:effectLst/>
              </a:rPr>
              <a:t>*</a:t>
            </a:r>
            <a:r>
              <a:rPr lang="en-GB" b="0" i="0" dirty="0">
                <a:solidFill>
                  <a:srgbClr val="202122"/>
                </a:solidFill>
                <a:effectLst/>
              </a:rPr>
              <a:t> 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H2: </a:t>
            </a:r>
            <a:r>
              <a:rPr lang="en-GB" dirty="0"/>
              <a:t>As the similarity preference increases, the number of skills per offender decreases.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DE21C2-3B39-7A30-D5FF-D809B538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64135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Network structure</a:t>
            </a:r>
          </a:p>
          <a:p>
            <a:r>
              <a:rPr lang="en-GB" sz="4000" b="1" dirty="0"/>
              <a:t>Information diffusion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Individual-level results</a:t>
            </a:r>
          </a:p>
        </p:txBody>
      </p:sp>
    </p:spTree>
    <p:extLst>
      <p:ext uri="{BB962C8B-B14F-4D97-AF65-F5344CB8AC3E}">
        <p14:creationId xmlns:p14="http://schemas.microsoft.com/office/powerpoint/2010/main" val="157212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281AEF8-F84E-9A75-E9C3-33E41366DF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Research Question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DB58-9997-7DEE-F45C-7028D2B3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29" y="1564351"/>
            <a:ext cx="11139342" cy="171387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How does similarity-based partner selection affect co-offending outcomes?</a:t>
            </a:r>
            <a:endParaRPr lang="en-BE" sz="4000" dirty="0"/>
          </a:p>
        </p:txBody>
      </p:sp>
    </p:spTree>
    <p:extLst>
      <p:ext uri="{BB962C8B-B14F-4D97-AF65-F5344CB8AC3E}">
        <p14:creationId xmlns:p14="http://schemas.microsoft.com/office/powerpoint/2010/main" val="320361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808C0-9A3B-4089-BEC3-0DFD432D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Results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A4554-DF2D-C5DD-A685-078F5B9B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64135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Network structure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Information diffusion</a:t>
            </a:r>
          </a:p>
          <a:p>
            <a:r>
              <a:rPr lang="en-GB" sz="4000" b="1" dirty="0"/>
              <a:t>Individual-level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3A06E-0CC0-CCBF-0D38-A328F159C123}"/>
              </a:ext>
            </a:extLst>
          </p:cNvPr>
          <p:cNvSpPr txBox="1"/>
          <p:nvPr/>
        </p:nvSpPr>
        <p:spPr>
          <a:xfrm>
            <a:off x="4743374" y="5664210"/>
            <a:ext cx="6245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b="0" i="0" dirty="0">
                <a:solidFill>
                  <a:srgbClr val="202122"/>
                </a:solidFill>
                <a:effectLst/>
              </a:rPr>
              <a:t>✅ </a:t>
            </a:r>
            <a:r>
              <a:rPr lang="en-GB" b="0" i="0" dirty="0">
                <a:solidFill>
                  <a:srgbClr val="202122"/>
                </a:solidFill>
                <a:effectLst/>
              </a:rPr>
              <a:t>H3: </a:t>
            </a:r>
            <a:r>
              <a:rPr lang="en-GB" dirty="0"/>
              <a:t>Offenders that have a lower density (less redundancy) of the ego-centric network learn more skills.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D5B1D-A170-96FF-3291-CFBF19AE8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884" y="1428389"/>
            <a:ext cx="3970211" cy="3057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46FE46-6129-2861-D249-DDFE7197F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847" y="1440770"/>
            <a:ext cx="4103132" cy="30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7A2C6BB-0947-10AA-0D28-4151A937EC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Discussion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621-A9B0-0F5D-585D-6C76BC6F7F56}"/>
              </a:ext>
            </a:extLst>
          </p:cNvPr>
          <p:cNvSpPr txBox="1">
            <a:spLocks/>
          </p:cNvSpPr>
          <p:nvPr/>
        </p:nvSpPr>
        <p:spPr>
          <a:xfrm>
            <a:off x="452673" y="911182"/>
            <a:ext cx="10918479" cy="5572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When offenders are exclusive during the partner selection process, they develop stable partnerships (strong ties). This in turn results in a low number of skills acquired by offenders</a:t>
            </a:r>
          </a:p>
          <a:p>
            <a:r>
              <a:rPr lang="en-GB" sz="2400" dirty="0"/>
              <a:t>When offenders are more inclusive, they learn new skills from each other to a greater extent. However, this comes with the consequences of having fewer stable connections (weak ties)</a:t>
            </a:r>
          </a:p>
          <a:p>
            <a:r>
              <a:rPr lang="en-GB" sz="2400" dirty="0"/>
              <a:t>Long-term criminal partners tend to specialize (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</a:rPr>
              <a:t>Grund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</a:rPr>
              <a:t>Morselli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, 2017</a:t>
            </a:r>
            <a:r>
              <a:rPr lang="en-GB" sz="2400" dirty="0"/>
              <a:t>)</a:t>
            </a:r>
          </a:p>
          <a:p>
            <a:r>
              <a:rPr lang="en-GB" sz="2400" dirty="0"/>
              <a:t>Make the model more complex (e.g., different attributes, triadic closure, degree </a:t>
            </a:r>
            <a:r>
              <a:rPr lang="en-GB" sz="2400" dirty="0" err="1"/>
              <a:t>assortativity</a:t>
            </a:r>
            <a:r>
              <a:rPr lang="en-GB" sz="2400" dirty="0"/>
              <a:t>?) </a:t>
            </a:r>
            <a:endParaRPr lang="en-BE" sz="2400" dirty="0"/>
          </a:p>
          <a:p>
            <a:r>
              <a:rPr lang="en-GB" sz="2400" dirty="0"/>
              <a:t>By identifying how homophily drives network formation and skills exchange, policymakers can design more targeted interventions that disrupt these processes (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</a:rPr>
              <a:t>Diviak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, 2023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51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network&#10;&#10;Description automatically generated">
            <a:extLst>
              <a:ext uri="{FF2B5EF4-FFF2-40B4-BE49-F238E27FC236}">
                <a16:creationId xmlns:a16="http://schemas.microsoft.com/office/drawing/2014/main" id="{DE48764C-3589-00D1-2D58-9FC08D49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4D1A8-ABCB-61F2-401C-CD814864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420" y="1791324"/>
            <a:ext cx="10681580" cy="4273527"/>
          </a:xfrm>
          <a:solidFill>
            <a:srgbClr val="206BD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0681580"/>
                      <a:gd name="connsiteY0" fmla="*/ 0 h 3786878"/>
                      <a:gd name="connsiteX1" fmla="*/ 10681580 w 10681580"/>
                      <a:gd name="connsiteY1" fmla="*/ 0 h 3786878"/>
                      <a:gd name="connsiteX2" fmla="*/ 10681580 w 10681580"/>
                      <a:gd name="connsiteY2" fmla="*/ 3786878 h 3786878"/>
                      <a:gd name="connsiteX3" fmla="*/ 0 w 10681580"/>
                      <a:gd name="connsiteY3" fmla="*/ 3786878 h 3786878"/>
                      <a:gd name="connsiteX4" fmla="*/ 0 w 10681580"/>
                      <a:gd name="connsiteY4" fmla="*/ 0 h 3786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81580" h="3786878" fill="none" extrusionOk="0">
                        <a:moveTo>
                          <a:pt x="0" y="0"/>
                        </a:moveTo>
                        <a:cubicBezTo>
                          <a:pt x="5169911" y="-33775"/>
                          <a:pt x="6193075" y="138873"/>
                          <a:pt x="10681580" y="0"/>
                        </a:cubicBezTo>
                        <a:cubicBezTo>
                          <a:pt x="10607809" y="1166140"/>
                          <a:pt x="10525697" y="2685116"/>
                          <a:pt x="10681580" y="3786878"/>
                        </a:cubicBezTo>
                        <a:cubicBezTo>
                          <a:pt x="8974943" y="3649548"/>
                          <a:pt x="1646299" y="3649022"/>
                          <a:pt x="0" y="3786878"/>
                        </a:cubicBezTo>
                        <a:cubicBezTo>
                          <a:pt x="152408" y="2214258"/>
                          <a:pt x="73868" y="1598396"/>
                          <a:pt x="0" y="0"/>
                        </a:cubicBezTo>
                        <a:close/>
                      </a:path>
                      <a:path w="10681580" h="3786878" stroke="0" extrusionOk="0">
                        <a:moveTo>
                          <a:pt x="0" y="0"/>
                        </a:moveTo>
                        <a:cubicBezTo>
                          <a:pt x="2395258" y="-101487"/>
                          <a:pt x="5777496" y="-162162"/>
                          <a:pt x="10681580" y="0"/>
                        </a:cubicBezTo>
                        <a:cubicBezTo>
                          <a:pt x="10742293" y="588539"/>
                          <a:pt x="10620508" y="2242298"/>
                          <a:pt x="10681580" y="3786878"/>
                        </a:cubicBezTo>
                        <a:cubicBezTo>
                          <a:pt x="6228569" y="3836943"/>
                          <a:pt x="2052812" y="3628429"/>
                          <a:pt x="0" y="3786878"/>
                        </a:cubicBezTo>
                        <a:cubicBezTo>
                          <a:pt x="-24452" y="2890983"/>
                          <a:pt x="-67663" y="10267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anchor="t">
            <a:normAutofit/>
          </a:bodyPr>
          <a:lstStyle/>
          <a:p>
            <a:pPr algn="l"/>
            <a:r>
              <a:rPr lang="en-GB" sz="5400" b="1" dirty="0">
                <a:solidFill>
                  <a:schemeClr val="bg1"/>
                </a:solidFill>
              </a:rPr>
              <a:t>Ruslan Klymentiev</a:t>
            </a:r>
            <a:br>
              <a:rPr lang="en-GB" sz="44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PhD Researcher</a:t>
            </a:r>
            <a:br>
              <a:rPr lang="en-GB" sz="4000" b="1" dirty="0">
                <a:solidFill>
                  <a:schemeClr val="bg1"/>
                </a:solidFill>
              </a:rPr>
            </a:b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Department of Criminology, Criminal Law and Social Law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Institute for International Research on Criminal Policy 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Campus Aula, </a:t>
            </a:r>
            <a:r>
              <a:rPr lang="en-GB" sz="2400" b="1" dirty="0" err="1">
                <a:solidFill>
                  <a:schemeClr val="bg1"/>
                </a:solidFill>
              </a:rPr>
              <a:t>Universiteitstraat</a:t>
            </a:r>
            <a:r>
              <a:rPr lang="en-GB" sz="2400" b="1" dirty="0">
                <a:solidFill>
                  <a:schemeClr val="bg1"/>
                </a:solidFill>
              </a:rPr>
              <a:t> 4, 9000 Ghent, Belgium</a:t>
            </a: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email: Ruslan.Klymentiev@UGent.be</a:t>
            </a:r>
            <a:endParaRPr lang="en-BE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D39B-1406-B378-6D93-004A7BF3F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3"/>
          <a:stretch/>
        </p:blipFill>
        <p:spPr bwMode="auto">
          <a:xfrm>
            <a:off x="0" y="0"/>
            <a:ext cx="12192000" cy="11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82D0C8-D275-C8B6-179A-091CCB63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31" y="388985"/>
            <a:ext cx="1344157" cy="5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6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7A2C6BB-0947-10AA-0D28-4151A937EC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References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621-A9B0-0F5D-585D-6C76BC6F7F56}"/>
              </a:ext>
            </a:extLst>
          </p:cNvPr>
          <p:cNvSpPr txBox="1">
            <a:spLocks/>
          </p:cNvSpPr>
          <p:nvPr/>
        </p:nvSpPr>
        <p:spPr>
          <a:xfrm>
            <a:off x="452673" y="911182"/>
            <a:ext cx="10918479" cy="5572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4D3F4B-C0B6-B509-029A-0378C4C50E6E}"/>
              </a:ext>
            </a:extLst>
          </p:cNvPr>
          <p:cNvSpPr txBox="1">
            <a:spLocks/>
          </p:cNvSpPr>
          <p:nvPr/>
        </p:nvSpPr>
        <p:spPr>
          <a:xfrm>
            <a:off x="221226" y="825910"/>
            <a:ext cx="11724967" cy="5884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Becker, S., &amp; </a:t>
            </a:r>
            <a:r>
              <a:rPr lang="en-GB" sz="1050" dirty="0" err="1"/>
              <a:t>McCorkel</a:t>
            </a:r>
            <a:r>
              <a:rPr lang="en-GB" sz="1050" dirty="0"/>
              <a:t>, J. A. (2011). The Gender of Criminal Opportunity: The Impact of Male Co-Offenders on Women’s Crime. </a:t>
            </a:r>
            <a:r>
              <a:rPr lang="en-GB" sz="1050" i="1" dirty="0"/>
              <a:t>Feminist Criminology, 6 </a:t>
            </a:r>
            <a:r>
              <a:rPr lang="en-GB" sz="1050" dirty="0"/>
              <a:t>(2), 79–110. </a:t>
            </a:r>
            <a:r>
              <a:rPr lang="en-GB" sz="1050" dirty="0">
                <a:hlinkClick r:id="rId4"/>
              </a:rPr>
              <a:t>https://doi.org/10.1177/1557085110396501</a:t>
            </a:r>
            <a:endParaRPr lang="en-GB" sz="1050" dirty="0"/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Bright, D., Lerner, J., Putra </a:t>
            </a:r>
            <a:r>
              <a:rPr lang="en-GB" sz="1050" dirty="0" err="1"/>
              <a:t>Sadewo</a:t>
            </a:r>
            <a:r>
              <a:rPr lang="en-GB" sz="1050" dirty="0"/>
              <a:t>, G. R., &amp; Whelan, C. (2024). Offence versatility among co-offenders: A dynamic network analysis. </a:t>
            </a:r>
            <a:r>
              <a:rPr lang="en-GB" sz="1050" i="1" dirty="0"/>
              <a:t>Social Networks, 78</a:t>
            </a:r>
            <a:r>
              <a:rPr lang="en-GB" sz="1050" dirty="0"/>
              <a:t>, 1–11. </a:t>
            </a:r>
            <a:r>
              <a:rPr lang="en-GB" sz="1050" dirty="0">
                <a:hlinkClick r:id="rId5"/>
              </a:rPr>
              <a:t>https://doi.org/10.1016/j.socnet.2023.10.003</a:t>
            </a:r>
            <a:r>
              <a:rPr lang="en-GB" sz="1050" dirty="0"/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Di </a:t>
            </a:r>
            <a:r>
              <a:rPr lang="en-GB" sz="1050" dirty="0" err="1"/>
              <a:t>Meo</a:t>
            </a:r>
            <a:r>
              <a:rPr lang="en-GB" sz="1050" dirty="0"/>
              <a:t>, G. (2023). Historical Co-offending Networks: A Social Network Analysis Approach. </a:t>
            </a:r>
            <a:r>
              <a:rPr lang="en-GB" sz="1050" i="1" dirty="0"/>
              <a:t>The British Journal of Criminology, 63</a:t>
            </a:r>
            <a:r>
              <a:rPr lang="en-GB" sz="1050" dirty="0"/>
              <a:t> (6), 1591–1611. </a:t>
            </a:r>
            <a:r>
              <a:rPr lang="en-GB" sz="1050" dirty="0">
                <a:hlinkClick r:id="rId6"/>
              </a:rPr>
              <a:t>https://doi.org/10.1093/bjc/azad00516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Diviak</a:t>
            </a:r>
            <a:r>
              <a:rPr lang="en-GB" sz="1050" dirty="0"/>
              <a:t>, T. (2023). Structural resilience and recovery of a criminal network after disruption: A simulation study. </a:t>
            </a:r>
            <a:r>
              <a:rPr lang="en-GB" sz="1050" i="1" dirty="0"/>
              <a:t>Journal of Experimental Criminology</a:t>
            </a:r>
            <a:r>
              <a:rPr lang="en-GB" sz="1050" dirty="0"/>
              <a:t>. </a:t>
            </a:r>
            <a:r>
              <a:rPr lang="en-GB" sz="1050" dirty="0">
                <a:hlinkClick r:id="rId7"/>
              </a:rPr>
              <a:t>https://doi.org/10.1007/s11292-023-09563-z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Felson, M. (2003). The process of co-offending. </a:t>
            </a:r>
            <a:r>
              <a:rPr lang="en-GB" sz="1050" i="1" dirty="0"/>
              <a:t>Crime prevention studies, 16</a:t>
            </a:r>
            <a:r>
              <a:rPr lang="en-GB" sz="1050" dirty="0"/>
              <a:t>, 149–168.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Furutani</a:t>
            </a:r>
            <a:r>
              <a:rPr lang="en-GB" sz="1050" dirty="0"/>
              <a:t>, S., Shibahara, T., Akiyama, M., &amp; Aida, M. (2023). Analysis of Homophily Effects on Information Diffusion on Social Networks. </a:t>
            </a:r>
            <a:r>
              <a:rPr lang="en-GB" sz="1050" i="1" dirty="0"/>
              <a:t>IEEE Access, 11</a:t>
            </a:r>
            <a:r>
              <a:rPr lang="en-GB" sz="1050" dirty="0"/>
              <a:t>, 79974–79983. </a:t>
            </a:r>
            <a:r>
              <a:rPr lang="en-GB" sz="1050" dirty="0">
                <a:hlinkClick r:id="rId8"/>
              </a:rPr>
              <a:t>https://doi.org/10.1109/ACCESS.2023.3299854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Geeraert, J., Rocha, L. E., &amp; </a:t>
            </a:r>
            <a:r>
              <a:rPr lang="en-GB" sz="1050" dirty="0" err="1"/>
              <a:t>Vandeviver</a:t>
            </a:r>
            <a:r>
              <a:rPr lang="en-GB" sz="1050" dirty="0"/>
              <a:t>, C. (2024). The impact of violent </a:t>
            </a:r>
            <a:r>
              <a:rPr lang="en-GB" sz="1050" dirty="0" err="1"/>
              <a:t>behavior</a:t>
            </a:r>
            <a:r>
              <a:rPr lang="en-GB" sz="1050" dirty="0"/>
              <a:t> on co-offender selection: Evidence of </a:t>
            </a:r>
            <a:r>
              <a:rPr lang="en-GB" sz="1050" dirty="0" err="1"/>
              <a:t>behavioral</a:t>
            </a:r>
            <a:r>
              <a:rPr lang="en-GB" sz="1050" dirty="0"/>
              <a:t> homophily. </a:t>
            </a:r>
            <a:r>
              <a:rPr lang="en-GB" sz="1050" i="1" dirty="0"/>
              <a:t>Journal of Criminal Justice, 94</a:t>
            </a:r>
            <a:r>
              <a:rPr lang="en-GB" sz="1050" dirty="0"/>
              <a:t>, 102259. </a:t>
            </a:r>
            <a:r>
              <a:rPr lang="en-GB" sz="1050" dirty="0">
                <a:hlinkClick r:id="rId9"/>
              </a:rPr>
              <a:t>https://doi.org/10.1016/j.jcrimjus.2024.102259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Grund</a:t>
            </a:r>
            <a:r>
              <a:rPr lang="en-GB" sz="1050" dirty="0"/>
              <a:t>, T. U., &amp; </a:t>
            </a:r>
            <a:r>
              <a:rPr lang="en-GB" sz="1050" dirty="0" err="1"/>
              <a:t>Densley</a:t>
            </a:r>
            <a:r>
              <a:rPr lang="en-GB" sz="1050" dirty="0"/>
              <a:t>, J. A. (2015). Ethnic Homophily and Triad Closure: Mapping Internal Gang Structure Using Exponential Random Graph Models. </a:t>
            </a:r>
            <a:r>
              <a:rPr lang="en-GB" sz="1050" i="1" dirty="0"/>
              <a:t>Journal of Contemporary Criminal Justice, 31</a:t>
            </a:r>
            <a:r>
              <a:rPr lang="en-GB" sz="1050" dirty="0"/>
              <a:t> (3), 354–370. </a:t>
            </a:r>
            <a:r>
              <a:rPr lang="en-GB" sz="1050" dirty="0">
                <a:hlinkClick r:id="rId10"/>
              </a:rPr>
              <a:t>https://doi.org/10.1177/1043986214553377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Grund</a:t>
            </a:r>
            <a:r>
              <a:rPr lang="en-GB" sz="1050" dirty="0"/>
              <a:t>, T. U., &amp; </a:t>
            </a:r>
            <a:r>
              <a:rPr lang="en-GB" sz="1050" dirty="0" err="1"/>
              <a:t>Morselli</a:t>
            </a:r>
            <a:r>
              <a:rPr lang="en-GB" sz="1050" dirty="0"/>
              <a:t>, C. (2017). Overlapping crime: Stability and specialization of co-offending relationships. </a:t>
            </a:r>
            <a:r>
              <a:rPr lang="en-GB" sz="1050" i="1" dirty="0"/>
              <a:t>Social Networks, 51</a:t>
            </a:r>
            <a:r>
              <a:rPr lang="en-GB" sz="1050" dirty="0"/>
              <a:t>, 14–22. </a:t>
            </a:r>
            <a:r>
              <a:rPr lang="en-GB" sz="1050" dirty="0">
                <a:hlinkClick r:id="rId11"/>
              </a:rPr>
              <a:t>https://doi.org/10.1016/j.socnet.2017.03.008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Morselli</a:t>
            </a:r>
            <a:r>
              <a:rPr lang="en-GB" sz="1050" dirty="0"/>
              <a:t>, C. (2009). </a:t>
            </a:r>
            <a:r>
              <a:rPr lang="en-GB" sz="1050" i="1" dirty="0"/>
              <a:t>Inside Criminal Networks </a:t>
            </a:r>
            <a:r>
              <a:rPr lang="en-GB" sz="1050" dirty="0"/>
              <a:t>(Vol. 8). Springer New York. </a:t>
            </a:r>
            <a:r>
              <a:rPr lang="en-GB" sz="1050" dirty="0">
                <a:hlinkClick r:id="rId12"/>
              </a:rPr>
              <a:t>https://doi.org/10.1007/978-0-387-09526-4</a:t>
            </a:r>
            <a:endParaRPr lang="en-GB" sz="1050" dirty="0"/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Tillyer</a:t>
            </a:r>
            <a:r>
              <a:rPr lang="en-GB" sz="1050" dirty="0"/>
              <a:t>, M. S., &amp; </a:t>
            </a:r>
            <a:r>
              <a:rPr lang="en-GB" sz="1050" dirty="0" err="1"/>
              <a:t>Tillyer</a:t>
            </a:r>
            <a:r>
              <a:rPr lang="en-GB" sz="1050" dirty="0"/>
              <a:t>, R. (2015). Maybe I Should Do This Alone: A Comparison of Solo and Co-offending Robbery Outcomes. </a:t>
            </a:r>
            <a:r>
              <a:rPr lang="en-GB" sz="1050" i="1" dirty="0"/>
              <a:t>Justice Quarterly, 32 </a:t>
            </a:r>
            <a:r>
              <a:rPr lang="en-GB" sz="1050" dirty="0"/>
              <a:t>(6), 1064–1088. </a:t>
            </a:r>
            <a:r>
              <a:rPr lang="en-GB" sz="1050" dirty="0">
                <a:hlinkClick r:id="rId13"/>
              </a:rPr>
              <a:t>https://doi.org/10.1080/07418825.2014.883422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McCuish, E. C., Bouchard, M., &amp; Corrado, R. R. (2015). The Search for Suitable Homicide Co-Offenders Among Gang Members. </a:t>
            </a:r>
            <a:r>
              <a:rPr lang="en-GB" sz="1050" i="1" dirty="0"/>
              <a:t>Journal of Contemporary Criminal Justice, 31</a:t>
            </a:r>
            <a:r>
              <a:rPr lang="en-GB" sz="1050" dirty="0"/>
              <a:t> (3), 319–336. </a:t>
            </a:r>
            <a:r>
              <a:rPr lang="en-GB" sz="1050" dirty="0">
                <a:hlinkClick r:id="rId14"/>
              </a:rPr>
              <a:t>https://doi.org/10.1177/1043986214553375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Schwarzenbach</a:t>
            </a:r>
            <a:r>
              <a:rPr lang="en-GB" sz="1050" dirty="0"/>
              <a:t>, A., &amp; Jensen, M. (2024). Extremists of a feather flock together? Community structures, transitivity, and patterns of homophily in the US Islamist co-offending network (K. L. Warren, Ed.). </a:t>
            </a:r>
            <a:r>
              <a:rPr lang="en-GB" sz="1050" i="1" dirty="0"/>
              <a:t>PLOS ONE, 19</a:t>
            </a:r>
            <a:r>
              <a:rPr lang="en-GB" sz="1050" dirty="0"/>
              <a:t> (6), e0298273. </a:t>
            </a:r>
            <a:r>
              <a:rPr lang="en-GB" sz="1050" dirty="0">
                <a:hlinkClick r:id="rId15"/>
              </a:rPr>
              <a:t>https://doi.org/10.1371/journal.pone.0298273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Talaga</a:t>
            </a:r>
            <a:r>
              <a:rPr lang="en-GB" sz="1050" dirty="0"/>
              <a:t>, S., &amp; Nowak, A. (2020). Homophily as a Process Generating Social Networks: Insights from Social Distance Attachment Model. </a:t>
            </a:r>
            <a:r>
              <a:rPr lang="en-GB" sz="1050" i="1" dirty="0"/>
              <a:t>Journal of Artificial Societies and Social Simulation, 23 </a:t>
            </a:r>
            <a:r>
              <a:rPr lang="en-GB" sz="1050" dirty="0"/>
              <a:t>(2), 6. </a:t>
            </a:r>
            <a:r>
              <a:rPr lang="en-GB" sz="1050" dirty="0">
                <a:hlinkClick r:id="rId16"/>
              </a:rPr>
              <a:t>https://doi.org/10.18564/jasss.4252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Tremblay, P. (2017, October). Searching for Suitable Co-offenders. In R. V. Clarke &amp; M. Felson(Eds.), </a:t>
            </a:r>
            <a:r>
              <a:rPr lang="en-GB" sz="1050" i="1" dirty="0"/>
              <a:t>Routine Activity and Rational Choice </a:t>
            </a:r>
            <a:r>
              <a:rPr lang="en-GB" sz="1050" dirty="0"/>
              <a:t>(1st ed., pp. 17–36). Routledge. </a:t>
            </a:r>
            <a:r>
              <a:rPr lang="en-GB" sz="1050" dirty="0">
                <a:hlinkClick r:id="rId17"/>
              </a:rPr>
              <a:t>https://doi.org/10.4324/9781315128788-2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Van </a:t>
            </a:r>
            <a:r>
              <a:rPr lang="en-GB" sz="1050" dirty="0" err="1"/>
              <a:t>Mastrigt</a:t>
            </a:r>
            <a:r>
              <a:rPr lang="en-GB" sz="1050" dirty="0"/>
              <a:t>, S. B. (2017, June). </a:t>
            </a:r>
            <a:r>
              <a:rPr lang="en-GB" sz="1050" i="1" dirty="0"/>
              <a:t>Co-offending and Co-offender Selection </a:t>
            </a:r>
            <a:r>
              <a:rPr lang="en-GB" sz="1050" dirty="0"/>
              <a:t>(W. </a:t>
            </a:r>
            <a:r>
              <a:rPr lang="en-GB" sz="1050" dirty="0" err="1"/>
              <a:t>Bernasco</a:t>
            </a:r>
            <a:r>
              <a:rPr lang="en-GB" sz="1050" dirty="0"/>
              <a:t>, J.-L. Van Gelder, &amp; H. Elffers, Eds.; Vol. 1). Oxford University Press. </a:t>
            </a:r>
            <a:r>
              <a:rPr lang="en-GB" sz="1050" dirty="0">
                <a:hlinkClick r:id="rId18"/>
              </a:rPr>
              <a:t>https://doi.org/10.1093/oxfordhb/9780199338801.013.21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Van </a:t>
            </a:r>
            <a:r>
              <a:rPr lang="en-GB" sz="1050" dirty="0" err="1"/>
              <a:t>Mastrigt</a:t>
            </a:r>
            <a:r>
              <a:rPr lang="en-GB" sz="1050" dirty="0"/>
              <a:t>, S. B., &amp; Carrington, P. J. (2013, October). Sex and Age Homophily in Co-offending Networks: Opportunity or Preference? In </a:t>
            </a:r>
            <a:r>
              <a:rPr lang="en-GB" sz="1050" i="1" dirty="0"/>
              <a:t>Crime and Networks </a:t>
            </a:r>
            <a:r>
              <a:rPr lang="en-GB" sz="1050" dirty="0"/>
              <a:t>(pp. 40–63).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Weerman</a:t>
            </a:r>
            <a:r>
              <a:rPr lang="en-GB" sz="1050" dirty="0"/>
              <a:t>, F. M. (2003). Co-offending as Social Exchange. Explaining Characteristics of Co-offending. </a:t>
            </a:r>
            <a:r>
              <a:rPr lang="en-GB" sz="1050" i="1" dirty="0"/>
              <a:t>British Journal of Criminology, 43 </a:t>
            </a:r>
            <a:r>
              <a:rPr lang="en-GB" sz="1050" dirty="0"/>
              <a:t>(2), 398–416. </a:t>
            </a:r>
            <a:r>
              <a:rPr lang="en-GB" sz="1050" dirty="0">
                <a:hlinkClick r:id="rId19"/>
              </a:rPr>
              <a:t>https://doi.org/10.1093/bjc/43.2.398</a:t>
            </a:r>
            <a:endParaRPr lang="en-GB" sz="1050" dirty="0"/>
          </a:p>
          <a:p>
            <a:pPr marL="0" indent="0">
              <a:spcBef>
                <a:spcPts val="500"/>
              </a:spcBef>
              <a:buNone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327344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24ACE73-BB95-7914-59B5-77B4ABD1F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Backup Slides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E19A9-FF58-7474-0B1E-9E29FC61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212055"/>
            <a:ext cx="10020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17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24ACE73-BB95-7914-59B5-77B4ABD1F4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Backup Slides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CB2461-5EC7-25C9-1FA8-D1050566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266" y="813494"/>
            <a:ext cx="8143467" cy="5986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02BCD-D340-ABB9-E674-7D0E92021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659" y="3806963"/>
            <a:ext cx="3623463" cy="8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3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24ACE73-BB95-7914-59B5-77B4ABD1F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Backup Slides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50100-8819-ED71-ECAF-8E9FB50C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13" y="911183"/>
            <a:ext cx="7281973" cy="5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24ACE73-BB95-7914-59B5-77B4ABD1F4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Backup Slides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FD946-29A5-47AD-F8D0-45827F74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684446"/>
            <a:ext cx="4944304" cy="4170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E126D-65E6-112D-3598-881198611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058" y="1684446"/>
            <a:ext cx="4827572" cy="41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07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Homophily plays an important role in: </a:t>
            </a:r>
          </a:p>
          <a:p>
            <a:r>
              <a:rPr lang="en-GB" dirty="0"/>
              <a:t>network formation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Alraddadi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et al., 2020;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Talaga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Nowak, 2020</a:t>
            </a:r>
            <a:r>
              <a:rPr lang="en-GB" dirty="0"/>
              <a:t>)</a:t>
            </a:r>
          </a:p>
          <a:p>
            <a:r>
              <a:rPr lang="en-GB" dirty="0"/>
              <a:t>information diffusion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Furutani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et al., 2023; Golub and Jackson, 2012; Sun et al., 2022</a:t>
            </a:r>
            <a:r>
              <a:rPr lang="en-GB" dirty="0"/>
              <a:t>)</a:t>
            </a:r>
          </a:p>
          <a:p>
            <a:r>
              <a:rPr lang="en-GB" dirty="0"/>
              <a:t>opinion formation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Alraddadi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et al., 2020; Gargiulo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Gandica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2017</a:t>
            </a:r>
            <a:r>
              <a:rPr lang="en-GB" dirty="0"/>
              <a:t>)</a:t>
            </a:r>
          </a:p>
          <a:p>
            <a:r>
              <a:rPr lang="en-GB" dirty="0"/>
              <a:t>innovations in networks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Yousaf and Palazzo, 2023</a:t>
            </a:r>
            <a:r>
              <a:rPr lang="en-GB" dirty="0"/>
              <a:t>)</a:t>
            </a: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E091AA-A9CA-08F2-1026-44A5AB17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4000" b="1" dirty="0"/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2161180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281AEF8-F84E-9A75-E9C3-33E41366DF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Research Question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DB58-9997-7DEE-F45C-7028D2B3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29" y="1564351"/>
            <a:ext cx="11139342" cy="171387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>
                    <a:lumMod val="85000"/>
                  </a:schemeClr>
                </a:solidFill>
              </a:rPr>
              <a:t>How does similarity-based partner selection affect </a:t>
            </a:r>
            <a:r>
              <a:rPr lang="en-GB" sz="4000" u="sng" dirty="0"/>
              <a:t>co-offending outcomes</a:t>
            </a:r>
            <a:r>
              <a:rPr lang="en-GB" sz="40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B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2657F7-440A-4463-8FFF-547367AECBED}"/>
              </a:ext>
            </a:extLst>
          </p:cNvPr>
          <p:cNvSpPr txBox="1">
            <a:spLocks/>
          </p:cNvSpPr>
          <p:nvPr/>
        </p:nvSpPr>
        <p:spPr>
          <a:xfrm>
            <a:off x="1570432" y="4017524"/>
            <a:ext cx="2875109" cy="190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Structure of the criminal network</a:t>
            </a:r>
            <a:endParaRPr lang="en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0A6F0E-5912-E1CF-BEF1-AEEC325326EE}"/>
              </a:ext>
            </a:extLst>
          </p:cNvPr>
          <p:cNvSpPr txBox="1">
            <a:spLocks/>
          </p:cNvSpPr>
          <p:nvPr/>
        </p:nvSpPr>
        <p:spPr>
          <a:xfrm>
            <a:off x="7746461" y="4025348"/>
            <a:ext cx="2875109" cy="190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Information diffusion</a:t>
            </a:r>
            <a:endParaRPr lang="en-B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9DC239-4D54-5448-4811-692FA60F32B7}"/>
              </a:ext>
            </a:extLst>
          </p:cNvPr>
          <p:cNvCxnSpPr>
            <a:cxnSpLocks/>
          </p:cNvCxnSpPr>
          <p:nvPr/>
        </p:nvCxnSpPr>
        <p:spPr>
          <a:xfrm flipH="1">
            <a:off x="3064213" y="2957209"/>
            <a:ext cx="3031787" cy="157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A90ED-C8B8-EC01-9FE7-77D6453DE519}"/>
              </a:ext>
            </a:extLst>
          </p:cNvPr>
          <p:cNvCxnSpPr/>
          <p:nvPr/>
        </p:nvCxnSpPr>
        <p:spPr>
          <a:xfrm>
            <a:off x="6096000" y="2957209"/>
            <a:ext cx="3135549" cy="157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1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7A2C6BB-0947-10AA-0D28-4151A937EC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Outline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621-A9B0-0F5D-585D-6C76BC6F7F56}"/>
              </a:ext>
            </a:extLst>
          </p:cNvPr>
          <p:cNvSpPr txBox="1">
            <a:spLocks/>
          </p:cNvSpPr>
          <p:nvPr/>
        </p:nvSpPr>
        <p:spPr>
          <a:xfrm>
            <a:off x="452673" y="911182"/>
            <a:ext cx="10918479" cy="5572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Background</a:t>
            </a:r>
          </a:p>
          <a:p>
            <a:r>
              <a:rPr lang="en-GB" sz="3600" dirty="0"/>
              <a:t>Proposed ABM model</a:t>
            </a:r>
          </a:p>
          <a:p>
            <a:r>
              <a:rPr lang="en-GB" sz="3600" dirty="0"/>
              <a:t>Results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51807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Co-offending acts as a means of achieving material and immaterial goods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Weerman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2003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Services</a:t>
            </a:r>
          </a:p>
          <a:p>
            <a:pPr lvl="1"/>
            <a:r>
              <a:rPr lang="en-GB" dirty="0"/>
              <a:t>Catch</a:t>
            </a:r>
          </a:p>
          <a:p>
            <a:pPr lvl="1"/>
            <a:r>
              <a:rPr lang="en-GB" dirty="0"/>
              <a:t>Payment</a:t>
            </a:r>
          </a:p>
          <a:p>
            <a:pPr lvl="1"/>
            <a:r>
              <a:rPr lang="en-GB" dirty="0"/>
              <a:t>Appreciation</a:t>
            </a:r>
          </a:p>
          <a:p>
            <a:pPr lvl="1"/>
            <a:r>
              <a:rPr lang="en-GB" dirty="0"/>
              <a:t>Acceptance</a:t>
            </a:r>
          </a:p>
          <a:p>
            <a:pPr lvl="1"/>
            <a:r>
              <a:rPr lang="en-GB" dirty="0"/>
              <a:t>Information</a:t>
            </a:r>
          </a:p>
          <a:p>
            <a:pPr marL="0" indent="0" algn="ctr">
              <a:buNone/>
            </a:pP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81DB98-01C3-B383-B00C-C5CE733F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 lnSpcReduction="10000"/>
          </a:bodyPr>
          <a:lstStyle/>
          <a:p>
            <a:r>
              <a:rPr lang="en-GB" sz="4000" b="1" dirty="0"/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3604897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Group crime can increase the risk of getting caught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Morselli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2009</a:t>
            </a:r>
            <a:r>
              <a:rPr lang="en-GB" dirty="0"/>
              <a:t>)</a:t>
            </a:r>
          </a:p>
          <a:p>
            <a:r>
              <a:rPr lang="en-GB" dirty="0"/>
              <a:t>As the number of offenders per offense increases the profit per individual offender decreases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Tillyer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Tillyer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2015</a:t>
            </a:r>
            <a:r>
              <a:rPr lang="en-GB" dirty="0"/>
              <a:t>)</a:t>
            </a:r>
          </a:p>
          <a:p>
            <a:r>
              <a:rPr lang="en-GB" dirty="0"/>
              <a:t>Non-trivial problem of partner search and selection </a:t>
            </a:r>
            <a:r>
              <a:rPr lang="nl-NL" dirty="0"/>
              <a:t>(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McCuish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 et al., 2015; 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Tremblay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, 2017; Van 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Mastrigt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, 2017; Weerman, 2003</a:t>
            </a:r>
            <a:r>
              <a:rPr lang="nl-NL" dirty="0"/>
              <a:t>)</a:t>
            </a: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4C61B3-8002-8E8C-7963-BC85CAF5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4000" b="1" dirty="0"/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394022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According to Tremblay (2017), ideally, offenders want to find partners who are trustful </a:t>
            </a:r>
            <a:r>
              <a:rPr lang="en-GB" i="1" dirty="0"/>
              <a:t>and</a:t>
            </a:r>
            <a:r>
              <a:rPr lang="en-GB" dirty="0"/>
              <a:t> useful. </a:t>
            </a:r>
          </a:p>
          <a:p>
            <a:r>
              <a:rPr lang="en-GB" i="1" dirty="0"/>
              <a:t>Trustful</a:t>
            </a:r>
            <a:r>
              <a:rPr lang="en-GB" dirty="0"/>
              <a:t> connections ensure long-lasting relationships with low chances of failure or betrayal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Grund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Morselli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2017</a:t>
            </a:r>
            <a:r>
              <a:rPr lang="en-GB" dirty="0"/>
              <a:t>)</a:t>
            </a:r>
          </a:p>
          <a:p>
            <a:r>
              <a:rPr lang="en-GB" i="1" dirty="0"/>
              <a:t>Useful</a:t>
            </a:r>
            <a:r>
              <a:rPr lang="en-GB" dirty="0"/>
              <a:t> connections provide important information to expand one’s criminal opportunities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Becker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McCorkel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2011</a:t>
            </a:r>
            <a:r>
              <a:rPr lang="en-GB" dirty="0"/>
              <a:t>)</a:t>
            </a: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4791BD-1149-95EE-A116-4C2E0C5D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4000" b="1" dirty="0"/>
              <a:t>Partner selection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115756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Scholars have found similarity preference in co-offending networks in terms of the following:</a:t>
            </a:r>
          </a:p>
          <a:p>
            <a:r>
              <a:rPr lang="en-GB" dirty="0"/>
              <a:t>age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Bright and Whelan, 2020; Di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Meo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2023; Van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Mastrigt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Carrington, 2013</a:t>
            </a:r>
            <a:r>
              <a:rPr lang="en-GB" dirty="0"/>
              <a:t>)</a:t>
            </a:r>
          </a:p>
          <a:p>
            <a:r>
              <a:rPr lang="en-GB" dirty="0"/>
              <a:t>sex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Di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Meo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2023; Van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Mastrigt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Carrington, 2013</a:t>
            </a:r>
            <a:r>
              <a:rPr lang="en-GB" dirty="0"/>
              <a:t>)</a:t>
            </a:r>
          </a:p>
          <a:p>
            <a:r>
              <a:rPr lang="en-GB" dirty="0"/>
              <a:t>ethnicity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Grund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Densley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2015</a:t>
            </a:r>
            <a:r>
              <a:rPr lang="en-GB" dirty="0"/>
              <a:t>)</a:t>
            </a:r>
          </a:p>
          <a:p>
            <a:r>
              <a:rPr lang="en-GB" dirty="0"/>
              <a:t>marital status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Di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Meo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2023</a:t>
            </a:r>
            <a:r>
              <a:rPr lang="en-GB" dirty="0"/>
              <a:t>)</a:t>
            </a:r>
          </a:p>
          <a:p>
            <a:r>
              <a:rPr lang="en-GB" dirty="0"/>
              <a:t>spatial proximity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Schwarzenbach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Jensen, 2024</a:t>
            </a:r>
            <a:r>
              <a:rPr lang="en-GB" dirty="0"/>
              <a:t>)</a:t>
            </a:r>
          </a:p>
          <a:p>
            <a:r>
              <a:rPr lang="en-GB" dirty="0"/>
              <a:t>socio-cultural background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Schwarzenbach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Jensen, 2024</a:t>
            </a:r>
            <a:r>
              <a:rPr lang="en-GB" dirty="0"/>
              <a:t>)</a:t>
            </a:r>
          </a:p>
          <a:p>
            <a:r>
              <a:rPr lang="fr-FR" dirty="0"/>
              <a:t>violence level (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Geeraert et al., 2024</a:t>
            </a:r>
            <a:r>
              <a:rPr lang="fr-FR" dirty="0"/>
              <a:t>)</a:t>
            </a: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B16708-63E1-D5B2-0957-B01EAA93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4000" b="1" dirty="0"/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2969674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589635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Co-offenders commit a wider variety of crimes than solo offenders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Conway and McCord, 2002</a:t>
            </a:r>
            <a:r>
              <a:rPr lang="en-GB" dirty="0"/>
              <a:t>)</a:t>
            </a:r>
            <a:endParaRPr lang="en-BE" dirty="0"/>
          </a:p>
          <a:p>
            <a:r>
              <a:rPr lang="en-GB" dirty="0"/>
              <a:t>Co-offending often involves a combination of offenders with varying skills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Bright et al., 2024</a:t>
            </a:r>
            <a:r>
              <a:rPr lang="en-GB" dirty="0"/>
              <a:t>)</a:t>
            </a:r>
          </a:p>
          <a:p>
            <a:r>
              <a:rPr lang="en-GB" dirty="0"/>
              <a:t>Co-offending might help with committing sophisticated crimes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Felson, 2003</a:t>
            </a:r>
            <a:r>
              <a:rPr lang="en-GB" dirty="0"/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A4554-DF2D-C5DD-A685-078F5B9B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Homophily</a:t>
            </a:r>
          </a:p>
          <a:p>
            <a:r>
              <a:rPr lang="en-GB" sz="4000" b="1" dirty="0"/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304901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1922</Words>
  <Application>Microsoft Office PowerPoint</Application>
  <PresentationFormat>Widescreen</PresentationFormat>
  <Paragraphs>211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Source Sans Pro</vt:lpstr>
      <vt:lpstr>Office Theme</vt:lpstr>
      <vt:lpstr>The Effect of Homophily on Co-Offending Outcomes   Ruslan Klymentiev, Luis Enrique Correa Rocha, Christophe Vandeviver  Social Simulation Conference 2024 - Kraków - 19/09/2024</vt:lpstr>
      <vt:lpstr>Research Question</vt:lpstr>
      <vt:lpstr>Research Question</vt:lpstr>
      <vt:lpstr>Outline</vt:lpstr>
      <vt:lpstr>Background</vt:lpstr>
      <vt:lpstr>Background</vt:lpstr>
      <vt:lpstr>Background</vt:lpstr>
      <vt:lpstr>Background</vt:lpstr>
      <vt:lpstr>Background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Results</vt:lpstr>
      <vt:lpstr>Results</vt:lpstr>
      <vt:lpstr>Results</vt:lpstr>
      <vt:lpstr>Discussion</vt:lpstr>
      <vt:lpstr>Ruslan Klymentiev PhD Researcher  Department of Criminology, Criminal Law and Social Law Institute for International Research on Criminal Policy  Campus Aula, Universiteitstraat 4, 9000 Ghent, Belgium    email: Ruslan.Klymentiev@UGent.be</vt:lpstr>
      <vt:lpstr>References</vt:lpstr>
      <vt:lpstr>Backup Slides</vt:lpstr>
      <vt:lpstr>Backup Slides</vt:lpstr>
      <vt:lpstr>Backup Slides</vt:lpstr>
      <vt:lpstr>Backup Slides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Overview &amp; Challenges </dc:title>
  <dc:creator>Ruslan Klymentiev</dc:creator>
  <cp:lastModifiedBy>Ruslan Klymentiev</cp:lastModifiedBy>
  <cp:revision>2</cp:revision>
  <dcterms:created xsi:type="dcterms:W3CDTF">2023-10-17T07:24:06Z</dcterms:created>
  <dcterms:modified xsi:type="dcterms:W3CDTF">2024-09-18T16:37:32Z</dcterms:modified>
</cp:coreProperties>
</file>