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The Iris data set: PCA, confidence and tolerance intervals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b004.ctrJ.s.2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75818" y="4069790"/>
              <a:ext cx="7641392" cy="0"/>
            </a:xfrm>
            <a:custGeom>
              <a:avLst/>
              <a:pathLst>
                <a:path w="7641392" h="0">
                  <a:moveTo>
                    <a:pt x="0" y="0"/>
                  </a:moveTo>
                  <a:lnTo>
                    <a:pt x="7641392" y="0"/>
                  </a:lnTo>
                  <a:lnTo>
                    <a:pt x="7641392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248725" y="3499156"/>
              <a:ext cx="1637441" cy="32513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068104" y="3499156"/>
              <a:ext cx="1637441" cy="1945803"/>
            </a:xfrm>
            <a:prstGeom prst="rect">
              <a:avLst/>
            </a:prstGeom>
            <a:solidFill>
              <a:srgbClr val="DBB400">
                <a:alpha val="100000"/>
              </a:srgbClr>
            </a:solidFill>
            <a:ln w="13550" cap="flat">
              <a:solidFill>
                <a:srgbClr val="8B5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4887483" y="3499156"/>
              <a:ext cx="1637441" cy="136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706862" y="3499156"/>
              <a:ext cx="1637441" cy="1022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 rot="-5400000">
              <a:off x="1453257" y="2700587"/>
              <a:ext cx="1185238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DejaVu Sans"/>
                  <a:cs typeface="DejaVu Sans"/>
                </a:rPr>
                <a:t>Sepal.Length</a:t>
              </a:r>
            </a:p>
          </p:txBody>
        </p:sp>
        <p:sp>
          <p:nvSpPr>
            <p:cNvPr id="12" name="tx11"/>
            <p:cNvSpPr/>
            <p:nvPr/>
          </p:nvSpPr>
          <p:spPr>
            <a:xfrm rot="-5400000">
              <a:off x="3321377" y="2759077"/>
              <a:ext cx="1087755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8B5A00">
                      <a:alpha val="100000"/>
                    </a:srgbClr>
                  </a:solidFill>
                  <a:latin typeface="DejaVu Sans"/>
                  <a:cs typeface="DejaVu Sans"/>
                </a:rPr>
                <a:t>Sepal.Width</a:t>
              </a:r>
            </a:p>
          </p:txBody>
        </p:sp>
        <p:sp>
          <p:nvSpPr>
            <p:cNvPr id="13" name="tx12"/>
            <p:cNvSpPr/>
            <p:nvPr/>
          </p:nvSpPr>
          <p:spPr>
            <a:xfrm rot="-5400000">
              <a:off x="5116805" y="2730335"/>
              <a:ext cx="1135658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DejaVu Sans"/>
                  <a:cs typeface="DejaVu Sans"/>
                </a:rPr>
                <a:t>Petal.Length</a:t>
              </a:r>
            </a:p>
          </p:txBody>
        </p:sp>
        <p:sp>
          <p:nvSpPr>
            <p:cNvPr id="14" name="tx13"/>
            <p:cNvSpPr/>
            <p:nvPr/>
          </p:nvSpPr>
          <p:spPr>
            <a:xfrm rot="-5400000">
              <a:off x="7002437" y="2806336"/>
              <a:ext cx="1038175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DejaVu Sans"/>
                  <a:cs typeface="DejaVu Sans"/>
                </a:rPr>
                <a:t>Petal.Width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975818" y="3499156"/>
              <a:ext cx="7641392" cy="0"/>
            </a:xfrm>
            <a:custGeom>
              <a:avLst/>
              <a:pathLst>
                <a:path w="7641392" h="0">
                  <a:moveTo>
                    <a:pt x="0" y="0"/>
                  </a:moveTo>
                  <a:lnTo>
                    <a:pt x="7641392" y="0"/>
                  </a:lnTo>
                  <a:lnTo>
                    <a:pt x="76413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975818" y="1893288"/>
              <a:ext cx="0" cy="4128490"/>
            </a:xfrm>
            <a:custGeom>
              <a:avLst/>
              <a:pathLst>
                <a:path w="0" h="4128490">
                  <a:moveTo>
                    <a:pt x="0" y="41284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95125" y="5737898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95125" y="4596631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735453" y="345536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35453" y="231409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941024" y="5781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1024" y="4640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1024" y="3499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941024" y="235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 rot="-5400000">
              <a:off x="104483" y="3903475"/>
              <a:ext cx="940178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Contributions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975818" y="1629761"/>
              <a:ext cx="4299785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PCA on the Iris Set: Variable Contributions (Signed)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b004a.screePlot.Inf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72976"/>
              <a:ext cx="5926666" cy="2414855"/>
            </a:xfrm>
            <a:custGeom>
              <a:avLst/>
              <a:pathLst>
                <a:path w="5926666" h="2414855">
                  <a:moveTo>
                    <a:pt x="0" y="0"/>
                  </a:moveTo>
                  <a:lnTo>
                    <a:pt x="1975555" y="1670414"/>
                  </a:lnTo>
                  <a:lnTo>
                    <a:pt x="3951111" y="2309818"/>
                  </a:lnTo>
                  <a:lnTo>
                    <a:pt x="5926666" y="2414855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91546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915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79324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76710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7548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74265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73043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77182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1670363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658141" y="5427688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645918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633696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5621474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6609252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597030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443841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77174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10506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 rot="-5400000">
              <a:off x="1228909" y="504746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1180428" y="4380784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80428" y="3714107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80428" y="3047431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80428" y="2380754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3178254" y="1854204"/>
              <a:ext cx="3153251" cy="178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Iris Set. Eigenvalues Inference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310144" y="5788760"/>
              <a:ext cx="889471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Dimensions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-392922" y="3697997"/>
              <a:ext cx="2576884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Explained Variance</a:t>
              </a:r>
            </a:p>
          </p:txBody>
        </p:sp>
        <p:sp>
          <p:nvSpPr>
            <p:cNvPr id="36" name="pt35"/>
            <p:cNvSpPr/>
            <p:nvPr/>
          </p:nvSpPr>
          <p:spPr>
            <a:xfrm>
              <a:off x="1757256" y="2638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32812" y="430910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708367" y="494850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7683923" y="50535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740111" y="262154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645920" y="4239998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23812" cap="rnd">
              <a:solidFill>
                <a:srgbClr val="682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7072660" y="3697997"/>
              <a:ext cx="2824757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Inertia Extracted by the Components</a:t>
              </a:r>
            </a:p>
          </p:txBody>
        </p:sp>
        <p:sp>
          <p:nvSpPr>
            <p:cNvPr id="43" name="pl42"/>
            <p:cNvSpPr/>
            <p:nvPr/>
          </p:nvSpPr>
          <p:spPr>
            <a:xfrm>
              <a:off x="7863839" y="2679140"/>
              <a:ext cx="0" cy="2341287"/>
            </a:xfrm>
            <a:custGeom>
              <a:avLst/>
              <a:pathLst>
                <a:path w="0" h="2341287">
                  <a:moveTo>
                    <a:pt x="0" y="23412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7863839" y="463021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7863839" y="423999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7863839" y="384978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7863839" y="3459569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7863839" y="306935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7863839" y="26791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 rot="-5400000">
              <a:off x="8014207" y="496279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8014207" y="4182365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8014207" y="3401936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8014207" y="262150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b005.PermTest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2984658" y="1899924"/>
              <a:ext cx="3540442" cy="178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Permutation Test for Eigenvalue 1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4261179" y="5667778"/>
              <a:ext cx="98740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Eigenvalue 1</a:t>
              </a:r>
            </a:p>
          </p:txBody>
        </p:sp>
        <p:sp>
          <p:nvSpPr>
            <p:cNvPr id="7" name="pl6"/>
            <p:cNvSpPr/>
            <p:nvPr/>
          </p:nvSpPr>
          <p:spPr>
            <a:xfrm>
              <a:off x="1876213" y="5120323"/>
              <a:ext cx="5117629" cy="0"/>
            </a:xfrm>
            <a:custGeom>
              <a:avLst/>
              <a:pathLst>
                <a:path w="5117629" h="0">
                  <a:moveTo>
                    <a:pt x="0" y="0"/>
                  </a:moveTo>
                  <a:lnTo>
                    <a:pt x="51176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76213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55620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435028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714435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993842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827732" y="533423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107139" y="533840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386547" y="5336397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65954" y="533423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945362" y="533840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645920" y="2900641"/>
              <a:ext cx="0" cy="1987299"/>
            </a:xfrm>
            <a:custGeom>
              <a:avLst/>
              <a:pathLst>
                <a:path w="0" h="1987299">
                  <a:moveTo>
                    <a:pt x="0" y="19872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4480" y="488794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554480" y="4225508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554480" y="3563075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554480" y="290064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 rot="-5400000">
              <a:off x="1320349" y="483030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1321354" y="4168879"/>
              <a:ext cx="96961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1271868" y="3505441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1272873" y="2844012"/>
              <a:ext cx="193923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3232385" y="4622968"/>
              <a:ext cx="25588" cy="26497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3257973" y="4357994"/>
              <a:ext cx="25588" cy="52994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3283561" y="3828048"/>
              <a:ext cx="25588" cy="105989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309149" y="3960534"/>
              <a:ext cx="25588" cy="92740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3334737" y="2900641"/>
              <a:ext cx="25588" cy="198729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3360325" y="3033128"/>
              <a:ext cx="25588" cy="185481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3385914" y="2635668"/>
              <a:ext cx="25588" cy="225227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3411502" y="3563075"/>
              <a:ext cx="25588" cy="132486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3437090" y="4357994"/>
              <a:ext cx="25588" cy="52994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3462678" y="3828048"/>
              <a:ext cx="25588" cy="105989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3488266" y="4357994"/>
              <a:ext cx="25588" cy="52994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3513854" y="4490481"/>
              <a:ext cx="25588" cy="39745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3539442" y="4755454"/>
              <a:ext cx="25588" cy="13248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3565031" y="4622968"/>
              <a:ext cx="25588" cy="264973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3590619" y="4887941"/>
              <a:ext cx="25588" cy="0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3616207" y="4887941"/>
              <a:ext cx="25588" cy="0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3641795" y="4755454"/>
              <a:ext cx="25588" cy="132486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610161" y="2635668"/>
              <a:ext cx="0" cy="2252272"/>
            </a:xfrm>
            <a:custGeom>
              <a:avLst/>
              <a:pathLst>
                <a:path w="0" h="2252272">
                  <a:moveTo>
                    <a:pt x="0" y="0"/>
                  </a:moveTo>
                  <a:lnTo>
                    <a:pt x="0" y="2252272"/>
                  </a:lnTo>
                </a:path>
              </a:pathLst>
            </a:custGeom>
            <a:ln w="23717" cap="rnd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570465" y="4662814"/>
              <a:ext cx="79391" cy="225127"/>
            </a:xfrm>
            <a:custGeom>
              <a:avLst/>
              <a:pathLst>
                <a:path w="79391" h="225127">
                  <a:moveTo>
                    <a:pt x="0" y="0"/>
                  </a:moveTo>
                  <a:lnTo>
                    <a:pt x="39695" y="225127"/>
                  </a:lnTo>
                  <a:lnTo>
                    <a:pt x="79391" y="0"/>
                  </a:lnTo>
                </a:path>
              </a:pathLst>
            </a:custGeom>
            <a:ln w="23717" cap="rnd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5701601" y="2574981"/>
              <a:ext cx="1466812" cy="88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7A378B">
                      <a:alpha val="100000"/>
                    </a:srgbClr>
                  </a:solidFill>
                  <a:latin typeface="DejaVu Sans"/>
                  <a:cs typeface="DejaVu Sans"/>
                </a:rPr>
                <a:t>Observed value = 2.9185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3560459" y="2423160"/>
              <a:ext cx="0" cy="2697162"/>
            </a:xfrm>
            <a:custGeom>
              <a:avLst/>
              <a:pathLst>
                <a:path w="0" h="2697162">
                  <a:moveTo>
                    <a:pt x="0" y="2697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050" cap="rnd">
              <a:solidFill>
                <a:srgbClr val="CD262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b006.ParalTest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2496026" y="1899924"/>
              <a:ext cx="4517707" cy="178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Monte Carlo (Parallel) Test for Eigenvalue 1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4261179" y="5667778"/>
              <a:ext cx="98740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Eigenvalue 1</a:t>
              </a:r>
            </a:p>
          </p:txBody>
        </p:sp>
        <p:sp>
          <p:nvSpPr>
            <p:cNvPr id="7" name="pl6"/>
            <p:cNvSpPr/>
            <p:nvPr/>
          </p:nvSpPr>
          <p:spPr>
            <a:xfrm>
              <a:off x="1876213" y="5120323"/>
              <a:ext cx="5117629" cy="0"/>
            </a:xfrm>
            <a:custGeom>
              <a:avLst/>
              <a:pathLst>
                <a:path w="5117629" h="0">
                  <a:moveTo>
                    <a:pt x="0" y="0"/>
                  </a:moveTo>
                  <a:lnTo>
                    <a:pt x="51176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76213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55620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435028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714435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993842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827732" y="533423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107139" y="533840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386547" y="5336397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65954" y="533423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945362" y="533840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645920" y="2634877"/>
              <a:ext cx="0" cy="2236453"/>
            </a:xfrm>
            <a:custGeom>
              <a:avLst/>
              <a:pathLst>
                <a:path w="0" h="2236453">
                  <a:moveTo>
                    <a:pt x="0" y="22364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4480" y="487133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554480" y="412584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554480" y="338036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554480" y="2634877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 rot="-5400000">
              <a:off x="1320349" y="481369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1321354" y="4069217"/>
              <a:ext cx="96961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1271868" y="3322728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1272873" y="2578248"/>
              <a:ext cx="193923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3232385" y="4424040"/>
              <a:ext cx="25588" cy="44729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3257973" y="4424040"/>
              <a:ext cx="25588" cy="44729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3283561" y="3678555"/>
              <a:ext cx="25588" cy="119277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309149" y="3082168"/>
              <a:ext cx="25588" cy="178916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3334737" y="2634877"/>
              <a:ext cx="25588" cy="223645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3360325" y="3529459"/>
              <a:ext cx="25588" cy="134187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3385914" y="2634877"/>
              <a:ext cx="25588" cy="223645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3411502" y="3231265"/>
              <a:ext cx="25588" cy="164006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3437090" y="3529459"/>
              <a:ext cx="25588" cy="134187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3462678" y="4125846"/>
              <a:ext cx="25588" cy="745484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3488266" y="4573137"/>
              <a:ext cx="25588" cy="29819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3513854" y="4573137"/>
              <a:ext cx="25588" cy="29819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3539442" y="4722234"/>
              <a:ext cx="25588" cy="14909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3565031" y="4573137"/>
              <a:ext cx="25588" cy="29819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3590619" y="4722234"/>
              <a:ext cx="25588" cy="14909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3616207" y="4722234"/>
              <a:ext cx="25588" cy="149096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3641795" y="4871331"/>
              <a:ext cx="25588" cy="0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3667383" y="4871331"/>
              <a:ext cx="25588" cy="0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3692971" y="4722234"/>
              <a:ext cx="25588" cy="149096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610161" y="2634877"/>
              <a:ext cx="0" cy="2236453"/>
            </a:xfrm>
            <a:custGeom>
              <a:avLst/>
              <a:pathLst>
                <a:path w="0" h="2236453">
                  <a:moveTo>
                    <a:pt x="0" y="0"/>
                  </a:moveTo>
                  <a:lnTo>
                    <a:pt x="0" y="2236453"/>
                  </a:lnTo>
                </a:path>
              </a:pathLst>
            </a:custGeom>
            <a:ln w="23717" cap="rnd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570465" y="4646204"/>
              <a:ext cx="79391" cy="225127"/>
            </a:xfrm>
            <a:custGeom>
              <a:avLst/>
              <a:pathLst>
                <a:path w="79391" h="225127">
                  <a:moveTo>
                    <a:pt x="0" y="0"/>
                  </a:moveTo>
                  <a:lnTo>
                    <a:pt x="39695" y="225127"/>
                  </a:lnTo>
                  <a:lnTo>
                    <a:pt x="79391" y="0"/>
                  </a:lnTo>
                </a:path>
              </a:pathLst>
            </a:custGeom>
            <a:ln w="23717" cap="rnd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701601" y="2574190"/>
              <a:ext cx="1466812" cy="88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7A378B">
                      <a:alpha val="100000"/>
                    </a:srgbClr>
                  </a:solidFill>
                  <a:latin typeface="DejaVu Sans"/>
                  <a:cs typeface="DejaVu Sans"/>
                </a:rPr>
                <a:t>Observed value = 2.9185</a:t>
              </a:r>
            </a:p>
          </p:txBody>
        </p:sp>
        <p:sp>
          <p:nvSpPr>
            <p:cNvPr id="49" name="pl48"/>
            <p:cNvSpPr/>
            <p:nvPr/>
          </p:nvSpPr>
          <p:spPr>
            <a:xfrm>
              <a:off x="3592906" y="2423160"/>
              <a:ext cx="0" cy="2697162"/>
            </a:xfrm>
            <a:custGeom>
              <a:avLst/>
              <a:pathLst>
                <a:path w="0" h="2697162">
                  <a:moveTo>
                    <a:pt x="0" y="2697162"/>
                  </a:moveTo>
                  <a:lnTo>
                    <a:pt x="0" y="0"/>
                  </a:lnTo>
                </a:path>
              </a:pathLst>
            </a:custGeom>
            <a:ln w="19050" cap="rnd">
              <a:solidFill>
                <a:srgbClr val="CD262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b007.BootTest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2542817" y="1899924"/>
              <a:ext cx="4424124" cy="178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Bootstrapped distribution for Eigenvalue 1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4261179" y="5667778"/>
              <a:ext cx="98740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Eigenvalue 1</a:t>
              </a:r>
            </a:p>
          </p:txBody>
        </p:sp>
        <p:sp>
          <p:nvSpPr>
            <p:cNvPr id="7" name="pl6"/>
            <p:cNvSpPr/>
            <p:nvPr/>
          </p:nvSpPr>
          <p:spPr>
            <a:xfrm>
              <a:off x="1876213" y="5120323"/>
              <a:ext cx="5117629" cy="0"/>
            </a:xfrm>
            <a:custGeom>
              <a:avLst/>
              <a:pathLst>
                <a:path w="5117629" h="0">
                  <a:moveTo>
                    <a:pt x="0" y="0"/>
                  </a:moveTo>
                  <a:lnTo>
                    <a:pt x="51176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76213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55620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435028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714435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993842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827732" y="533423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107139" y="533840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386547" y="5336397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65954" y="533423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945362" y="533840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645920" y="2475334"/>
              <a:ext cx="0" cy="2386025"/>
            </a:xfrm>
            <a:custGeom>
              <a:avLst/>
              <a:pathLst>
                <a:path w="0" h="2386025">
                  <a:moveTo>
                    <a:pt x="0" y="23860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4480" y="486135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554480" y="4066017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554480" y="327067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554480" y="247533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 rot="-5400000">
              <a:off x="1320349" y="480372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1321354" y="4009388"/>
              <a:ext cx="96961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1271868" y="3213042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1272873" y="2418705"/>
              <a:ext cx="193923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5432965" y="4543223"/>
              <a:ext cx="25588" cy="318136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458554" y="4702291"/>
              <a:ext cx="25588" cy="15906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484142" y="4543223"/>
              <a:ext cx="25588" cy="31813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09730" y="3111607"/>
              <a:ext cx="25588" cy="174975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535318" y="2952539"/>
              <a:ext cx="25588" cy="19088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560906" y="3270676"/>
              <a:ext cx="25588" cy="159068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586494" y="2952539"/>
              <a:ext cx="25588" cy="19088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612082" y="3111607"/>
              <a:ext cx="25588" cy="174975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637671" y="2634402"/>
              <a:ext cx="25588" cy="222695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663259" y="3270676"/>
              <a:ext cx="25588" cy="159068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688847" y="3747881"/>
              <a:ext cx="25588" cy="111347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714435" y="4702291"/>
              <a:ext cx="25588" cy="15906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740023" y="4225086"/>
              <a:ext cx="25588" cy="63627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765611" y="4543223"/>
              <a:ext cx="25588" cy="31813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791200" y="4861359"/>
              <a:ext cx="25588" cy="0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816788" y="4861359"/>
              <a:ext cx="25588" cy="0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842376" y="4861359"/>
              <a:ext cx="25588" cy="0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867964" y="4702291"/>
              <a:ext cx="25588" cy="159068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610161" y="2634402"/>
              <a:ext cx="0" cy="2226956"/>
            </a:xfrm>
            <a:custGeom>
              <a:avLst/>
              <a:pathLst>
                <a:path w="0" h="2226956">
                  <a:moveTo>
                    <a:pt x="0" y="0"/>
                  </a:moveTo>
                  <a:lnTo>
                    <a:pt x="0" y="2226956"/>
                  </a:lnTo>
                </a:path>
              </a:pathLst>
            </a:custGeom>
            <a:ln w="23717" cap="rnd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70465" y="4636232"/>
              <a:ext cx="79391" cy="225127"/>
            </a:xfrm>
            <a:custGeom>
              <a:avLst/>
              <a:pathLst>
                <a:path w="79391" h="225127">
                  <a:moveTo>
                    <a:pt x="0" y="0"/>
                  </a:moveTo>
                  <a:lnTo>
                    <a:pt x="39695" y="225127"/>
                  </a:lnTo>
                  <a:lnTo>
                    <a:pt x="79391" y="0"/>
                  </a:lnTo>
                </a:path>
              </a:pathLst>
            </a:custGeom>
            <a:ln w="23717" cap="rnd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5701601" y="2573715"/>
              <a:ext cx="1466812" cy="88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7A378B">
                      <a:alpha val="100000"/>
                    </a:srgbClr>
                  </a:solidFill>
                  <a:latin typeface="DejaVu Sans"/>
                  <a:cs typeface="DejaVu Sans"/>
                </a:rPr>
                <a:t>Observed value = 2.9185</a:t>
              </a:r>
            </a:p>
          </p:txBody>
        </p:sp>
        <p:sp>
          <p:nvSpPr>
            <p:cNvPr id="48" name="pl47"/>
            <p:cNvSpPr/>
            <p:nvPr/>
          </p:nvSpPr>
          <p:spPr>
            <a:xfrm>
              <a:off x="5475146" y="2423160"/>
              <a:ext cx="0" cy="2697162"/>
            </a:xfrm>
            <a:custGeom>
              <a:avLst/>
              <a:pathLst>
                <a:path w="0" h="2697162">
                  <a:moveTo>
                    <a:pt x="0" y="2697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050" cap="rnd">
              <a:solidFill>
                <a:srgbClr val="CD262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768753" y="2423160"/>
              <a:ext cx="0" cy="2697162"/>
            </a:xfrm>
            <a:custGeom>
              <a:avLst/>
              <a:pathLst>
                <a:path w="0" h="2697162">
                  <a:moveTo>
                    <a:pt x="0" y="2697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050" cap="rnd">
              <a:solidFill>
                <a:srgbClr val="CD262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ba001.BR1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0293" y="3722960"/>
              <a:ext cx="7676917" cy="0"/>
            </a:xfrm>
            <a:custGeom>
              <a:avLst/>
              <a:pathLst>
                <a:path w="7676917" h="0">
                  <a:moveTo>
                    <a:pt x="0" y="0"/>
                  </a:moveTo>
                  <a:lnTo>
                    <a:pt x="7676917" y="0"/>
                  </a:lnTo>
                  <a:lnTo>
                    <a:pt x="7676917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0293" y="4192107"/>
              <a:ext cx="7676917" cy="0"/>
            </a:xfrm>
            <a:custGeom>
              <a:avLst/>
              <a:pathLst>
                <a:path w="7676917" h="0">
                  <a:moveTo>
                    <a:pt x="0" y="0"/>
                  </a:moveTo>
                  <a:lnTo>
                    <a:pt x="7676917" y="0"/>
                  </a:lnTo>
                  <a:lnTo>
                    <a:pt x="7676917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042306" y="3957534"/>
              <a:ext cx="1645053" cy="692812"/>
            </a:xfrm>
            <a:prstGeom prst="rect">
              <a:avLst/>
            </a:prstGeom>
            <a:solidFill>
              <a:srgbClr val="DBB400">
                <a:alpha val="100000"/>
              </a:srgbClr>
            </a:solidFill>
            <a:ln w="13550" cap="flat">
              <a:solidFill>
                <a:srgbClr val="8B5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14469" y="2605387"/>
              <a:ext cx="1645053" cy="1352146"/>
            </a:xfrm>
            <a:prstGeom prst="rect">
              <a:avLst/>
            </a:prstGeom>
            <a:solidFill>
              <a:srgbClr val="FFE195">
                <a:alpha val="100000"/>
              </a:srgbClr>
            </a:solidFill>
            <a:ln w="13550" cap="flat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4870144" y="2199672"/>
              <a:ext cx="1645053" cy="17578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6697981" y="2234022"/>
              <a:ext cx="1645053" cy="1723511"/>
            </a:xfrm>
            <a:prstGeom prst="rect">
              <a:avLst/>
            </a:prstGeom>
            <a:solidFill>
              <a:srgbClr val="DB0000">
                <a:alpha val="100000"/>
              </a:srgbClr>
            </a:solidFill>
            <a:ln w="13550" cap="flat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 rot="-5400000">
              <a:off x="1422806" y="4581250"/>
              <a:ext cx="1185238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A500">
                      <a:alpha val="100000"/>
                    </a:srgbClr>
                  </a:solidFill>
                  <a:latin typeface="DejaVu Sans"/>
                  <a:cs typeface="DejaVu Sans"/>
                </a:rPr>
                <a:t>Sepal.Length</a:t>
              </a:r>
            </a:p>
          </p:txBody>
        </p:sp>
        <p:sp>
          <p:nvSpPr>
            <p:cNvPr id="13" name="tx12"/>
            <p:cNvSpPr/>
            <p:nvPr/>
          </p:nvSpPr>
          <p:spPr>
            <a:xfrm rot="-5400000">
              <a:off x="3299386" y="3217454"/>
              <a:ext cx="1087755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8B5A00">
                      <a:alpha val="100000"/>
                    </a:srgbClr>
                  </a:solidFill>
                  <a:latin typeface="DejaVu Sans"/>
                  <a:cs typeface="DejaVu Sans"/>
                </a:rPr>
                <a:t>Sepal.Width</a:t>
              </a:r>
            </a:p>
          </p:txBody>
        </p:sp>
        <p:sp>
          <p:nvSpPr>
            <p:cNvPr id="14" name="tx13"/>
            <p:cNvSpPr/>
            <p:nvPr/>
          </p:nvSpPr>
          <p:spPr>
            <a:xfrm rot="-5400000">
              <a:off x="5103271" y="4551503"/>
              <a:ext cx="1135658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0000">
                      <a:alpha val="100000"/>
                    </a:srgbClr>
                  </a:solidFill>
                  <a:latin typeface="DejaVu Sans"/>
                  <a:cs typeface="DejaVu Sans"/>
                </a:rPr>
                <a:t>Petal.Length</a:t>
              </a:r>
            </a:p>
          </p:txBody>
        </p:sp>
        <p:sp>
          <p:nvSpPr>
            <p:cNvPr id="15" name="tx14"/>
            <p:cNvSpPr/>
            <p:nvPr/>
          </p:nvSpPr>
          <p:spPr>
            <a:xfrm rot="-5400000">
              <a:off x="6997362" y="4510524"/>
              <a:ext cx="1038175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8B0000">
                      <a:alpha val="100000"/>
                    </a:srgbClr>
                  </a:solidFill>
                  <a:latin typeface="DejaVu Sans"/>
                  <a:cs typeface="DejaVu Sans"/>
                </a:rPr>
                <a:t>Petal.Width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940293" y="3957534"/>
              <a:ext cx="7676917" cy="0"/>
            </a:xfrm>
            <a:custGeom>
              <a:avLst/>
              <a:pathLst>
                <a:path w="7676917" h="0">
                  <a:moveTo>
                    <a:pt x="0" y="0"/>
                  </a:moveTo>
                  <a:lnTo>
                    <a:pt x="7676917" y="0"/>
                  </a:lnTo>
                  <a:lnTo>
                    <a:pt x="76769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940293" y="1893288"/>
              <a:ext cx="0" cy="4128490"/>
            </a:xfrm>
            <a:custGeom>
              <a:avLst/>
              <a:pathLst>
                <a:path w="0" h="4128490">
                  <a:moveTo>
                    <a:pt x="0" y="41284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695125" y="5086608"/>
              <a:ext cx="182537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6558" y="391374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35453" y="2740874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905499" y="5130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05499" y="3957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05499" y="27846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 rot="-5400000">
              <a:off x="969" y="3889935"/>
              <a:ext cx="1120123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Bootstrap ratios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40293" y="1629761"/>
              <a:ext cx="3083986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PCA on the Iris Set: Bootstrap ratio 1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ba002.BR2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869188" y="4374553"/>
              <a:ext cx="7748022" cy="0"/>
            </a:xfrm>
            <a:custGeom>
              <a:avLst/>
              <a:pathLst>
                <a:path w="7748022" h="0">
                  <a:moveTo>
                    <a:pt x="0" y="0"/>
                  </a:moveTo>
                  <a:lnTo>
                    <a:pt x="7748022" y="0"/>
                  </a:lnTo>
                  <a:lnTo>
                    <a:pt x="7748022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145903" y="3957534"/>
              <a:ext cx="1660290" cy="873089"/>
            </a:xfrm>
            <a:prstGeom prst="rect">
              <a:avLst/>
            </a:prstGeom>
            <a:solidFill>
              <a:srgbClr val="FFE195">
                <a:alpha val="100000"/>
              </a:srgbClr>
            </a:solidFill>
            <a:ln w="13550" cap="flat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0670" y="3957534"/>
              <a:ext cx="1660290" cy="1564802"/>
            </a:xfrm>
            <a:prstGeom prst="rect">
              <a:avLst/>
            </a:prstGeom>
            <a:solidFill>
              <a:srgbClr val="DBB400">
                <a:alpha val="100000"/>
              </a:srgbClr>
            </a:solidFill>
            <a:ln w="13550" cap="flat">
              <a:solidFill>
                <a:srgbClr val="8B5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4835438" y="3957534"/>
              <a:ext cx="1660290" cy="7955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680205" y="3957534"/>
              <a:ext cx="1660290" cy="19334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 rot="-5400000">
              <a:off x="1361859" y="3158964"/>
              <a:ext cx="1185238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A500">
                      <a:alpha val="100000"/>
                    </a:srgbClr>
                  </a:solidFill>
                  <a:latin typeface="DejaVu Sans"/>
                  <a:cs typeface="DejaVu Sans"/>
                </a:rPr>
                <a:t>Sepal.Length</a:t>
              </a:r>
            </a:p>
          </p:txBody>
        </p:sp>
        <p:sp>
          <p:nvSpPr>
            <p:cNvPr id="12" name="tx11"/>
            <p:cNvSpPr/>
            <p:nvPr/>
          </p:nvSpPr>
          <p:spPr>
            <a:xfrm rot="-5400000">
              <a:off x="3255368" y="3217454"/>
              <a:ext cx="1087755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8B5A00">
                      <a:alpha val="100000"/>
                    </a:srgbClr>
                  </a:solidFill>
                  <a:latin typeface="DejaVu Sans"/>
                  <a:cs typeface="DejaVu Sans"/>
                </a:rPr>
                <a:t>Sepal.Width</a:t>
              </a:r>
            </a:p>
          </p:txBody>
        </p:sp>
        <p:sp>
          <p:nvSpPr>
            <p:cNvPr id="13" name="tx12"/>
            <p:cNvSpPr/>
            <p:nvPr/>
          </p:nvSpPr>
          <p:spPr>
            <a:xfrm rot="-5400000">
              <a:off x="5076184" y="3188712"/>
              <a:ext cx="1135658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DejaVu Sans"/>
                  <a:cs typeface="DejaVu Sans"/>
                </a:rPr>
                <a:t>Petal.Length</a:t>
              </a:r>
            </a:p>
          </p:txBody>
        </p:sp>
        <p:sp>
          <p:nvSpPr>
            <p:cNvPr id="14" name="tx13"/>
            <p:cNvSpPr/>
            <p:nvPr/>
          </p:nvSpPr>
          <p:spPr>
            <a:xfrm rot="-5400000">
              <a:off x="6987204" y="3264714"/>
              <a:ext cx="1038175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DejaVu Sans"/>
                  <a:cs typeface="DejaVu Sans"/>
                </a:rPr>
                <a:t>Petal.Width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869188" y="3957534"/>
              <a:ext cx="7748022" cy="0"/>
            </a:xfrm>
            <a:custGeom>
              <a:avLst/>
              <a:pathLst>
                <a:path w="7748022" h="0">
                  <a:moveTo>
                    <a:pt x="0" y="0"/>
                  </a:moveTo>
                  <a:lnTo>
                    <a:pt x="7748022" y="0"/>
                  </a:lnTo>
                  <a:lnTo>
                    <a:pt x="77480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869188" y="1893288"/>
              <a:ext cx="0" cy="4128490"/>
            </a:xfrm>
            <a:custGeom>
              <a:avLst/>
              <a:pathLst>
                <a:path w="0" h="4128490">
                  <a:moveTo>
                    <a:pt x="0" y="41284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95125" y="4957762"/>
              <a:ext cx="111432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35453" y="391374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735453" y="2872666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834393" y="50000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834393" y="3957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4393" y="29149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 rot="-5400000">
              <a:off x="969" y="3889935"/>
              <a:ext cx="1120123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Bootstrap ratios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69188" y="1629761"/>
              <a:ext cx="3083986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PCA on the Iris Set: Bootstrap ratio 2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c001.aggMap.J.rot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648912" y="1600200"/>
              <a:ext cx="3846175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73806" y="1893288"/>
              <a:ext cx="3251691" cy="38128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73806" y="5540538"/>
              <a:ext cx="3251691" cy="0"/>
            </a:xfrm>
            <a:custGeom>
              <a:avLst/>
              <a:pathLst>
                <a:path w="3251691" h="0">
                  <a:moveTo>
                    <a:pt x="0" y="0"/>
                  </a:moveTo>
                  <a:lnTo>
                    <a:pt x="3251691" y="0"/>
                  </a:lnTo>
                  <a:lnTo>
                    <a:pt x="32516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73806" y="4479676"/>
              <a:ext cx="3251691" cy="0"/>
            </a:xfrm>
            <a:custGeom>
              <a:avLst/>
              <a:pathLst>
                <a:path w="3251691" h="0">
                  <a:moveTo>
                    <a:pt x="0" y="0"/>
                  </a:moveTo>
                  <a:lnTo>
                    <a:pt x="3251691" y="0"/>
                  </a:lnTo>
                  <a:lnTo>
                    <a:pt x="32516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73806" y="3418814"/>
              <a:ext cx="3251691" cy="0"/>
            </a:xfrm>
            <a:custGeom>
              <a:avLst/>
              <a:pathLst>
                <a:path w="3251691" h="0">
                  <a:moveTo>
                    <a:pt x="0" y="0"/>
                  </a:moveTo>
                  <a:lnTo>
                    <a:pt x="3251691" y="0"/>
                  </a:lnTo>
                  <a:lnTo>
                    <a:pt x="32516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73806" y="2357952"/>
              <a:ext cx="3251691" cy="0"/>
            </a:xfrm>
            <a:custGeom>
              <a:avLst/>
              <a:pathLst>
                <a:path w="3251691" h="0">
                  <a:moveTo>
                    <a:pt x="0" y="0"/>
                  </a:moveTo>
                  <a:lnTo>
                    <a:pt x="3251691" y="0"/>
                  </a:lnTo>
                  <a:lnTo>
                    <a:pt x="32516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78261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126950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975640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824329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173806" y="5010107"/>
              <a:ext cx="3251691" cy="0"/>
            </a:xfrm>
            <a:custGeom>
              <a:avLst/>
              <a:pathLst>
                <a:path w="3251691" h="0">
                  <a:moveTo>
                    <a:pt x="0" y="0"/>
                  </a:moveTo>
                  <a:lnTo>
                    <a:pt x="3251691" y="0"/>
                  </a:lnTo>
                  <a:lnTo>
                    <a:pt x="32516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73806" y="3949245"/>
              <a:ext cx="3251691" cy="0"/>
            </a:xfrm>
            <a:custGeom>
              <a:avLst/>
              <a:pathLst>
                <a:path w="3251691" h="0">
                  <a:moveTo>
                    <a:pt x="0" y="0"/>
                  </a:moveTo>
                  <a:lnTo>
                    <a:pt x="3251691" y="0"/>
                  </a:lnTo>
                  <a:lnTo>
                    <a:pt x="32516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73806" y="2888383"/>
              <a:ext cx="3251691" cy="0"/>
            </a:xfrm>
            <a:custGeom>
              <a:avLst/>
              <a:pathLst>
                <a:path w="3251691" h="0">
                  <a:moveTo>
                    <a:pt x="0" y="0"/>
                  </a:moveTo>
                  <a:lnTo>
                    <a:pt x="3251691" y="0"/>
                  </a:lnTo>
                  <a:lnTo>
                    <a:pt x="32516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02606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551295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399985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248674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73806" y="2888383"/>
              <a:ext cx="3251691" cy="0"/>
            </a:xfrm>
            <a:custGeom>
              <a:avLst/>
              <a:pathLst>
                <a:path w="3251691" h="0">
                  <a:moveTo>
                    <a:pt x="0" y="0"/>
                  </a:moveTo>
                  <a:lnTo>
                    <a:pt x="3251691" y="0"/>
                  </a:lnTo>
                  <a:lnTo>
                    <a:pt x="3251691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702606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5699872" y="2947122"/>
              <a:ext cx="76753" cy="76753"/>
            </a:xfrm>
            <a:prstGeom prst="ellipse">
              <a:avLst/>
            </a:prstGeom>
            <a:solidFill>
              <a:srgbClr val="FFA500">
                <a:alpha val="30196"/>
              </a:srgbClr>
            </a:solidFill>
            <a:ln w="9000" cap="rnd">
              <a:solidFill>
                <a:srgbClr val="FFA5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363047" y="4940490"/>
              <a:ext cx="76753" cy="76753"/>
            </a:xfrm>
            <a:prstGeom prst="ellipse">
              <a:avLst/>
            </a:prstGeom>
            <a:solidFill>
              <a:srgbClr val="8B5A00">
                <a:alpha val="30196"/>
              </a:srgbClr>
            </a:solidFill>
            <a:ln w="9000" cap="rnd">
              <a:solidFill>
                <a:srgbClr val="8B5A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5665841" y="2200376"/>
              <a:ext cx="76753" cy="76753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9000" cap="rnd">
              <a:solidFill>
                <a:srgbClr val="FF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641142" y="2300298"/>
              <a:ext cx="76753" cy="76753"/>
            </a:xfrm>
            <a:prstGeom prst="ellipse">
              <a:avLst/>
            </a:prstGeom>
            <a:solidFill>
              <a:srgbClr val="8B0000">
                <a:alpha val="30196"/>
              </a:srgbClr>
            </a:solidFill>
            <a:ln w="9000" cap="rnd">
              <a:solidFill>
                <a:srgbClr val="8B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5283731" y="2798429"/>
              <a:ext cx="1076074" cy="1410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A500">
                      <a:alpha val="100000"/>
                    </a:srgbClr>
                  </a:solidFill>
                  <a:latin typeface="DejaVu Sans"/>
                  <a:cs typeface="DejaVu Sans"/>
                </a:rPr>
                <a:t>Sepal.Length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446140" y="4891703"/>
              <a:ext cx="992018" cy="1398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B5A00">
                      <a:alpha val="100000"/>
                    </a:srgbClr>
                  </a:solidFill>
                  <a:latin typeface="DejaVu Sans"/>
                  <a:cs typeface="DejaVu Sans"/>
                </a:rPr>
                <a:t>Sepal.Width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265017" y="2051828"/>
              <a:ext cx="1043539" cy="1410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DejaVu Sans"/>
                  <a:cs typeface="DejaVu Sans"/>
                </a:rPr>
                <a:t>Petal.Length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114380" y="2379368"/>
              <a:ext cx="959483" cy="111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B0000">
                      <a:alpha val="100000"/>
                    </a:srgbClr>
                  </a:solidFill>
                  <a:latin typeface="DejaVu Sans"/>
                  <a:cs typeface="DejaVu Sans"/>
                </a:rPr>
                <a:t>Petal.Width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3702606" y="2888383"/>
              <a:ext cx="2035642" cy="97115"/>
            </a:xfrm>
            <a:custGeom>
              <a:avLst/>
              <a:pathLst>
                <a:path w="2035642" h="97115">
                  <a:moveTo>
                    <a:pt x="0" y="0"/>
                  </a:moveTo>
                  <a:lnTo>
                    <a:pt x="2035642" y="97115"/>
                  </a:lnTo>
                </a:path>
              </a:pathLst>
            </a:custGeom>
            <a:ln w="27101" cap="flat">
              <a:solidFill>
                <a:srgbClr val="FFA5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42251" y="2927103"/>
              <a:ext cx="95997" cy="107877"/>
            </a:xfrm>
            <a:custGeom>
              <a:avLst/>
              <a:pathLst>
                <a:path w="95997" h="107877">
                  <a:moveTo>
                    <a:pt x="0" y="107877"/>
                  </a:moveTo>
                  <a:lnTo>
                    <a:pt x="95997" y="58395"/>
                  </a:lnTo>
                  <a:lnTo>
                    <a:pt x="5146" y="0"/>
                  </a:lnTo>
                </a:path>
              </a:pathLst>
            </a:custGeom>
            <a:ln w="27101" cap="flat">
              <a:solidFill>
                <a:srgbClr val="FFA5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401424" y="2888383"/>
              <a:ext cx="301181" cy="2090483"/>
            </a:xfrm>
            <a:custGeom>
              <a:avLst/>
              <a:pathLst>
                <a:path w="301181" h="2090483">
                  <a:moveTo>
                    <a:pt x="301181" y="0"/>
                  </a:moveTo>
                  <a:lnTo>
                    <a:pt x="0" y="2090483"/>
                  </a:lnTo>
                </a:path>
              </a:pathLst>
            </a:custGeom>
            <a:ln w="27101" cap="flat">
              <a:solidFill>
                <a:srgbClr val="8B5A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361313" y="4878591"/>
              <a:ext cx="106896" cy="100275"/>
            </a:xfrm>
            <a:custGeom>
              <a:avLst/>
              <a:pathLst>
                <a:path w="106896" h="100275">
                  <a:moveTo>
                    <a:pt x="0" y="0"/>
                  </a:moveTo>
                  <a:lnTo>
                    <a:pt x="40110" y="100275"/>
                  </a:lnTo>
                  <a:lnTo>
                    <a:pt x="106896" y="15400"/>
                  </a:lnTo>
                </a:path>
              </a:pathLst>
            </a:custGeom>
            <a:ln w="27101" cap="flat">
              <a:solidFill>
                <a:srgbClr val="8B5A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702606" y="2238752"/>
              <a:ext cx="2001611" cy="649630"/>
            </a:xfrm>
            <a:custGeom>
              <a:avLst/>
              <a:pathLst>
                <a:path w="2001611" h="649630">
                  <a:moveTo>
                    <a:pt x="0" y="649630"/>
                  </a:moveTo>
                  <a:lnTo>
                    <a:pt x="2001611" y="0"/>
                  </a:lnTo>
                </a:path>
              </a:pathLst>
            </a:custGeom>
            <a:ln w="27101" cap="flat">
              <a:solidFill>
                <a:srgbClr val="FF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598585" y="2216263"/>
              <a:ext cx="105632" cy="102725"/>
            </a:xfrm>
            <a:custGeom>
              <a:avLst/>
              <a:pathLst>
                <a:path w="105632" h="102725">
                  <a:moveTo>
                    <a:pt x="33339" y="102725"/>
                  </a:moveTo>
                  <a:lnTo>
                    <a:pt x="105632" y="2248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702606" y="2338674"/>
              <a:ext cx="1976912" cy="549708"/>
            </a:xfrm>
            <a:custGeom>
              <a:avLst/>
              <a:pathLst>
                <a:path w="1976912" h="549708">
                  <a:moveTo>
                    <a:pt x="0" y="549708"/>
                  </a:moveTo>
                  <a:lnTo>
                    <a:pt x="1976912" y="0"/>
                  </a:lnTo>
                </a:path>
              </a:pathLst>
            </a:custGeom>
            <a:ln w="27101" cap="flat">
              <a:solidFill>
                <a:srgbClr val="8B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74940" y="2311705"/>
              <a:ext cx="104578" cy="104052"/>
            </a:xfrm>
            <a:custGeom>
              <a:avLst/>
              <a:pathLst>
                <a:path w="104578" h="104052">
                  <a:moveTo>
                    <a:pt x="28933" y="104052"/>
                  </a:moveTo>
                  <a:lnTo>
                    <a:pt x="104578" y="2696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8B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2893113" y="4966314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893113" y="3905452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933441" y="284459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3" name="pl42"/>
            <p:cNvSpPr/>
            <p:nvPr/>
          </p:nvSpPr>
          <p:spPr>
            <a:xfrm>
              <a:off x="3139012" y="5010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139012" y="39492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139012" y="2888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702606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551295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399985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248674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9"/>
            <p:cNvSpPr/>
            <p:nvPr/>
          </p:nvSpPr>
          <p:spPr>
            <a:xfrm>
              <a:off x="3613738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462427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311117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6159806" y="5767314"/>
              <a:ext cx="17773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583678" y="5914777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370650" y="5921053"/>
              <a:ext cx="88881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459531" y="6005569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548345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592751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637158" y="5916756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753313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903847" y="5917233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2.699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303780" y="600556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348186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392593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36999" y="5946496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554587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705122" y="5917233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882884" y="5917233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2377095" y="4568152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2728358" y="4132442"/>
              <a:ext cx="88881" cy="103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2771571" y="4086774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2802437" y="4028827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2802437" y="3984420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2730234" y="3867810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2746400" y="3767822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2571843" y="3442730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1.134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2793774" y="326472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2802437" y="322898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2802437" y="3184579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2744388" y="3082123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2746400" y="296654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2682928" y="2752541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2705438" y="2597289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173806" y="1629761"/>
              <a:ext cx="1913126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Loadings Post Varimax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c002.Map.I.rot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06272" y="1600200"/>
              <a:ext cx="4531455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31166" y="1893288"/>
              <a:ext cx="3936971" cy="38128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31166" y="5304311"/>
              <a:ext cx="3936971" cy="0"/>
            </a:xfrm>
            <a:custGeom>
              <a:avLst/>
              <a:pathLst>
                <a:path w="3936971" h="0">
                  <a:moveTo>
                    <a:pt x="0" y="0"/>
                  </a:moveTo>
                  <a:lnTo>
                    <a:pt x="3936971" y="0"/>
                  </a:lnTo>
                  <a:lnTo>
                    <a:pt x="39369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31166" y="4137365"/>
              <a:ext cx="3936971" cy="0"/>
            </a:xfrm>
            <a:custGeom>
              <a:avLst/>
              <a:pathLst>
                <a:path w="3936971" h="0">
                  <a:moveTo>
                    <a:pt x="0" y="0"/>
                  </a:moveTo>
                  <a:lnTo>
                    <a:pt x="3936971" y="0"/>
                  </a:lnTo>
                  <a:lnTo>
                    <a:pt x="39369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31166" y="2970419"/>
              <a:ext cx="3936971" cy="0"/>
            </a:xfrm>
            <a:custGeom>
              <a:avLst/>
              <a:pathLst>
                <a:path w="3936971" h="0">
                  <a:moveTo>
                    <a:pt x="0" y="0"/>
                  </a:moveTo>
                  <a:lnTo>
                    <a:pt x="3936971" y="0"/>
                  </a:lnTo>
                  <a:lnTo>
                    <a:pt x="39369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48892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115838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282784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449731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831166" y="4720838"/>
              <a:ext cx="3936971" cy="0"/>
            </a:xfrm>
            <a:custGeom>
              <a:avLst/>
              <a:pathLst>
                <a:path w="3936971" h="0">
                  <a:moveTo>
                    <a:pt x="0" y="0"/>
                  </a:moveTo>
                  <a:lnTo>
                    <a:pt x="3936971" y="0"/>
                  </a:lnTo>
                  <a:lnTo>
                    <a:pt x="39369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31166" y="3553892"/>
              <a:ext cx="3936971" cy="0"/>
            </a:xfrm>
            <a:custGeom>
              <a:avLst/>
              <a:pathLst>
                <a:path w="3936971" h="0">
                  <a:moveTo>
                    <a:pt x="0" y="0"/>
                  </a:moveTo>
                  <a:lnTo>
                    <a:pt x="3936971" y="0"/>
                  </a:lnTo>
                  <a:lnTo>
                    <a:pt x="39369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831166" y="2386946"/>
              <a:ext cx="3936971" cy="0"/>
            </a:xfrm>
            <a:custGeom>
              <a:avLst/>
              <a:pathLst>
                <a:path w="3936971" h="0">
                  <a:moveTo>
                    <a:pt x="0" y="0"/>
                  </a:moveTo>
                  <a:lnTo>
                    <a:pt x="3936971" y="0"/>
                  </a:lnTo>
                  <a:lnTo>
                    <a:pt x="39369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32365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9311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866258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31166" y="3553892"/>
              <a:ext cx="3936971" cy="0"/>
            </a:xfrm>
            <a:custGeom>
              <a:avLst/>
              <a:pathLst>
                <a:path w="3936971" h="0">
                  <a:moveTo>
                    <a:pt x="0" y="0"/>
                  </a:moveTo>
                  <a:lnTo>
                    <a:pt x="3936971" y="0"/>
                  </a:lnTo>
                  <a:lnTo>
                    <a:pt x="3936971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99311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718578" y="40885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619138" y="35406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544198" y="37347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533052" y="36096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688632" y="41832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962739" y="45123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569767" y="392241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692382" y="39680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435513" y="33823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605023" y="36491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851712" y="43263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636242" y="39422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548729" y="35378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325605" y="34985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965893" y="46984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067675" y="50799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902542" y="45306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753392" y="40807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029060" y="44465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785391" y="43921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864861" y="40012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814556" y="42790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486055" y="415913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856869" y="38408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681390" y="39284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684832" y="35421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777060" y="39478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769222" y="40945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748523" y="399377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589347" y="37209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19292" y="36262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04391" y="39948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768307" y="47342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00507" y="48681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639837" y="36414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635934" y="37710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845908" y="413547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618223" y="41803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426114" y="34922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727977" y="39786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702748" y="407471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456974" y="27578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437413" y="37029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852339" y="40376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880403" y="43660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618358" y="352231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765626" y="439531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523653" y="37195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816117" y="43157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671683" y="38672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292338" y="372967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083483" y="366746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316006" y="35968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567403" y="266257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111528" y="32521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742089" y="318750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118451" y="37452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149693" y="275964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083144" y="338365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02982" y="304888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192788" y="23397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849060" y="341755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635285" y="263354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955033" y="331830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76699" y="332342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134754" y="360628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787423" y="337202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607394" y="31343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955794" y="25930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529619" y="290393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055099" y="357743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09222" y="325279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68537" y="290129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879754" y="322851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966806" y="337618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093509" y="349036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13598" y="32826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323844" y="345020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924153" y="330909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475852" y="304593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473325" y="279258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423461" y="28049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646924" y="31280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037964" y="306321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716233" y="335082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987217" y="382795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5214717" y="35847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912361" y="272906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657596" y="340586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578703" y="287322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609736" y="296800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945633" y="342821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656323" y="30181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179638" y="266491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655696" y="308531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673427" y="341965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702591" y="330656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895616" y="335498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216199" y="289213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681892" y="320581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627423" y="361587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071218" y="301872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740927" y="342033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300925" y="326724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547122" y="335355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6024248" y="344129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579637" y="275567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762222" y="334120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5450805" y="287919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979778" y="402266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383447" y="361177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314887" y="307316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573944" y="340684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044088" y="279428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250940" y="308521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482394" y="356872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362716" y="339834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6154906" y="428214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6152021" y="300133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59851" y="254894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720567" y="360340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10393" y="310423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6028778" y="324443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184280" y="308864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585398" y="370306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698428" y="366030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139285" y="318794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130039" y="338341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435314" y="314922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587400" y="347434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796882" y="324786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6111319" y="433260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470128" y="314145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115585" y="32081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073528" y="296114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6054225" y="345924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538061" y="374727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332771" y="349307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079395" y="337739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600140" y="352734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663492" y="347369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624620" y="352554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071218" y="301872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715070" y="358365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724655" y="367200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562830" y="339444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222844" y="286565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387196" y="339654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437553" y="375359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088948" y="335305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1"/>
            <p:cNvSpPr/>
            <p:nvPr/>
          </p:nvSpPr>
          <p:spPr>
            <a:xfrm>
              <a:off x="2550473" y="4677045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2590801" y="351009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2590801" y="234315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75" name="pl174"/>
            <p:cNvSpPr/>
            <p:nvPr/>
          </p:nvSpPr>
          <p:spPr>
            <a:xfrm>
              <a:off x="2796372" y="47208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796372" y="35538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796372" y="23869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532365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4699311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5866258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3423334" y="5765731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4610444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5777390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3583678" y="5914777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370650" y="5921053"/>
              <a:ext cx="88881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459531" y="6005569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548345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592751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637158" y="5916756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4753313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4903847" y="5917233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2.699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303780" y="600556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348186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5392593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5436999" y="5946496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5554587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5705122" y="5917233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882884" y="5917233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  <p:sp>
          <p:nvSpPr>
            <p:cNvPr id="199" name="tx198"/>
            <p:cNvSpPr/>
            <p:nvPr/>
          </p:nvSpPr>
          <p:spPr>
            <a:xfrm rot="-5400000">
              <a:off x="2034455" y="4568152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2385718" y="4132442"/>
              <a:ext cx="88881" cy="103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01" name="tx200"/>
            <p:cNvSpPr/>
            <p:nvPr/>
          </p:nvSpPr>
          <p:spPr>
            <a:xfrm rot="-5400000">
              <a:off x="2428930" y="4086774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202" name="tx201"/>
            <p:cNvSpPr/>
            <p:nvPr/>
          </p:nvSpPr>
          <p:spPr>
            <a:xfrm rot="-5400000">
              <a:off x="2459797" y="4028827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03" name="tx202"/>
            <p:cNvSpPr/>
            <p:nvPr/>
          </p:nvSpPr>
          <p:spPr>
            <a:xfrm rot="-5400000">
              <a:off x="2459797" y="3984420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04" name="tx203"/>
            <p:cNvSpPr/>
            <p:nvPr/>
          </p:nvSpPr>
          <p:spPr>
            <a:xfrm rot="-5400000">
              <a:off x="2387593" y="3867810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205" name="tx204"/>
            <p:cNvSpPr/>
            <p:nvPr/>
          </p:nvSpPr>
          <p:spPr>
            <a:xfrm rot="-5400000">
              <a:off x="2403760" y="3767822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06" name="tx205"/>
            <p:cNvSpPr/>
            <p:nvPr/>
          </p:nvSpPr>
          <p:spPr>
            <a:xfrm rot="-5400000">
              <a:off x="2229203" y="3442730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1.134</a:t>
              </a:r>
            </a:p>
          </p:txBody>
        </p:sp>
        <p:sp>
          <p:nvSpPr>
            <p:cNvPr id="207" name="tx206"/>
            <p:cNvSpPr/>
            <p:nvPr/>
          </p:nvSpPr>
          <p:spPr>
            <a:xfrm rot="-5400000">
              <a:off x="2451134" y="326472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208" name="tx207"/>
            <p:cNvSpPr/>
            <p:nvPr/>
          </p:nvSpPr>
          <p:spPr>
            <a:xfrm rot="-5400000">
              <a:off x="2459797" y="322898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09" name="tx208"/>
            <p:cNvSpPr/>
            <p:nvPr/>
          </p:nvSpPr>
          <p:spPr>
            <a:xfrm rot="-5400000">
              <a:off x="2459797" y="3184579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0" name="tx209"/>
            <p:cNvSpPr/>
            <p:nvPr/>
          </p:nvSpPr>
          <p:spPr>
            <a:xfrm rot="-5400000">
              <a:off x="2401748" y="3082123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211" name="tx210"/>
            <p:cNvSpPr/>
            <p:nvPr/>
          </p:nvSpPr>
          <p:spPr>
            <a:xfrm rot="-5400000">
              <a:off x="2403760" y="296654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12" name="tx211"/>
            <p:cNvSpPr/>
            <p:nvPr/>
          </p:nvSpPr>
          <p:spPr>
            <a:xfrm rot="-5400000">
              <a:off x="2340288" y="2752541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13" name="tx212"/>
            <p:cNvSpPr/>
            <p:nvPr/>
          </p:nvSpPr>
          <p:spPr>
            <a:xfrm rot="-5400000">
              <a:off x="2362798" y="2597289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2831166" y="1662258"/>
              <a:ext cx="2303822" cy="129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Factor Scores Post Varimax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a001.corrMap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3354821" y="1714234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4390458" y="1714234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4390458" y="2749871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426094" y="1714234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426094" y="2749871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426094" y="3785508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6461731" y="1714234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461731" y="2749871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461731" y="3785508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461731" y="4821145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3432493" y="1791907"/>
              <a:ext cx="880291" cy="880291"/>
            </a:xfrm>
            <a:custGeom>
              <a:avLst/>
              <a:pathLst>
                <a:path w="880291" h="880291">
                  <a:moveTo>
                    <a:pt x="880291" y="0"/>
                  </a:moveTo>
                  <a:lnTo>
                    <a:pt x="879387" y="904"/>
                  </a:lnTo>
                  <a:lnTo>
                    <a:pt x="876677" y="3613"/>
                  </a:lnTo>
                  <a:lnTo>
                    <a:pt x="872174" y="8116"/>
                  </a:lnTo>
                  <a:lnTo>
                    <a:pt x="865896" y="14395"/>
                  </a:lnTo>
                  <a:lnTo>
                    <a:pt x="857868" y="22422"/>
                  </a:lnTo>
                  <a:lnTo>
                    <a:pt x="848124" y="32167"/>
                  </a:lnTo>
                  <a:lnTo>
                    <a:pt x="836703" y="43588"/>
                  </a:lnTo>
                  <a:lnTo>
                    <a:pt x="823652" y="56638"/>
                  </a:lnTo>
                  <a:lnTo>
                    <a:pt x="809026" y="71264"/>
                  </a:lnTo>
                  <a:lnTo>
                    <a:pt x="792884" y="87406"/>
                  </a:lnTo>
                  <a:lnTo>
                    <a:pt x="775292" y="104998"/>
                  </a:lnTo>
                  <a:lnTo>
                    <a:pt x="756324" y="123967"/>
                  </a:lnTo>
                  <a:lnTo>
                    <a:pt x="736056" y="144235"/>
                  </a:lnTo>
                  <a:lnTo>
                    <a:pt x="714572" y="165719"/>
                  </a:lnTo>
                  <a:lnTo>
                    <a:pt x="691960" y="188331"/>
                  </a:lnTo>
                  <a:lnTo>
                    <a:pt x="668313" y="211977"/>
                  </a:lnTo>
                  <a:lnTo>
                    <a:pt x="643729" y="236561"/>
                  </a:lnTo>
                  <a:lnTo>
                    <a:pt x="618309" y="261982"/>
                  </a:lnTo>
                  <a:lnTo>
                    <a:pt x="592156" y="288134"/>
                  </a:lnTo>
                  <a:lnTo>
                    <a:pt x="565379" y="314912"/>
                  </a:lnTo>
                  <a:lnTo>
                    <a:pt x="538087" y="342204"/>
                  </a:lnTo>
                  <a:lnTo>
                    <a:pt x="510392" y="369898"/>
                  </a:lnTo>
                  <a:lnTo>
                    <a:pt x="482409" y="397881"/>
                  </a:lnTo>
                  <a:lnTo>
                    <a:pt x="454253" y="426038"/>
                  </a:lnTo>
                  <a:lnTo>
                    <a:pt x="426038" y="454253"/>
                  </a:lnTo>
                  <a:lnTo>
                    <a:pt x="397881" y="482409"/>
                  </a:lnTo>
                  <a:lnTo>
                    <a:pt x="369898" y="510392"/>
                  </a:lnTo>
                  <a:lnTo>
                    <a:pt x="342204" y="538087"/>
                  </a:lnTo>
                  <a:lnTo>
                    <a:pt x="314912" y="565379"/>
                  </a:lnTo>
                  <a:lnTo>
                    <a:pt x="288134" y="592156"/>
                  </a:lnTo>
                  <a:lnTo>
                    <a:pt x="261982" y="618309"/>
                  </a:lnTo>
                  <a:lnTo>
                    <a:pt x="236561" y="643729"/>
                  </a:lnTo>
                  <a:lnTo>
                    <a:pt x="211977" y="668313"/>
                  </a:lnTo>
                  <a:lnTo>
                    <a:pt x="188331" y="691960"/>
                  </a:lnTo>
                  <a:lnTo>
                    <a:pt x="165719" y="714572"/>
                  </a:lnTo>
                  <a:lnTo>
                    <a:pt x="144235" y="736056"/>
                  </a:lnTo>
                  <a:lnTo>
                    <a:pt x="123967" y="756324"/>
                  </a:lnTo>
                  <a:lnTo>
                    <a:pt x="104998" y="775292"/>
                  </a:lnTo>
                  <a:lnTo>
                    <a:pt x="87406" y="792884"/>
                  </a:lnTo>
                  <a:lnTo>
                    <a:pt x="71264" y="809026"/>
                  </a:lnTo>
                  <a:lnTo>
                    <a:pt x="56638" y="823652"/>
                  </a:lnTo>
                  <a:lnTo>
                    <a:pt x="43588" y="836703"/>
                  </a:lnTo>
                  <a:lnTo>
                    <a:pt x="32167" y="848124"/>
                  </a:lnTo>
                  <a:lnTo>
                    <a:pt x="22422" y="857868"/>
                  </a:lnTo>
                  <a:lnTo>
                    <a:pt x="14395" y="865896"/>
                  </a:lnTo>
                  <a:lnTo>
                    <a:pt x="8116" y="872174"/>
                  </a:lnTo>
                  <a:lnTo>
                    <a:pt x="3613" y="876677"/>
                  </a:lnTo>
                  <a:lnTo>
                    <a:pt x="904" y="879387"/>
                  </a:lnTo>
                  <a:lnTo>
                    <a:pt x="0" y="880291"/>
                  </a:lnTo>
                  <a:lnTo>
                    <a:pt x="904" y="879387"/>
                  </a:lnTo>
                  <a:lnTo>
                    <a:pt x="3613" y="876677"/>
                  </a:lnTo>
                  <a:lnTo>
                    <a:pt x="8116" y="872174"/>
                  </a:lnTo>
                  <a:lnTo>
                    <a:pt x="14395" y="865896"/>
                  </a:lnTo>
                  <a:lnTo>
                    <a:pt x="22422" y="857868"/>
                  </a:lnTo>
                  <a:lnTo>
                    <a:pt x="32167" y="848124"/>
                  </a:lnTo>
                  <a:lnTo>
                    <a:pt x="43588" y="836703"/>
                  </a:lnTo>
                  <a:lnTo>
                    <a:pt x="56638" y="823652"/>
                  </a:lnTo>
                  <a:lnTo>
                    <a:pt x="71264" y="809026"/>
                  </a:lnTo>
                  <a:lnTo>
                    <a:pt x="87406" y="792884"/>
                  </a:lnTo>
                  <a:lnTo>
                    <a:pt x="104998" y="775292"/>
                  </a:lnTo>
                  <a:lnTo>
                    <a:pt x="123967" y="756324"/>
                  </a:lnTo>
                  <a:lnTo>
                    <a:pt x="144235" y="736056"/>
                  </a:lnTo>
                  <a:lnTo>
                    <a:pt x="165719" y="714572"/>
                  </a:lnTo>
                  <a:lnTo>
                    <a:pt x="188331" y="691960"/>
                  </a:lnTo>
                  <a:lnTo>
                    <a:pt x="211977" y="668313"/>
                  </a:lnTo>
                  <a:lnTo>
                    <a:pt x="236561" y="643729"/>
                  </a:lnTo>
                  <a:lnTo>
                    <a:pt x="261982" y="618309"/>
                  </a:lnTo>
                  <a:lnTo>
                    <a:pt x="288134" y="592156"/>
                  </a:lnTo>
                  <a:lnTo>
                    <a:pt x="314912" y="565379"/>
                  </a:lnTo>
                  <a:lnTo>
                    <a:pt x="342204" y="538087"/>
                  </a:lnTo>
                  <a:lnTo>
                    <a:pt x="369898" y="510392"/>
                  </a:lnTo>
                  <a:lnTo>
                    <a:pt x="397881" y="482409"/>
                  </a:lnTo>
                  <a:lnTo>
                    <a:pt x="426038" y="454253"/>
                  </a:lnTo>
                  <a:lnTo>
                    <a:pt x="454253" y="426038"/>
                  </a:lnTo>
                  <a:lnTo>
                    <a:pt x="482409" y="397881"/>
                  </a:lnTo>
                  <a:lnTo>
                    <a:pt x="510392" y="369898"/>
                  </a:lnTo>
                  <a:lnTo>
                    <a:pt x="538087" y="342204"/>
                  </a:lnTo>
                  <a:lnTo>
                    <a:pt x="565379" y="314912"/>
                  </a:lnTo>
                  <a:lnTo>
                    <a:pt x="592156" y="288134"/>
                  </a:lnTo>
                  <a:lnTo>
                    <a:pt x="618309" y="261982"/>
                  </a:lnTo>
                  <a:lnTo>
                    <a:pt x="643729" y="236561"/>
                  </a:lnTo>
                  <a:lnTo>
                    <a:pt x="668313" y="211977"/>
                  </a:lnTo>
                  <a:lnTo>
                    <a:pt x="691960" y="188331"/>
                  </a:lnTo>
                  <a:lnTo>
                    <a:pt x="714572" y="165719"/>
                  </a:lnTo>
                  <a:lnTo>
                    <a:pt x="736056" y="144235"/>
                  </a:lnTo>
                  <a:lnTo>
                    <a:pt x="756324" y="123967"/>
                  </a:lnTo>
                  <a:lnTo>
                    <a:pt x="775292" y="104998"/>
                  </a:lnTo>
                  <a:lnTo>
                    <a:pt x="792884" y="87406"/>
                  </a:lnTo>
                  <a:lnTo>
                    <a:pt x="809026" y="71264"/>
                  </a:lnTo>
                  <a:lnTo>
                    <a:pt x="823652" y="56638"/>
                  </a:lnTo>
                  <a:lnTo>
                    <a:pt x="836703" y="43588"/>
                  </a:lnTo>
                  <a:lnTo>
                    <a:pt x="848124" y="32167"/>
                  </a:lnTo>
                  <a:lnTo>
                    <a:pt x="857868" y="22422"/>
                  </a:lnTo>
                  <a:lnTo>
                    <a:pt x="865896" y="14395"/>
                  </a:lnTo>
                  <a:lnTo>
                    <a:pt x="872174" y="8116"/>
                  </a:lnTo>
                  <a:lnTo>
                    <a:pt x="876677" y="3613"/>
                  </a:lnTo>
                  <a:lnTo>
                    <a:pt x="879387" y="904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4468162" y="1791939"/>
              <a:ext cx="880227" cy="880227"/>
            </a:xfrm>
            <a:custGeom>
              <a:avLst/>
              <a:pathLst>
                <a:path w="880227" h="880227">
                  <a:moveTo>
                    <a:pt x="732073" y="148154"/>
                  </a:moveTo>
                  <a:lnTo>
                    <a:pt x="710370" y="127650"/>
                  </a:lnTo>
                  <a:lnTo>
                    <a:pt x="687556" y="108431"/>
                  </a:lnTo>
                  <a:lnTo>
                    <a:pt x="663726" y="90575"/>
                  </a:lnTo>
                  <a:lnTo>
                    <a:pt x="638977" y="74155"/>
                  </a:lnTo>
                  <a:lnTo>
                    <a:pt x="613410" y="59239"/>
                  </a:lnTo>
                  <a:lnTo>
                    <a:pt x="587132" y="45887"/>
                  </a:lnTo>
                  <a:lnTo>
                    <a:pt x="560249" y="34156"/>
                  </a:lnTo>
                  <a:lnTo>
                    <a:pt x="532873" y="24093"/>
                  </a:lnTo>
                  <a:lnTo>
                    <a:pt x="505116" y="15740"/>
                  </a:lnTo>
                  <a:lnTo>
                    <a:pt x="477091" y="9130"/>
                  </a:lnTo>
                  <a:lnTo>
                    <a:pt x="448915" y="4292"/>
                  </a:lnTo>
                  <a:lnTo>
                    <a:pt x="420702" y="1244"/>
                  </a:lnTo>
                  <a:lnTo>
                    <a:pt x="392569" y="0"/>
                  </a:lnTo>
                  <a:lnTo>
                    <a:pt x="364631" y="564"/>
                  </a:lnTo>
                  <a:lnTo>
                    <a:pt x="337004" y="2934"/>
                  </a:lnTo>
                  <a:lnTo>
                    <a:pt x="309800" y="7101"/>
                  </a:lnTo>
                  <a:lnTo>
                    <a:pt x="283132" y="13047"/>
                  </a:lnTo>
                  <a:lnTo>
                    <a:pt x="257109" y="20748"/>
                  </a:lnTo>
                  <a:lnTo>
                    <a:pt x="231838" y="30173"/>
                  </a:lnTo>
                  <a:lnTo>
                    <a:pt x="207423" y="41282"/>
                  </a:lnTo>
                  <a:lnTo>
                    <a:pt x="183964" y="54029"/>
                  </a:lnTo>
                  <a:lnTo>
                    <a:pt x="161557" y="68364"/>
                  </a:lnTo>
                  <a:lnTo>
                    <a:pt x="140295" y="84225"/>
                  </a:lnTo>
                  <a:lnTo>
                    <a:pt x="120265" y="101550"/>
                  </a:lnTo>
                  <a:lnTo>
                    <a:pt x="101550" y="120265"/>
                  </a:lnTo>
                  <a:lnTo>
                    <a:pt x="84225" y="140295"/>
                  </a:lnTo>
                  <a:lnTo>
                    <a:pt x="68364" y="161557"/>
                  </a:lnTo>
                  <a:lnTo>
                    <a:pt x="54029" y="183964"/>
                  </a:lnTo>
                  <a:lnTo>
                    <a:pt x="41282" y="207423"/>
                  </a:lnTo>
                  <a:lnTo>
                    <a:pt x="30173" y="231838"/>
                  </a:lnTo>
                  <a:lnTo>
                    <a:pt x="20748" y="257109"/>
                  </a:lnTo>
                  <a:lnTo>
                    <a:pt x="13047" y="283132"/>
                  </a:lnTo>
                  <a:lnTo>
                    <a:pt x="7101" y="309800"/>
                  </a:lnTo>
                  <a:lnTo>
                    <a:pt x="2934" y="337004"/>
                  </a:lnTo>
                  <a:lnTo>
                    <a:pt x="564" y="364631"/>
                  </a:lnTo>
                  <a:lnTo>
                    <a:pt x="0" y="392569"/>
                  </a:lnTo>
                  <a:lnTo>
                    <a:pt x="1244" y="420702"/>
                  </a:lnTo>
                  <a:lnTo>
                    <a:pt x="4292" y="448915"/>
                  </a:lnTo>
                  <a:lnTo>
                    <a:pt x="9130" y="477091"/>
                  </a:lnTo>
                  <a:lnTo>
                    <a:pt x="15740" y="505116"/>
                  </a:lnTo>
                  <a:lnTo>
                    <a:pt x="24093" y="532873"/>
                  </a:lnTo>
                  <a:lnTo>
                    <a:pt x="34156" y="560249"/>
                  </a:lnTo>
                  <a:lnTo>
                    <a:pt x="45887" y="587132"/>
                  </a:lnTo>
                  <a:lnTo>
                    <a:pt x="59239" y="613410"/>
                  </a:lnTo>
                  <a:lnTo>
                    <a:pt x="74155" y="638977"/>
                  </a:lnTo>
                  <a:lnTo>
                    <a:pt x="90575" y="663726"/>
                  </a:lnTo>
                  <a:lnTo>
                    <a:pt x="108431" y="687556"/>
                  </a:lnTo>
                  <a:lnTo>
                    <a:pt x="127650" y="710370"/>
                  </a:lnTo>
                  <a:lnTo>
                    <a:pt x="148154" y="732073"/>
                  </a:lnTo>
                  <a:lnTo>
                    <a:pt x="169857" y="752576"/>
                  </a:lnTo>
                  <a:lnTo>
                    <a:pt x="192670" y="771795"/>
                  </a:lnTo>
                  <a:lnTo>
                    <a:pt x="216500" y="789652"/>
                  </a:lnTo>
                  <a:lnTo>
                    <a:pt x="241250" y="806072"/>
                  </a:lnTo>
                  <a:lnTo>
                    <a:pt x="266816" y="820988"/>
                  </a:lnTo>
                  <a:lnTo>
                    <a:pt x="293094" y="834339"/>
                  </a:lnTo>
                  <a:lnTo>
                    <a:pt x="319977" y="846070"/>
                  </a:lnTo>
                  <a:lnTo>
                    <a:pt x="347353" y="856133"/>
                  </a:lnTo>
                  <a:lnTo>
                    <a:pt x="375111" y="864487"/>
                  </a:lnTo>
                  <a:lnTo>
                    <a:pt x="403135" y="871096"/>
                  </a:lnTo>
                  <a:lnTo>
                    <a:pt x="431312" y="875935"/>
                  </a:lnTo>
                  <a:lnTo>
                    <a:pt x="459525" y="878983"/>
                  </a:lnTo>
                  <a:lnTo>
                    <a:pt x="487657" y="880227"/>
                  </a:lnTo>
                  <a:lnTo>
                    <a:pt x="515595" y="879663"/>
                  </a:lnTo>
                  <a:lnTo>
                    <a:pt x="543222" y="877292"/>
                  </a:lnTo>
                  <a:lnTo>
                    <a:pt x="570426" y="873125"/>
                  </a:lnTo>
                  <a:lnTo>
                    <a:pt x="597094" y="867179"/>
                  </a:lnTo>
                  <a:lnTo>
                    <a:pt x="623117" y="859478"/>
                  </a:lnTo>
                  <a:lnTo>
                    <a:pt x="648389" y="850054"/>
                  </a:lnTo>
                  <a:lnTo>
                    <a:pt x="672804" y="838945"/>
                  </a:lnTo>
                  <a:lnTo>
                    <a:pt x="696263" y="826197"/>
                  </a:lnTo>
                  <a:lnTo>
                    <a:pt x="718669" y="811863"/>
                  </a:lnTo>
                  <a:lnTo>
                    <a:pt x="739931" y="796001"/>
                  </a:lnTo>
                  <a:lnTo>
                    <a:pt x="759961" y="778677"/>
                  </a:lnTo>
                  <a:lnTo>
                    <a:pt x="778677" y="759961"/>
                  </a:lnTo>
                  <a:lnTo>
                    <a:pt x="796001" y="739931"/>
                  </a:lnTo>
                  <a:lnTo>
                    <a:pt x="811863" y="718669"/>
                  </a:lnTo>
                  <a:lnTo>
                    <a:pt x="826197" y="696263"/>
                  </a:lnTo>
                  <a:lnTo>
                    <a:pt x="838945" y="672804"/>
                  </a:lnTo>
                  <a:lnTo>
                    <a:pt x="850054" y="648389"/>
                  </a:lnTo>
                  <a:lnTo>
                    <a:pt x="859478" y="623117"/>
                  </a:lnTo>
                  <a:lnTo>
                    <a:pt x="867179" y="597094"/>
                  </a:lnTo>
                  <a:lnTo>
                    <a:pt x="873125" y="570426"/>
                  </a:lnTo>
                  <a:lnTo>
                    <a:pt x="877292" y="543222"/>
                  </a:lnTo>
                  <a:lnTo>
                    <a:pt x="879663" y="515595"/>
                  </a:lnTo>
                  <a:lnTo>
                    <a:pt x="880227" y="487657"/>
                  </a:lnTo>
                  <a:lnTo>
                    <a:pt x="878983" y="459525"/>
                  </a:lnTo>
                  <a:lnTo>
                    <a:pt x="875935" y="431312"/>
                  </a:lnTo>
                  <a:lnTo>
                    <a:pt x="871096" y="403135"/>
                  </a:lnTo>
                  <a:lnTo>
                    <a:pt x="864487" y="375111"/>
                  </a:lnTo>
                  <a:lnTo>
                    <a:pt x="856133" y="347353"/>
                  </a:lnTo>
                  <a:lnTo>
                    <a:pt x="846070" y="319977"/>
                  </a:lnTo>
                  <a:lnTo>
                    <a:pt x="834339" y="293094"/>
                  </a:lnTo>
                  <a:lnTo>
                    <a:pt x="820988" y="266816"/>
                  </a:lnTo>
                  <a:lnTo>
                    <a:pt x="806072" y="241250"/>
                  </a:lnTo>
                  <a:lnTo>
                    <a:pt x="789652" y="216500"/>
                  </a:lnTo>
                  <a:lnTo>
                    <a:pt x="771795" y="192670"/>
                  </a:lnTo>
                  <a:lnTo>
                    <a:pt x="752576" y="169857"/>
                  </a:lnTo>
                  <a:close/>
                </a:path>
              </a:pathLst>
            </a:custGeom>
            <a:solidFill>
              <a:srgbClr val="FDEADE">
                <a:alpha val="100000"/>
              </a:srgbClr>
            </a:solidFill>
            <a:ln w="9525" cap="rnd">
              <a:solidFill>
                <a:srgbClr val="FDE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4468130" y="2827544"/>
              <a:ext cx="880291" cy="880291"/>
            </a:xfrm>
            <a:custGeom>
              <a:avLst/>
              <a:pathLst>
                <a:path w="880291" h="880291">
                  <a:moveTo>
                    <a:pt x="880291" y="0"/>
                  </a:moveTo>
                  <a:lnTo>
                    <a:pt x="879387" y="904"/>
                  </a:lnTo>
                  <a:lnTo>
                    <a:pt x="876677" y="3613"/>
                  </a:lnTo>
                  <a:lnTo>
                    <a:pt x="872174" y="8116"/>
                  </a:lnTo>
                  <a:lnTo>
                    <a:pt x="865896" y="14395"/>
                  </a:lnTo>
                  <a:lnTo>
                    <a:pt x="857868" y="22422"/>
                  </a:lnTo>
                  <a:lnTo>
                    <a:pt x="848124" y="32167"/>
                  </a:lnTo>
                  <a:lnTo>
                    <a:pt x="836703" y="43588"/>
                  </a:lnTo>
                  <a:lnTo>
                    <a:pt x="823652" y="56638"/>
                  </a:lnTo>
                  <a:lnTo>
                    <a:pt x="809026" y="71264"/>
                  </a:lnTo>
                  <a:lnTo>
                    <a:pt x="792884" y="87406"/>
                  </a:lnTo>
                  <a:lnTo>
                    <a:pt x="775292" y="104998"/>
                  </a:lnTo>
                  <a:lnTo>
                    <a:pt x="756324" y="123967"/>
                  </a:lnTo>
                  <a:lnTo>
                    <a:pt x="736056" y="144235"/>
                  </a:lnTo>
                  <a:lnTo>
                    <a:pt x="714572" y="165719"/>
                  </a:lnTo>
                  <a:lnTo>
                    <a:pt x="691960" y="188331"/>
                  </a:lnTo>
                  <a:lnTo>
                    <a:pt x="668313" y="211977"/>
                  </a:lnTo>
                  <a:lnTo>
                    <a:pt x="643729" y="236561"/>
                  </a:lnTo>
                  <a:lnTo>
                    <a:pt x="618309" y="261982"/>
                  </a:lnTo>
                  <a:lnTo>
                    <a:pt x="592156" y="288134"/>
                  </a:lnTo>
                  <a:lnTo>
                    <a:pt x="565379" y="314912"/>
                  </a:lnTo>
                  <a:lnTo>
                    <a:pt x="538087" y="342204"/>
                  </a:lnTo>
                  <a:lnTo>
                    <a:pt x="510392" y="369898"/>
                  </a:lnTo>
                  <a:lnTo>
                    <a:pt x="482409" y="397881"/>
                  </a:lnTo>
                  <a:lnTo>
                    <a:pt x="454253" y="426038"/>
                  </a:lnTo>
                  <a:lnTo>
                    <a:pt x="426038" y="454253"/>
                  </a:lnTo>
                  <a:lnTo>
                    <a:pt x="397881" y="482409"/>
                  </a:lnTo>
                  <a:lnTo>
                    <a:pt x="369898" y="510392"/>
                  </a:lnTo>
                  <a:lnTo>
                    <a:pt x="342204" y="538087"/>
                  </a:lnTo>
                  <a:lnTo>
                    <a:pt x="314912" y="565379"/>
                  </a:lnTo>
                  <a:lnTo>
                    <a:pt x="288134" y="592156"/>
                  </a:lnTo>
                  <a:lnTo>
                    <a:pt x="261982" y="618309"/>
                  </a:lnTo>
                  <a:lnTo>
                    <a:pt x="236561" y="643729"/>
                  </a:lnTo>
                  <a:lnTo>
                    <a:pt x="211977" y="668313"/>
                  </a:lnTo>
                  <a:lnTo>
                    <a:pt x="188331" y="691960"/>
                  </a:lnTo>
                  <a:lnTo>
                    <a:pt x="165719" y="714572"/>
                  </a:lnTo>
                  <a:lnTo>
                    <a:pt x="144235" y="736056"/>
                  </a:lnTo>
                  <a:lnTo>
                    <a:pt x="123967" y="756324"/>
                  </a:lnTo>
                  <a:lnTo>
                    <a:pt x="104998" y="775292"/>
                  </a:lnTo>
                  <a:lnTo>
                    <a:pt x="87406" y="792884"/>
                  </a:lnTo>
                  <a:lnTo>
                    <a:pt x="71264" y="809026"/>
                  </a:lnTo>
                  <a:lnTo>
                    <a:pt x="56638" y="823652"/>
                  </a:lnTo>
                  <a:lnTo>
                    <a:pt x="43588" y="836703"/>
                  </a:lnTo>
                  <a:lnTo>
                    <a:pt x="32167" y="848124"/>
                  </a:lnTo>
                  <a:lnTo>
                    <a:pt x="22422" y="857868"/>
                  </a:lnTo>
                  <a:lnTo>
                    <a:pt x="14395" y="865896"/>
                  </a:lnTo>
                  <a:lnTo>
                    <a:pt x="8116" y="872174"/>
                  </a:lnTo>
                  <a:lnTo>
                    <a:pt x="3613" y="876677"/>
                  </a:lnTo>
                  <a:lnTo>
                    <a:pt x="904" y="879387"/>
                  </a:lnTo>
                  <a:lnTo>
                    <a:pt x="0" y="880291"/>
                  </a:lnTo>
                  <a:lnTo>
                    <a:pt x="904" y="879387"/>
                  </a:lnTo>
                  <a:lnTo>
                    <a:pt x="3613" y="876677"/>
                  </a:lnTo>
                  <a:lnTo>
                    <a:pt x="8116" y="872174"/>
                  </a:lnTo>
                  <a:lnTo>
                    <a:pt x="14395" y="865896"/>
                  </a:lnTo>
                  <a:lnTo>
                    <a:pt x="22422" y="857868"/>
                  </a:lnTo>
                  <a:lnTo>
                    <a:pt x="32167" y="848124"/>
                  </a:lnTo>
                  <a:lnTo>
                    <a:pt x="43588" y="836703"/>
                  </a:lnTo>
                  <a:lnTo>
                    <a:pt x="56638" y="823652"/>
                  </a:lnTo>
                  <a:lnTo>
                    <a:pt x="71264" y="809026"/>
                  </a:lnTo>
                  <a:lnTo>
                    <a:pt x="87406" y="792884"/>
                  </a:lnTo>
                  <a:lnTo>
                    <a:pt x="104998" y="775292"/>
                  </a:lnTo>
                  <a:lnTo>
                    <a:pt x="123967" y="756324"/>
                  </a:lnTo>
                  <a:lnTo>
                    <a:pt x="144235" y="736056"/>
                  </a:lnTo>
                  <a:lnTo>
                    <a:pt x="165719" y="714572"/>
                  </a:lnTo>
                  <a:lnTo>
                    <a:pt x="188331" y="691960"/>
                  </a:lnTo>
                  <a:lnTo>
                    <a:pt x="211977" y="668313"/>
                  </a:lnTo>
                  <a:lnTo>
                    <a:pt x="236561" y="643729"/>
                  </a:lnTo>
                  <a:lnTo>
                    <a:pt x="261982" y="618309"/>
                  </a:lnTo>
                  <a:lnTo>
                    <a:pt x="288134" y="592156"/>
                  </a:lnTo>
                  <a:lnTo>
                    <a:pt x="314912" y="565379"/>
                  </a:lnTo>
                  <a:lnTo>
                    <a:pt x="342204" y="538087"/>
                  </a:lnTo>
                  <a:lnTo>
                    <a:pt x="369898" y="510392"/>
                  </a:lnTo>
                  <a:lnTo>
                    <a:pt x="397881" y="482409"/>
                  </a:lnTo>
                  <a:lnTo>
                    <a:pt x="426038" y="454253"/>
                  </a:lnTo>
                  <a:lnTo>
                    <a:pt x="454253" y="426038"/>
                  </a:lnTo>
                  <a:lnTo>
                    <a:pt x="482409" y="397881"/>
                  </a:lnTo>
                  <a:lnTo>
                    <a:pt x="510392" y="369898"/>
                  </a:lnTo>
                  <a:lnTo>
                    <a:pt x="538087" y="342204"/>
                  </a:lnTo>
                  <a:lnTo>
                    <a:pt x="565379" y="314912"/>
                  </a:lnTo>
                  <a:lnTo>
                    <a:pt x="592156" y="288134"/>
                  </a:lnTo>
                  <a:lnTo>
                    <a:pt x="618309" y="261982"/>
                  </a:lnTo>
                  <a:lnTo>
                    <a:pt x="643729" y="236561"/>
                  </a:lnTo>
                  <a:lnTo>
                    <a:pt x="668313" y="211977"/>
                  </a:lnTo>
                  <a:lnTo>
                    <a:pt x="691960" y="188331"/>
                  </a:lnTo>
                  <a:lnTo>
                    <a:pt x="714572" y="165719"/>
                  </a:lnTo>
                  <a:lnTo>
                    <a:pt x="736056" y="144235"/>
                  </a:lnTo>
                  <a:lnTo>
                    <a:pt x="756324" y="123967"/>
                  </a:lnTo>
                  <a:lnTo>
                    <a:pt x="775292" y="104998"/>
                  </a:lnTo>
                  <a:lnTo>
                    <a:pt x="792884" y="87406"/>
                  </a:lnTo>
                  <a:lnTo>
                    <a:pt x="809026" y="71264"/>
                  </a:lnTo>
                  <a:lnTo>
                    <a:pt x="823652" y="56638"/>
                  </a:lnTo>
                  <a:lnTo>
                    <a:pt x="836703" y="43588"/>
                  </a:lnTo>
                  <a:lnTo>
                    <a:pt x="848124" y="32167"/>
                  </a:lnTo>
                  <a:lnTo>
                    <a:pt x="857868" y="22422"/>
                  </a:lnTo>
                  <a:lnTo>
                    <a:pt x="865896" y="14395"/>
                  </a:lnTo>
                  <a:lnTo>
                    <a:pt x="872174" y="8116"/>
                  </a:lnTo>
                  <a:lnTo>
                    <a:pt x="876677" y="3613"/>
                  </a:lnTo>
                  <a:lnTo>
                    <a:pt x="879387" y="904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5503768" y="1791907"/>
              <a:ext cx="880290" cy="880290"/>
            </a:xfrm>
            <a:custGeom>
              <a:avLst/>
              <a:pathLst>
                <a:path w="880290" h="880290">
                  <a:moveTo>
                    <a:pt x="865745" y="14544"/>
                  </a:moveTo>
                  <a:lnTo>
                    <a:pt x="857681" y="8229"/>
                  </a:lnTo>
                  <a:lnTo>
                    <a:pt x="847901" y="3689"/>
                  </a:lnTo>
                  <a:lnTo>
                    <a:pt x="836446" y="942"/>
                  </a:lnTo>
                  <a:lnTo>
                    <a:pt x="823362" y="0"/>
                  </a:lnTo>
                  <a:lnTo>
                    <a:pt x="808704" y="866"/>
                  </a:lnTo>
                  <a:lnTo>
                    <a:pt x="792530" y="3538"/>
                  </a:lnTo>
                  <a:lnTo>
                    <a:pt x="774909" y="8003"/>
                  </a:lnTo>
                  <a:lnTo>
                    <a:pt x="755912" y="14245"/>
                  </a:lnTo>
                  <a:lnTo>
                    <a:pt x="735618" y="22236"/>
                  </a:lnTo>
                  <a:lnTo>
                    <a:pt x="714110" y="31945"/>
                  </a:lnTo>
                  <a:lnTo>
                    <a:pt x="691475" y="43332"/>
                  </a:lnTo>
                  <a:lnTo>
                    <a:pt x="667808" y="56348"/>
                  </a:lnTo>
                  <a:lnTo>
                    <a:pt x="643206" y="70942"/>
                  </a:lnTo>
                  <a:lnTo>
                    <a:pt x="617769" y="87053"/>
                  </a:lnTo>
                  <a:lnTo>
                    <a:pt x="591602" y="104615"/>
                  </a:lnTo>
                  <a:lnTo>
                    <a:pt x="564813" y="123556"/>
                  </a:lnTo>
                  <a:lnTo>
                    <a:pt x="537511" y="143798"/>
                  </a:lnTo>
                  <a:lnTo>
                    <a:pt x="509810" y="165257"/>
                  </a:lnTo>
                  <a:lnTo>
                    <a:pt x="481822" y="187846"/>
                  </a:lnTo>
                  <a:lnTo>
                    <a:pt x="453662" y="211472"/>
                  </a:lnTo>
                  <a:lnTo>
                    <a:pt x="425448" y="236038"/>
                  </a:lnTo>
                  <a:lnTo>
                    <a:pt x="397293" y="261442"/>
                  </a:lnTo>
                  <a:lnTo>
                    <a:pt x="369315" y="287580"/>
                  </a:lnTo>
                  <a:lnTo>
                    <a:pt x="341628" y="314346"/>
                  </a:lnTo>
                  <a:lnTo>
                    <a:pt x="314346" y="341628"/>
                  </a:lnTo>
                  <a:lnTo>
                    <a:pt x="287580" y="369315"/>
                  </a:lnTo>
                  <a:lnTo>
                    <a:pt x="261442" y="397293"/>
                  </a:lnTo>
                  <a:lnTo>
                    <a:pt x="236038" y="425448"/>
                  </a:lnTo>
                  <a:lnTo>
                    <a:pt x="211472" y="453662"/>
                  </a:lnTo>
                  <a:lnTo>
                    <a:pt x="187846" y="481822"/>
                  </a:lnTo>
                  <a:lnTo>
                    <a:pt x="165257" y="509810"/>
                  </a:lnTo>
                  <a:lnTo>
                    <a:pt x="143798" y="537511"/>
                  </a:lnTo>
                  <a:lnTo>
                    <a:pt x="123556" y="564813"/>
                  </a:lnTo>
                  <a:lnTo>
                    <a:pt x="104615" y="591602"/>
                  </a:lnTo>
                  <a:lnTo>
                    <a:pt x="87053" y="617769"/>
                  </a:lnTo>
                  <a:lnTo>
                    <a:pt x="70942" y="643206"/>
                  </a:lnTo>
                  <a:lnTo>
                    <a:pt x="56348" y="667808"/>
                  </a:lnTo>
                  <a:lnTo>
                    <a:pt x="43332" y="691475"/>
                  </a:lnTo>
                  <a:lnTo>
                    <a:pt x="31945" y="714110"/>
                  </a:lnTo>
                  <a:lnTo>
                    <a:pt x="22236" y="735618"/>
                  </a:lnTo>
                  <a:lnTo>
                    <a:pt x="14245" y="755912"/>
                  </a:lnTo>
                  <a:lnTo>
                    <a:pt x="8003" y="774909"/>
                  </a:lnTo>
                  <a:lnTo>
                    <a:pt x="3538" y="792530"/>
                  </a:lnTo>
                  <a:lnTo>
                    <a:pt x="866" y="808704"/>
                  </a:lnTo>
                  <a:lnTo>
                    <a:pt x="0" y="823362"/>
                  </a:lnTo>
                  <a:lnTo>
                    <a:pt x="942" y="836446"/>
                  </a:lnTo>
                  <a:lnTo>
                    <a:pt x="3689" y="847901"/>
                  </a:lnTo>
                  <a:lnTo>
                    <a:pt x="8229" y="857681"/>
                  </a:lnTo>
                  <a:lnTo>
                    <a:pt x="14544" y="865745"/>
                  </a:lnTo>
                  <a:lnTo>
                    <a:pt x="22608" y="872061"/>
                  </a:lnTo>
                  <a:lnTo>
                    <a:pt x="32388" y="876601"/>
                  </a:lnTo>
                  <a:lnTo>
                    <a:pt x="43844" y="879348"/>
                  </a:lnTo>
                  <a:lnTo>
                    <a:pt x="56927" y="880290"/>
                  </a:lnTo>
                  <a:lnTo>
                    <a:pt x="71586" y="879424"/>
                  </a:lnTo>
                  <a:lnTo>
                    <a:pt x="87759" y="876752"/>
                  </a:lnTo>
                  <a:lnTo>
                    <a:pt x="105380" y="872286"/>
                  </a:lnTo>
                  <a:lnTo>
                    <a:pt x="124377" y="866045"/>
                  </a:lnTo>
                  <a:lnTo>
                    <a:pt x="144671" y="858053"/>
                  </a:lnTo>
                  <a:lnTo>
                    <a:pt x="166180" y="848344"/>
                  </a:lnTo>
                  <a:lnTo>
                    <a:pt x="188814" y="836958"/>
                  </a:lnTo>
                  <a:lnTo>
                    <a:pt x="212481" y="823941"/>
                  </a:lnTo>
                  <a:lnTo>
                    <a:pt x="237084" y="809347"/>
                  </a:lnTo>
                  <a:lnTo>
                    <a:pt x="262521" y="793236"/>
                  </a:lnTo>
                  <a:lnTo>
                    <a:pt x="288688" y="775674"/>
                  </a:lnTo>
                  <a:lnTo>
                    <a:pt x="315477" y="756733"/>
                  </a:lnTo>
                  <a:lnTo>
                    <a:pt x="342778" y="736492"/>
                  </a:lnTo>
                  <a:lnTo>
                    <a:pt x="370480" y="715032"/>
                  </a:lnTo>
                  <a:lnTo>
                    <a:pt x="398468" y="692443"/>
                  </a:lnTo>
                  <a:lnTo>
                    <a:pt x="426627" y="668817"/>
                  </a:lnTo>
                  <a:lnTo>
                    <a:pt x="454842" y="644252"/>
                  </a:lnTo>
                  <a:lnTo>
                    <a:pt x="482996" y="618848"/>
                  </a:lnTo>
                  <a:lnTo>
                    <a:pt x="510974" y="592709"/>
                  </a:lnTo>
                  <a:lnTo>
                    <a:pt x="538662" y="565944"/>
                  </a:lnTo>
                  <a:lnTo>
                    <a:pt x="565944" y="538662"/>
                  </a:lnTo>
                  <a:lnTo>
                    <a:pt x="592709" y="510974"/>
                  </a:lnTo>
                  <a:lnTo>
                    <a:pt x="618848" y="482996"/>
                  </a:lnTo>
                  <a:lnTo>
                    <a:pt x="644252" y="454842"/>
                  </a:lnTo>
                  <a:lnTo>
                    <a:pt x="668817" y="426627"/>
                  </a:lnTo>
                  <a:lnTo>
                    <a:pt x="692443" y="398468"/>
                  </a:lnTo>
                  <a:lnTo>
                    <a:pt x="715032" y="370480"/>
                  </a:lnTo>
                  <a:lnTo>
                    <a:pt x="736492" y="342778"/>
                  </a:lnTo>
                  <a:lnTo>
                    <a:pt x="756733" y="315477"/>
                  </a:lnTo>
                  <a:lnTo>
                    <a:pt x="775674" y="288688"/>
                  </a:lnTo>
                  <a:lnTo>
                    <a:pt x="793236" y="262521"/>
                  </a:lnTo>
                  <a:lnTo>
                    <a:pt x="809347" y="237084"/>
                  </a:lnTo>
                  <a:lnTo>
                    <a:pt x="823941" y="212481"/>
                  </a:lnTo>
                  <a:lnTo>
                    <a:pt x="836958" y="188814"/>
                  </a:lnTo>
                  <a:lnTo>
                    <a:pt x="848344" y="166180"/>
                  </a:lnTo>
                  <a:lnTo>
                    <a:pt x="858053" y="144671"/>
                  </a:lnTo>
                  <a:lnTo>
                    <a:pt x="866045" y="124377"/>
                  </a:lnTo>
                  <a:lnTo>
                    <a:pt x="872286" y="105380"/>
                  </a:lnTo>
                  <a:lnTo>
                    <a:pt x="876752" y="87759"/>
                  </a:lnTo>
                  <a:lnTo>
                    <a:pt x="879424" y="71586"/>
                  </a:lnTo>
                  <a:lnTo>
                    <a:pt x="880290" y="56927"/>
                  </a:lnTo>
                  <a:lnTo>
                    <a:pt x="879348" y="43844"/>
                  </a:lnTo>
                  <a:lnTo>
                    <a:pt x="876601" y="32388"/>
                  </a:lnTo>
                  <a:lnTo>
                    <a:pt x="872061" y="22608"/>
                  </a:lnTo>
                  <a:close/>
                </a:path>
              </a:pathLst>
            </a:custGeom>
            <a:solidFill>
              <a:srgbClr val="15508E">
                <a:alpha val="100000"/>
              </a:srgbClr>
            </a:solidFill>
            <a:ln w="9525" cap="rnd">
              <a:solidFill>
                <a:srgbClr val="1550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5503840" y="2827617"/>
              <a:ext cx="880145" cy="880145"/>
            </a:xfrm>
            <a:custGeom>
              <a:avLst/>
              <a:pathLst>
                <a:path w="880145" h="880145">
                  <a:moveTo>
                    <a:pt x="675046" y="205099"/>
                  </a:moveTo>
                  <a:lnTo>
                    <a:pt x="650718" y="181736"/>
                  </a:lnTo>
                  <a:lnTo>
                    <a:pt x="625524" y="159435"/>
                  </a:lnTo>
                  <a:lnTo>
                    <a:pt x="599568" y="138287"/>
                  </a:lnTo>
                  <a:lnTo>
                    <a:pt x="572957" y="118379"/>
                  </a:lnTo>
                  <a:lnTo>
                    <a:pt x="545799" y="99793"/>
                  </a:lnTo>
                  <a:lnTo>
                    <a:pt x="518208" y="82606"/>
                  </a:lnTo>
                  <a:lnTo>
                    <a:pt x="490295" y="66887"/>
                  </a:lnTo>
                  <a:lnTo>
                    <a:pt x="462176" y="52702"/>
                  </a:lnTo>
                  <a:lnTo>
                    <a:pt x="433965" y="40108"/>
                  </a:lnTo>
                  <a:lnTo>
                    <a:pt x="405780" y="29159"/>
                  </a:lnTo>
                  <a:lnTo>
                    <a:pt x="377736" y="19897"/>
                  </a:lnTo>
                  <a:lnTo>
                    <a:pt x="349949" y="12362"/>
                  </a:lnTo>
                  <a:lnTo>
                    <a:pt x="322531" y="6585"/>
                  </a:lnTo>
                  <a:lnTo>
                    <a:pt x="295596" y="2589"/>
                  </a:lnTo>
                  <a:lnTo>
                    <a:pt x="269256" y="391"/>
                  </a:lnTo>
                  <a:lnTo>
                    <a:pt x="243617" y="0"/>
                  </a:lnTo>
                  <a:lnTo>
                    <a:pt x="218785" y="1416"/>
                  </a:lnTo>
                  <a:lnTo>
                    <a:pt x="194863" y="4636"/>
                  </a:lnTo>
                  <a:lnTo>
                    <a:pt x="171948" y="9644"/>
                  </a:lnTo>
                  <a:lnTo>
                    <a:pt x="150135" y="16422"/>
                  </a:lnTo>
                  <a:lnTo>
                    <a:pt x="129513" y="24940"/>
                  </a:lnTo>
                  <a:lnTo>
                    <a:pt x="110168" y="35164"/>
                  </a:lnTo>
                  <a:lnTo>
                    <a:pt x="92178" y="47052"/>
                  </a:lnTo>
                  <a:lnTo>
                    <a:pt x="75618" y="60555"/>
                  </a:lnTo>
                  <a:lnTo>
                    <a:pt x="60555" y="75618"/>
                  </a:lnTo>
                  <a:lnTo>
                    <a:pt x="47052" y="92178"/>
                  </a:lnTo>
                  <a:lnTo>
                    <a:pt x="35164" y="110168"/>
                  </a:lnTo>
                  <a:lnTo>
                    <a:pt x="24940" y="129513"/>
                  </a:lnTo>
                  <a:lnTo>
                    <a:pt x="16422" y="150135"/>
                  </a:lnTo>
                  <a:lnTo>
                    <a:pt x="9644" y="171948"/>
                  </a:lnTo>
                  <a:lnTo>
                    <a:pt x="4636" y="194863"/>
                  </a:lnTo>
                  <a:lnTo>
                    <a:pt x="1416" y="218785"/>
                  </a:lnTo>
                  <a:lnTo>
                    <a:pt x="0" y="243617"/>
                  </a:lnTo>
                  <a:lnTo>
                    <a:pt x="391" y="269256"/>
                  </a:lnTo>
                  <a:lnTo>
                    <a:pt x="2589" y="295596"/>
                  </a:lnTo>
                  <a:lnTo>
                    <a:pt x="6585" y="322531"/>
                  </a:lnTo>
                  <a:lnTo>
                    <a:pt x="12362" y="349949"/>
                  </a:lnTo>
                  <a:lnTo>
                    <a:pt x="19897" y="377736"/>
                  </a:lnTo>
                  <a:lnTo>
                    <a:pt x="29159" y="405780"/>
                  </a:lnTo>
                  <a:lnTo>
                    <a:pt x="40108" y="433965"/>
                  </a:lnTo>
                  <a:lnTo>
                    <a:pt x="52702" y="462176"/>
                  </a:lnTo>
                  <a:lnTo>
                    <a:pt x="66887" y="490295"/>
                  </a:lnTo>
                  <a:lnTo>
                    <a:pt x="82606" y="518208"/>
                  </a:lnTo>
                  <a:lnTo>
                    <a:pt x="99793" y="545799"/>
                  </a:lnTo>
                  <a:lnTo>
                    <a:pt x="118379" y="572957"/>
                  </a:lnTo>
                  <a:lnTo>
                    <a:pt x="138287" y="599568"/>
                  </a:lnTo>
                  <a:lnTo>
                    <a:pt x="159435" y="625524"/>
                  </a:lnTo>
                  <a:lnTo>
                    <a:pt x="181736" y="650718"/>
                  </a:lnTo>
                  <a:lnTo>
                    <a:pt x="205099" y="675046"/>
                  </a:lnTo>
                  <a:lnTo>
                    <a:pt x="229427" y="698409"/>
                  </a:lnTo>
                  <a:lnTo>
                    <a:pt x="254621" y="720710"/>
                  </a:lnTo>
                  <a:lnTo>
                    <a:pt x="280577" y="741858"/>
                  </a:lnTo>
                  <a:lnTo>
                    <a:pt x="307188" y="761766"/>
                  </a:lnTo>
                  <a:lnTo>
                    <a:pt x="334346" y="780351"/>
                  </a:lnTo>
                  <a:lnTo>
                    <a:pt x="361937" y="797539"/>
                  </a:lnTo>
                  <a:lnTo>
                    <a:pt x="389850" y="813258"/>
                  </a:lnTo>
                  <a:lnTo>
                    <a:pt x="417969" y="827443"/>
                  </a:lnTo>
                  <a:lnTo>
                    <a:pt x="446179" y="840037"/>
                  </a:lnTo>
                  <a:lnTo>
                    <a:pt x="474364" y="850986"/>
                  </a:lnTo>
                  <a:lnTo>
                    <a:pt x="502409" y="860248"/>
                  </a:lnTo>
                  <a:lnTo>
                    <a:pt x="530196" y="867783"/>
                  </a:lnTo>
                  <a:lnTo>
                    <a:pt x="557614" y="873560"/>
                  </a:lnTo>
                  <a:lnTo>
                    <a:pt x="584549" y="877556"/>
                  </a:lnTo>
                  <a:lnTo>
                    <a:pt x="610889" y="879754"/>
                  </a:lnTo>
                  <a:lnTo>
                    <a:pt x="636528" y="880145"/>
                  </a:lnTo>
                  <a:lnTo>
                    <a:pt x="661360" y="878729"/>
                  </a:lnTo>
                  <a:lnTo>
                    <a:pt x="685282" y="875509"/>
                  </a:lnTo>
                  <a:lnTo>
                    <a:pt x="708197" y="870500"/>
                  </a:lnTo>
                  <a:lnTo>
                    <a:pt x="730010" y="863723"/>
                  </a:lnTo>
                  <a:lnTo>
                    <a:pt x="750632" y="855205"/>
                  </a:lnTo>
                  <a:lnTo>
                    <a:pt x="769977" y="844981"/>
                  </a:lnTo>
                  <a:lnTo>
                    <a:pt x="787967" y="833093"/>
                  </a:lnTo>
                  <a:lnTo>
                    <a:pt x="804527" y="819590"/>
                  </a:lnTo>
                  <a:lnTo>
                    <a:pt x="819590" y="804527"/>
                  </a:lnTo>
                  <a:lnTo>
                    <a:pt x="833093" y="787967"/>
                  </a:lnTo>
                  <a:lnTo>
                    <a:pt x="844981" y="769977"/>
                  </a:lnTo>
                  <a:lnTo>
                    <a:pt x="855205" y="750632"/>
                  </a:lnTo>
                  <a:lnTo>
                    <a:pt x="863723" y="730010"/>
                  </a:lnTo>
                  <a:lnTo>
                    <a:pt x="870500" y="708197"/>
                  </a:lnTo>
                  <a:lnTo>
                    <a:pt x="875509" y="685282"/>
                  </a:lnTo>
                  <a:lnTo>
                    <a:pt x="878729" y="661360"/>
                  </a:lnTo>
                  <a:lnTo>
                    <a:pt x="880145" y="636528"/>
                  </a:lnTo>
                  <a:lnTo>
                    <a:pt x="879754" y="610889"/>
                  </a:lnTo>
                  <a:lnTo>
                    <a:pt x="877556" y="584549"/>
                  </a:lnTo>
                  <a:lnTo>
                    <a:pt x="873560" y="557614"/>
                  </a:lnTo>
                  <a:lnTo>
                    <a:pt x="867783" y="530196"/>
                  </a:lnTo>
                  <a:lnTo>
                    <a:pt x="860248" y="502409"/>
                  </a:lnTo>
                  <a:lnTo>
                    <a:pt x="850986" y="474364"/>
                  </a:lnTo>
                  <a:lnTo>
                    <a:pt x="840037" y="446179"/>
                  </a:lnTo>
                  <a:lnTo>
                    <a:pt x="827443" y="417969"/>
                  </a:lnTo>
                  <a:lnTo>
                    <a:pt x="813258" y="389850"/>
                  </a:lnTo>
                  <a:lnTo>
                    <a:pt x="797539" y="361937"/>
                  </a:lnTo>
                  <a:lnTo>
                    <a:pt x="780351" y="334346"/>
                  </a:lnTo>
                  <a:lnTo>
                    <a:pt x="761766" y="307188"/>
                  </a:lnTo>
                  <a:lnTo>
                    <a:pt x="741858" y="280577"/>
                  </a:lnTo>
                  <a:lnTo>
                    <a:pt x="720710" y="254621"/>
                  </a:lnTo>
                  <a:lnTo>
                    <a:pt x="698409" y="229427"/>
                  </a:lnTo>
                  <a:close/>
                </a:path>
              </a:pathLst>
            </a:custGeom>
            <a:solidFill>
              <a:srgbClr val="EF9B7A">
                <a:alpha val="100000"/>
              </a:srgbClr>
            </a:solidFill>
            <a:ln w="9525" cap="rnd">
              <a:solidFill>
                <a:srgbClr val="EF9B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5503767" y="3863181"/>
              <a:ext cx="880291" cy="880291"/>
            </a:xfrm>
            <a:custGeom>
              <a:avLst/>
              <a:pathLst>
                <a:path w="880291" h="880291">
                  <a:moveTo>
                    <a:pt x="880291" y="0"/>
                  </a:moveTo>
                  <a:lnTo>
                    <a:pt x="879387" y="904"/>
                  </a:lnTo>
                  <a:lnTo>
                    <a:pt x="876677" y="3613"/>
                  </a:lnTo>
                  <a:lnTo>
                    <a:pt x="872174" y="8116"/>
                  </a:lnTo>
                  <a:lnTo>
                    <a:pt x="865896" y="14395"/>
                  </a:lnTo>
                  <a:lnTo>
                    <a:pt x="857868" y="22422"/>
                  </a:lnTo>
                  <a:lnTo>
                    <a:pt x="848124" y="32167"/>
                  </a:lnTo>
                  <a:lnTo>
                    <a:pt x="836703" y="43588"/>
                  </a:lnTo>
                  <a:lnTo>
                    <a:pt x="823652" y="56638"/>
                  </a:lnTo>
                  <a:lnTo>
                    <a:pt x="809026" y="71264"/>
                  </a:lnTo>
                  <a:lnTo>
                    <a:pt x="792884" y="87406"/>
                  </a:lnTo>
                  <a:lnTo>
                    <a:pt x="775292" y="104998"/>
                  </a:lnTo>
                  <a:lnTo>
                    <a:pt x="756324" y="123967"/>
                  </a:lnTo>
                  <a:lnTo>
                    <a:pt x="736056" y="144235"/>
                  </a:lnTo>
                  <a:lnTo>
                    <a:pt x="714572" y="165719"/>
                  </a:lnTo>
                  <a:lnTo>
                    <a:pt x="691960" y="188331"/>
                  </a:lnTo>
                  <a:lnTo>
                    <a:pt x="668313" y="211977"/>
                  </a:lnTo>
                  <a:lnTo>
                    <a:pt x="643729" y="236561"/>
                  </a:lnTo>
                  <a:lnTo>
                    <a:pt x="618309" y="261982"/>
                  </a:lnTo>
                  <a:lnTo>
                    <a:pt x="592156" y="288134"/>
                  </a:lnTo>
                  <a:lnTo>
                    <a:pt x="565379" y="314912"/>
                  </a:lnTo>
                  <a:lnTo>
                    <a:pt x="538087" y="342204"/>
                  </a:lnTo>
                  <a:lnTo>
                    <a:pt x="510392" y="369898"/>
                  </a:lnTo>
                  <a:lnTo>
                    <a:pt x="482409" y="397881"/>
                  </a:lnTo>
                  <a:lnTo>
                    <a:pt x="454253" y="426038"/>
                  </a:lnTo>
                  <a:lnTo>
                    <a:pt x="426038" y="454253"/>
                  </a:lnTo>
                  <a:lnTo>
                    <a:pt x="397881" y="482409"/>
                  </a:lnTo>
                  <a:lnTo>
                    <a:pt x="369898" y="510392"/>
                  </a:lnTo>
                  <a:lnTo>
                    <a:pt x="342204" y="538087"/>
                  </a:lnTo>
                  <a:lnTo>
                    <a:pt x="314912" y="565379"/>
                  </a:lnTo>
                  <a:lnTo>
                    <a:pt x="288134" y="592156"/>
                  </a:lnTo>
                  <a:lnTo>
                    <a:pt x="261982" y="618309"/>
                  </a:lnTo>
                  <a:lnTo>
                    <a:pt x="236561" y="643729"/>
                  </a:lnTo>
                  <a:lnTo>
                    <a:pt x="211977" y="668313"/>
                  </a:lnTo>
                  <a:lnTo>
                    <a:pt x="188331" y="691960"/>
                  </a:lnTo>
                  <a:lnTo>
                    <a:pt x="165719" y="714572"/>
                  </a:lnTo>
                  <a:lnTo>
                    <a:pt x="144235" y="736056"/>
                  </a:lnTo>
                  <a:lnTo>
                    <a:pt x="123967" y="756324"/>
                  </a:lnTo>
                  <a:lnTo>
                    <a:pt x="104998" y="775292"/>
                  </a:lnTo>
                  <a:lnTo>
                    <a:pt x="87406" y="792884"/>
                  </a:lnTo>
                  <a:lnTo>
                    <a:pt x="71264" y="809026"/>
                  </a:lnTo>
                  <a:lnTo>
                    <a:pt x="56638" y="823652"/>
                  </a:lnTo>
                  <a:lnTo>
                    <a:pt x="43588" y="836703"/>
                  </a:lnTo>
                  <a:lnTo>
                    <a:pt x="32167" y="848124"/>
                  </a:lnTo>
                  <a:lnTo>
                    <a:pt x="22422" y="857868"/>
                  </a:lnTo>
                  <a:lnTo>
                    <a:pt x="14395" y="865896"/>
                  </a:lnTo>
                  <a:lnTo>
                    <a:pt x="8116" y="872174"/>
                  </a:lnTo>
                  <a:lnTo>
                    <a:pt x="3613" y="876677"/>
                  </a:lnTo>
                  <a:lnTo>
                    <a:pt x="904" y="879387"/>
                  </a:lnTo>
                  <a:lnTo>
                    <a:pt x="0" y="880291"/>
                  </a:lnTo>
                  <a:lnTo>
                    <a:pt x="904" y="879387"/>
                  </a:lnTo>
                  <a:lnTo>
                    <a:pt x="3613" y="876677"/>
                  </a:lnTo>
                  <a:lnTo>
                    <a:pt x="8116" y="872174"/>
                  </a:lnTo>
                  <a:lnTo>
                    <a:pt x="14395" y="865896"/>
                  </a:lnTo>
                  <a:lnTo>
                    <a:pt x="22422" y="857868"/>
                  </a:lnTo>
                  <a:lnTo>
                    <a:pt x="32167" y="848124"/>
                  </a:lnTo>
                  <a:lnTo>
                    <a:pt x="43588" y="836703"/>
                  </a:lnTo>
                  <a:lnTo>
                    <a:pt x="56638" y="823652"/>
                  </a:lnTo>
                  <a:lnTo>
                    <a:pt x="71264" y="809026"/>
                  </a:lnTo>
                  <a:lnTo>
                    <a:pt x="87406" y="792884"/>
                  </a:lnTo>
                  <a:lnTo>
                    <a:pt x="104998" y="775292"/>
                  </a:lnTo>
                  <a:lnTo>
                    <a:pt x="123967" y="756324"/>
                  </a:lnTo>
                  <a:lnTo>
                    <a:pt x="144235" y="736056"/>
                  </a:lnTo>
                  <a:lnTo>
                    <a:pt x="165719" y="714572"/>
                  </a:lnTo>
                  <a:lnTo>
                    <a:pt x="188331" y="691960"/>
                  </a:lnTo>
                  <a:lnTo>
                    <a:pt x="211977" y="668313"/>
                  </a:lnTo>
                  <a:lnTo>
                    <a:pt x="236561" y="643729"/>
                  </a:lnTo>
                  <a:lnTo>
                    <a:pt x="261982" y="618309"/>
                  </a:lnTo>
                  <a:lnTo>
                    <a:pt x="288134" y="592156"/>
                  </a:lnTo>
                  <a:lnTo>
                    <a:pt x="314912" y="565379"/>
                  </a:lnTo>
                  <a:lnTo>
                    <a:pt x="342204" y="538087"/>
                  </a:lnTo>
                  <a:lnTo>
                    <a:pt x="369898" y="510392"/>
                  </a:lnTo>
                  <a:lnTo>
                    <a:pt x="397881" y="482409"/>
                  </a:lnTo>
                  <a:lnTo>
                    <a:pt x="426038" y="454253"/>
                  </a:lnTo>
                  <a:lnTo>
                    <a:pt x="454253" y="426038"/>
                  </a:lnTo>
                  <a:lnTo>
                    <a:pt x="482409" y="397881"/>
                  </a:lnTo>
                  <a:lnTo>
                    <a:pt x="510392" y="369898"/>
                  </a:lnTo>
                  <a:lnTo>
                    <a:pt x="538087" y="342204"/>
                  </a:lnTo>
                  <a:lnTo>
                    <a:pt x="565379" y="314912"/>
                  </a:lnTo>
                  <a:lnTo>
                    <a:pt x="592156" y="288134"/>
                  </a:lnTo>
                  <a:lnTo>
                    <a:pt x="618309" y="261982"/>
                  </a:lnTo>
                  <a:lnTo>
                    <a:pt x="643729" y="236561"/>
                  </a:lnTo>
                  <a:lnTo>
                    <a:pt x="668313" y="211977"/>
                  </a:lnTo>
                  <a:lnTo>
                    <a:pt x="691960" y="188331"/>
                  </a:lnTo>
                  <a:lnTo>
                    <a:pt x="714572" y="165719"/>
                  </a:lnTo>
                  <a:lnTo>
                    <a:pt x="736056" y="144235"/>
                  </a:lnTo>
                  <a:lnTo>
                    <a:pt x="756324" y="123967"/>
                  </a:lnTo>
                  <a:lnTo>
                    <a:pt x="775292" y="104998"/>
                  </a:lnTo>
                  <a:lnTo>
                    <a:pt x="792884" y="87406"/>
                  </a:lnTo>
                  <a:lnTo>
                    <a:pt x="809026" y="71264"/>
                  </a:lnTo>
                  <a:lnTo>
                    <a:pt x="823652" y="56638"/>
                  </a:lnTo>
                  <a:lnTo>
                    <a:pt x="836703" y="43588"/>
                  </a:lnTo>
                  <a:lnTo>
                    <a:pt x="848124" y="32167"/>
                  </a:lnTo>
                  <a:lnTo>
                    <a:pt x="857868" y="22422"/>
                  </a:lnTo>
                  <a:lnTo>
                    <a:pt x="865896" y="14395"/>
                  </a:lnTo>
                  <a:lnTo>
                    <a:pt x="872174" y="8116"/>
                  </a:lnTo>
                  <a:lnTo>
                    <a:pt x="876677" y="3613"/>
                  </a:lnTo>
                  <a:lnTo>
                    <a:pt x="879387" y="904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6539460" y="1791962"/>
              <a:ext cx="880180" cy="880180"/>
            </a:xfrm>
            <a:custGeom>
              <a:avLst/>
              <a:pathLst>
                <a:path w="880180" h="880180">
                  <a:moveTo>
                    <a:pt x="859962" y="20217"/>
                  </a:moveTo>
                  <a:lnTo>
                    <a:pt x="850639" y="12620"/>
                  </a:lnTo>
                  <a:lnTo>
                    <a:pt x="839629" y="6779"/>
                  </a:lnTo>
                  <a:lnTo>
                    <a:pt x="826978" y="2719"/>
                  </a:lnTo>
                  <a:lnTo>
                    <a:pt x="812737" y="456"/>
                  </a:lnTo>
                  <a:lnTo>
                    <a:pt x="796964" y="0"/>
                  </a:lnTo>
                  <a:lnTo>
                    <a:pt x="779725" y="1351"/>
                  </a:lnTo>
                  <a:lnTo>
                    <a:pt x="761090" y="4506"/>
                  </a:lnTo>
                  <a:lnTo>
                    <a:pt x="741136" y="9451"/>
                  </a:lnTo>
                  <a:lnTo>
                    <a:pt x="719945" y="16165"/>
                  </a:lnTo>
                  <a:lnTo>
                    <a:pt x="697604" y="24622"/>
                  </a:lnTo>
                  <a:lnTo>
                    <a:pt x="674205" y="34785"/>
                  </a:lnTo>
                  <a:lnTo>
                    <a:pt x="649844" y="46614"/>
                  </a:lnTo>
                  <a:lnTo>
                    <a:pt x="624621" y="60060"/>
                  </a:lnTo>
                  <a:lnTo>
                    <a:pt x="598640" y="75068"/>
                  </a:lnTo>
                  <a:lnTo>
                    <a:pt x="572007" y="91575"/>
                  </a:lnTo>
                  <a:lnTo>
                    <a:pt x="544832" y="109515"/>
                  </a:lnTo>
                  <a:lnTo>
                    <a:pt x="517227" y="128813"/>
                  </a:lnTo>
                  <a:lnTo>
                    <a:pt x="489305" y="149390"/>
                  </a:lnTo>
                  <a:lnTo>
                    <a:pt x="461180" y="171162"/>
                  </a:lnTo>
                  <a:lnTo>
                    <a:pt x="432969" y="194038"/>
                  </a:lnTo>
                  <a:lnTo>
                    <a:pt x="404787" y="217926"/>
                  </a:lnTo>
                  <a:lnTo>
                    <a:pt x="376750" y="242727"/>
                  </a:lnTo>
                  <a:lnTo>
                    <a:pt x="348974" y="268339"/>
                  </a:lnTo>
                  <a:lnTo>
                    <a:pt x="321571" y="294656"/>
                  </a:lnTo>
                  <a:lnTo>
                    <a:pt x="294656" y="321571"/>
                  </a:lnTo>
                  <a:lnTo>
                    <a:pt x="268339" y="348974"/>
                  </a:lnTo>
                  <a:lnTo>
                    <a:pt x="242727" y="376750"/>
                  </a:lnTo>
                  <a:lnTo>
                    <a:pt x="217926" y="404787"/>
                  </a:lnTo>
                  <a:lnTo>
                    <a:pt x="194038" y="432969"/>
                  </a:lnTo>
                  <a:lnTo>
                    <a:pt x="171162" y="461180"/>
                  </a:lnTo>
                  <a:lnTo>
                    <a:pt x="149390" y="489305"/>
                  </a:lnTo>
                  <a:lnTo>
                    <a:pt x="128813" y="517227"/>
                  </a:lnTo>
                  <a:lnTo>
                    <a:pt x="109515" y="544832"/>
                  </a:lnTo>
                  <a:lnTo>
                    <a:pt x="91575" y="572007"/>
                  </a:lnTo>
                  <a:lnTo>
                    <a:pt x="75068" y="598640"/>
                  </a:lnTo>
                  <a:lnTo>
                    <a:pt x="60060" y="624621"/>
                  </a:lnTo>
                  <a:lnTo>
                    <a:pt x="46614" y="649844"/>
                  </a:lnTo>
                  <a:lnTo>
                    <a:pt x="34785" y="674205"/>
                  </a:lnTo>
                  <a:lnTo>
                    <a:pt x="24622" y="697604"/>
                  </a:lnTo>
                  <a:lnTo>
                    <a:pt x="16165" y="719945"/>
                  </a:lnTo>
                  <a:lnTo>
                    <a:pt x="9451" y="741136"/>
                  </a:lnTo>
                  <a:lnTo>
                    <a:pt x="4506" y="761090"/>
                  </a:lnTo>
                  <a:lnTo>
                    <a:pt x="1351" y="779725"/>
                  </a:lnTo>
                  <a:lnTo>
                    <a:pt x="0" y="796964"/>
                  </a:lnTo>
                  <a:lnTo>
                    <a:pt x="456" y="812737"/>
                  </a:lnTo>
                  <a:lnTo>
                    <a:pt x="2719" y="826978"/>
                  </a:lnTo>
                  <a:lnTo>
                    <a:pt x="6779" y="839629"/>
                  </a:lnTo>
                  <a:lnTo>
                    <a:pt x="12620" y="850639"/>
                  </a:lnTo>
                  <a:lnTo>
                    <a:pt x="20217" y="859962"/>
                  </a:lnTo>
                  <a:lnTo>
                    <a:pt x="29540" y="867559"/>
                  </a:lnTo>
                  <a:lnTo>
                    <a:pt x="40550" y="873400"/>
                  </a:lnTo>
                  <a:lnTo>
                    <a:pt x="53202" y="877460"/>
                  </a:lnTo>
                  <a:lnTo>
                    <a:pt x="67443" y="879724"/>
                  </a:lnTo>
                  <a:lnTo>
                    <a:pt x="83216" y="880180"/>
                  </a:lnTo>
                  <a:lnTo>
                    <a:pt x="100455" y="878828"/>
                  </a:lnTo>
                  <a:lnTo>
                    <a:pt x="119090" y="875673"/>
                  </a:lnTo>
                  <a:lnTo>
                    <a:pt x="139043" y="870728"/>
                  </a:lnTo>
                  <a:lnTo>
                    <a:pt x="160234" y="864014"/>
                  </a:lnTo>
                  <a:lnTo>
                    <a:pt x="182575" y="855558"/>
                  </a:lnTo>
                  <a:lnTo>
                    <a:pt x="205974" y="845394"/>
                  </a:lnTo>
                  <a:lnTo>
                    <a:pt x="230335" y="833565"/>
                  </a:lnTo>
                  <a:lnTo>
                    <a:pt x="255558" y="820119"/>
                  </a:lnTo>
                  <a:lnTo>
                    <a:pt x="281540" y="805112"/>
                  </a:lnTo>
                  <a:lnTo>
                    <a:pt x="308172" y="788604"/>
                  </a:lnTo>
                  <a:lnTo>
                    <a:pt x="335347" y="770665"/>
                  </a:lnTo>
                  <a:lnTo>
                    <a:pt x="362953" y="751367"/>
                  </a:lnTo>
                  <a:lnTo>
                    <a:pt x="390875" y="730789"/>
                  </a:lnTo>
                  <a:lnTo>
                    <a:pt x="418999" y="709018"/>
                  </a:lnTo>
                  <a:lnTo>
                    <a:pt x="447211" y="686141"/>
                  </a:lnTo>
                  <a:lnTo>
                    <a:pt x="475392" y="662253"/>
                  </a:lnTo>
                  <a:lnTo>
                    <a:pt x="503429" y="637452"/>
                  </a:lnTo>
                  <a:lnTo>
                    <a:pt x="531206" y="611841"/>
                  </a:lnTo>
                  <a:lnTo>
                    <a:pt x="558608" y="585523"/>
                  </a:lnTo>
                  <a:lnTo>
                    <a:pt x="585523" y="558608"/>
                  </a:lnTo>
                  <a:lnTo>
                    <a:pt x="611841" y="531206"/>
                  </a:lnTo>
                  <a:lnTo>
                    <a:pt x="637452" y="503429"/>
                  </a:lnTo>
                  <a:lnTo>
                    <a:pt x="662253" y="475392"/>
                  </a:lnTo>
                  <a:lnTo>
                    <a:pt x="686141" y="447211"/>
                  </a:lnTo>
                  <a:lnTo>
                    <a:pt x="709018" y="418999"/>
                  </a:lnTo>
                  <a:lnTo>
                    <a:pt x="730789" y="390875"/>
                  </a:lnTo>
                  <a:lnTo>
                    <a:pt x="751367" y="362953"/>
                  </a:lnTo>
                  <a:lnTo>
                    <a:pt x="770665" y="335347"/>
                  </a:lnTo>
                  <a:lnTo>
                    <a:pt x="788604" y="308172"/>
                  </a:lnTo>
                  <a:lnTo>
                    <a:pt x="805112" y="281540"/>
                  </a:lnTo>
                  <a:lnTo>
                    <a:pt x="820119" y="255558"/>
                  </a:lnTo>
                  <a:lnTo>
                    <a:pt x="833565" y="230335"/>
                  </a:lnTo>
                  <a:lnTo>
                    <a:pt x="845394" y="205974"/>
                  </a:lnTo>
                  <a:lnTo>
                    <a:pt x="855558" y="182575"/>
                  </a:lnTo>
                  <a:lnTo>
                    <a:pt x="864014" y="160234"/>
                  </a:lnTo>
                  <a:lnTo>
                    <a:pt x="870728" y="139043"/>
                  </a:lnTo>
                  <a:lnTo>
                    <a:pt x="875673" y="119090"/>
                  </a:lnTo>
                  <a:lnTo>
                    <a:pt x="878828" y="100455"/>
                  </a:lnTo>
                  <a:lnTo>
                    <a:pt x="880180" y="83216"/>
                  </a:lnTo>
                  <a:lnTo>
                    <a:pt x="879724" y="67443"/>
                  </a:lnTo>
                  <a:lnTo>
                    <a:pt x="877460" y="53202"/>
                  </a:lnTo>
                  <a:lnTo>
                    <a:pt x="873400" y="40550"/>
                  </a:lnTo>
                  <a:lnTo>
                    <a:pt x="867559" y="29540"/>
                  </a:lnTo>
                  <a:close/>
                </a:path>
              </a:pathLst>
            </a:custGeom>
            <a:solidFill>
              <a:srgbClr val="1E60A4">
                <a:alpha val="100000"/>
              </a:srgbClr>
            </a:solidFill>
            <a:ln w="9525" cap="rnd">
              <a:solidFill>
                <a:srgbClr val="1E60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6539443" y="2827582"/>
              <a:ext cx="880214" cy="880214"/>
            </a:xfrm>
            <a:custGeom>
              <a:avLst/>
              <a:pathLst>
                <a:path w="880214" h="880214">
                  <a:moveTo>
                    <a:pt x="687138" y="193076"/>
                  </a:moveTo>
                  <a:lnTo>
                    <a:pt x="663291" y="170243"/>
                  </a:lnTo>
                  <a:lnTo>
                    <a:pt x="638526" y="148520"/>
                  </a:lnTo>
                  <a:lnTo>
                    <a:pt x="612946" y="127995"/>
                  </a:lnTo>
                  <a:lnTo>
                    <a:pt x="586656" y="108752"/>
                  </a:lnTo>
                  <a:lnTo>
                    <a:pt x="559764" y="90871"/>
                  </a:lnTo>
                  <a:lnTo>
                    <a:pt x="532380" y="74425"/>
                  </a:lnTo>
                  <a:lnTo>
                    <a:pt x="504617" y="59482"/>
                  </a:lnTo>
                  <a:lnTo>
                    <a:pt x="476589" y="46103"/>
                  </a:lnTo>
                  <a:lnTo>
                    <a:pt x="448410" y="34343"/>
                  </a:lnTo>
                  <a:lnTo>
                    <a:pt x="420198" y="24250"/>
                  </a:lnTo>
                  <a:lnTo>
                    <a:pt x="392068" y="15866"/>
                  </a:lnTo>
                  <a:lnTo>
                    <a:pt x="364135" y="9225"/>
                  </a:lnTo>
                  <a:lnTo>
                    <a:pt x="336514" y="4355"/>
                  </a:lnTo>
                  <a:lnTo>
                    <a:pt x="309319" y="1276"/>
                  </a:lnTo>
                  <a:lnTo>
                    <a:pt x="282661" y="0"/>
                  </a:lnTo>
                  <a:lnTo>
                    <a:pt x="256650" y="532"/>
                  </a:lnTo>
                  <a:lnTo>
                    <a:pt x="231393" y="2870"/>
                  </a:lnTo>
                  <a:lnTo>
                    <a:pt x="206994" y="7006"/>
                  </a:lnTo>
                  <a:lnTo>
                    <a:pt x="183553" y="12921"/>
                  </a:lnTo>
                  <a:lnTo>
                    <a:pt x="161165" y="20591"/>
                  </a:lnTo>
                  <a:lnTo>
                    <a:pt x="139925" y="29985"/>
                  </a:lnTo>
                  <a:lnTo>
                    <a:pt x="119917" y="41065"/>
                  </a:lnTo>
                  <a:lnTo>
                    <a:pt x="101226" y="53784"/>
                  </a:lnTo>
                  <a:lnTo>
                    <a:pt x="83926" y="68091"/>
                  </a:lnTo>
                  <a:lnTo>
                    <a:pt x="68091" y="83926"/>
                  </a:lnTo>
                  <a:lnTo>
                    <a:pt x="53784" y="101226"/>
                  </a:lnTo>
                  <a:lnTo>
                    <a:pt x="41065" y="119917"/>
                  </a:lnTo>
                  <a:lnTo>
                    <a:pt x="29985" y="139925"/>
                  </a:lnTo>
                  <a:lnTo>
                    <a:pt x="20591" y="161165"/>
                  </a:lnTo>
                  <a:lnTo>
                    <a:pt x="12921" y="183553"/>
                  </a:lnTo>
                  <a:lnTo>
                    <a:pt x="7006" y="206994"/>
                  </a:lnTo>
                  <a:lnTo>
                    <a:pt x="2870" y="231393"/>
                  </a:lnTo>
                  <a:lnTo>
                    <a:pt x="532" y="256650"/>
                  </a:lnTo>
                  <a:lnTo>
                    <a:pt x="0" y="282661"/>
                  </a:lnTo>
                  <a:lnTo>
                    <a:pt x="1276" y="309319"/>
                  </a:lnTo>
                  <a:lnTo>
                    <a:pt x="4355" y="336514"/>
                  </a:lnTo>
                  <a:lnTo>
                    <a:pt x="9225" y="364135"/>
                  </a:lnTo>
                  <a:lnTo>
                    <a:pt x="15866" y="392068"/>
                  </a:lnTo>
                  <a:lnTo>
                    <a:pt x="24250" y="420198"/>
                  </a:lnTo>
                  <a:lnTo>
                    <a:pt x="34343" y="448410"/>
                  </a:lnTo>
                  <a:lnTo>
                    <a:pt x="46103" y="476589"/>
                  </a:lnTo>
                  <a:lnTo>
                    <a:pt x="59482" y="504617"/>
                  </a:lnTo>
                  <a:lnTo>
                    <a:pt x="74425" y="532380"/>
                  </a:lnTo>
                  <a:lnTo>
                    <a:pt x="90871" y="559764"/>
                  </a:lnTo>
                  <a:lnTo>
                    <a:pt x="108752" y="586656"/>
                  </a:lnTo>
                  <a:lnTo>
                    <a:pt x="127995" y="612946"/>
                  </a:lnTo>
                  <a:lnTo>
                    <a:pt x="148520" y="638526"/>
                  </a:lnTo>
                  <a:lnTo>
                    <a:pt x="170243" y="663291"/>
                  </a:lnTo>
                  <a:lnTo>
                    <a:pt x="193076" y="687138"/>
                  </a:lnTo>
                  <a:lnTo>
                    <a:pt x="216923" y="709970"/>
                  </a:lnTo>
                  <a:lnTo>
                    <a:pt x="241688" y="731694"/>
                  </a:lnTo>
                  <a:lnTo>
                    <a:pt x="267268" y="752219"/>
                  </a:lnTo>
                  <a:lnTo>
                    <a:pt x="293558" y="771462"/>
                  </a:lnTo>
                  <a:lnTo>
                    <a:pt x="320450" y="789343"/>
                  </a:lnTo>
                  <a:lnTo>
                    <a:pt x="347834" y="805789"/>
                  </a:lnTo>
                  <a:lnTo>
                    <a:pt x="375597" y="820732"/>
                  </a:lnTo>
                  <a:lnTo>
                    <a:pt x="403625" y="834111"/>
                  </a:lnTo>
                  <a:lnTo>
                    <a:pt x="431803" y="845871"/>
                  </a:lnTo>
                  <a:lnTo>
                    <a:pt x="460016" y="855964"/>
                  </a:lnTo>
                  <a:lnTo>
                    <a:pt x="488146" y="864348"/>
                  </a:lnTo>
                  <a:lnTo>
                    <a:pt x="516079" y="870989"/>
                  </a:lnTo>
                  <a:lnTo>
                    <a:pt x="543700" y="875859"/>
                  </a:lnTo>
                  <a:lnTo>
                    <a:pt x="570895" y="878938"/>
                  </a:lnTo>
                  <a:lnTo>
                    <a:pt x="597553" y="880214"/>
                  </a:lnTo>
                  <a:lnTo>
                    <a:pt x="623564" y="879682"/>
                  </a:lnTo>
                  <a:lnTo>
                    <a:pt x="648821" y="877343"/>
                  </a:lnTo>
                  <a:lnTo>
                    <a:pt x="673220" y="873208"/>
                  </a:lnTo>
                  <a:lnTo>
                    <a:pt x="696661" y="867293"/>
                  </a:lnTo>
                  <a:lnTo>
                    <a:pt x="719048" y="859623"/>
                  </a:lnTo>
                  <a:lnTo>
                    <a:pt x="740289" y="850229"/>
                  </a:lnTo>
                  <a:lnTo>
                    <a:pt x="760297" y="839149"/>
                  </a:lnTo>
                  <a:lnTo>
                    <a:pt x="778988" y="826430"/>
                  </a:lnTo>
                  <a:lnTo>
                    <a:pt x="796287" y="812123"/>
                  </a:lnTo>
                  <a:lnTo>
                    <a:pt x="812123" y="796287"/>
                  </a:lnTo>
                  <a:lnTo>
                    <a:pt x="826430" y="778988"/>
                  </a:lnTo>
                  <a:lnTo>
                    <a:pt x="839149" y="760297"/>
                  </a:lnTo>
                  <a:lnTo>
                    <a:pt x="850229" y="740289"/>
                  </a:lnTo>
                  <a:lnTo>
                    <a:pt x="859623" y="719048"/>
                  </a:lnTo>
                  <a:lnTo>
                    <a:pt x="867293" y="696661"/>
                  </a:lnTo>
                  <a:lnTo>
                    <a:pt x="873208" y="673220"/>
                  </a:lnTo>
                  <a:lnTo>
                    <a:pt x="877343" y="648821"/>
                  </a:lnTo>
                  <a:lnTo>
                    <a:pt x="879682" y="623564"/>
                  </a:lnTo>
                  <a:lnTo>
                    <a:pt x="880214" y="597553"/>
                  </a:lnTo>
                  <a:lnTo>
                    <a:pt x="878938" y="570895"/>
                  </a:lnTo>
                  <a:lnTo>
                    <a:pt x="875859" y="543700"/>
                  </a:lnTo>
                  <a:lnTo>
                    <a:pt x="870989" y="516079"/>
                  </a:lnTo>
                  <a:lnTo>
                    <a:pt x="864348" y="488146"/>
                  </a:lnTo>
                  <a:lnTo>
                    <a:pt x="855964" y="460016"/>
                  </a:lnTo>
                  <a:lnTo>
                    <a:pt x="845871" y="431803"/>
                  </a:lnTo>
                  <a:lnTo>
                    <a:pt x="834111" y="403625"/>
                  </a:lnTo>
                  <a:lnTo>
                    <a:pt x="820732" y="375597"/>
                  </a:lnTo>
                  <a:lnTo>
                    <a:pt x="805789" y="347834"/>
                  </a:lnTo>
                  <a:lnTo>
                    <a:pt x="789343" y="320450"/>
                  </a:lnTo>
                  <a:lnTo>
                    <a:pt x="771462" y="293558"/>
                  </a:lnTo>
                  <a:lnTo>
                    <a:pt x="752219" y="267268"/>
                  </a:lnTo>
                  <a:lnTo>
                    <a:pt x="731694" y="241688"/>
                  </a:lnTo>
                  <a:lnTo>
                    <a:pt x="709970" y="216923"/>
                  </a:lnTo>
                  <a:close/>
                </a:path>
              </a:pathLst>
            </a:custGeom>
            <a:solidFill>
              <a:srgbClr val="F5AD8D">
                <a:alpha val="100000"/>
              </a:srgbClr>
            </a:solidFill>
            <a:ln w="9525" cap="rnd">
              <a:solidFill>
                <a:srgbClr val="F5A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6539445" y="3863222"/>
              <a:ext cx="880209" cy="880209"/>
            </a:xfrm>
            <a:custGeom>
              <a:avLst/>
              <a:pathLst>
                <a:path w="880209" h="880209">
                  <a:moveTo>
                    <a:pt x="875826" y="4382"/>
                  </a:moveTo>
                  <a:lnTo>
                    <a:pt x="870943" y="1289"/>
                  </a:lnTo>
                  <a:lnTo>
                    <a:pt x="864289" y="0"/>
                  </a:lnTo>
                  <a:lnTo>
                    <a:pt x="855892" y="518"/>
                  </a:lnTo>
                  <a:lnTo>
                    <a:pt x="845787" y="2843"/>
                  </a:lnTo>
                  <a:lnTo>
                    <a:pt x="834014" y="6965"/>
                  </a:lnTo>
                  <a:lnTo>
                    <a:pt x="820623" y="12867"/>
                  </a:lnTo>
                  <a:lnTo>
                    <a:pt x="805669" y="20525"/>
                  </a:lnTo>
                  <a:lnTo>
                    <a:pt x="789212" y="29906"/>
                  </a:lnTo>
                  <a:lnTo>
                    <a:pt x="771320" y="40973"/>
                  </a:lnTo>
                  <a:lnTo>
                    <a:pt x="752068" y="53681"/>
                  </a:lnTo>
                  <a:lnTo>
                    <a:pt x="731533" y="67976"/>
                  </a:lnTo>
                  <a:lnTo>
                    <a:pt x="709801" y="83800"/>
                  </a:lnTo>
                  <a:lnTo>
                    <a:pt x="686961" y="101088"/>
                  </a:lnTo>
                  <a:lnTo>
                    <a:pt x="663106" y="119770"/>
                  </a:lnTo>
                  <a:lnTo>
                    <a:pt x="638335" y="139768"/>
                  </a:lnTo>
                  <a:lnTo>
                    <a:pt x="612750" y="161000"/>
                  </a:lnTo>
                  <a:lnTo>
                    <a:pt x="586455" y="183379"/>
                  </a:lnTo>
                  <a:lnTo>
                    <a:pt x="559559" y="206813"/>
                  </a:lnTo>
                  <a:lnTo>
                    <a:pt x="532171" y="231205"/>
                  </a:lnTo>
                  <a:lnTo>
                    <a:pt x="504406" y="256456"/>
                  </a:lnTo>
                  <a:lnTo>
                    <a:pt x="476376" y="282461"/>
                  </a:lnTo>
                  <a:lnTo>
                    <a:pt x="448197" y="309115"/>
                  </a:lnTo>
                  <a:lnTo>
                    <a:pt x="419985" y="336306"/>
                  </a:lnTo>
                  <a:lnTo>
                    <a:pt x="391856" y="363925"/>
                  </a:lnTo>
                  <a:lnTo>
                    <a:pt x="363925" y="391856"/>
                  </a:lnTo>
                  <a:lnTo>
                    <a:pt x="336306" y="419985"/>
                  </a:lnTo>
                  <a:lnTo>
                    <a:pt x="309115" y="448197"/>
                  </a:lnTo>
                  <a:lnTo>
                    <a:pt x="282461" y="476376"/>
                  </a:lnTo>
                  <a:lnTo>
                    <a:pt x="256456" y="504406"/>
                  </a:lnTo>
                  <a:lnTo>
                    <a:pt x="231205" y="532171"/>
                  </a:lnTo>
                  <a:lnTo>
                    <a:pt x="206813" y="559559"/>
                  </a:lnTo>
                  <a:lnTo>
                    <a:pt x="183379" y="586455"/>
                  </a:lnTo>
                  <a:lnTo>
                    <a:pt x="161000" y="612750"/>
                  </a:lnTo>
                  <a:lnTo>
                    <a:pt x="139768" y="638335"/>
                  </a:lnTo>
                  <a:lnTo>
                    <a:pt x="119770" y="663106"/>
                  </a:lnTo>
                  <a:lnTo>
                    <a:pt x="101088" y="686961"/>
                  </a:lnTo>
                  <a:lnTo>
                    <a:pt x="83800" y="709801"/>
                  </a:lnTo>
                  <a:lnTo>
                    <a:pt x="67976" y="731533"/>
                  </a:lnTo>
                  <a:lnTo>
                    <a:pt x="53681" y="752068"/>
                  </a:lnTo>
                  <a:lnTo>
                    <a:pt x="40973" y="771320"/>
                  </a:lnTo>
                  <a:lnTo>
                    <a:pt x="29906" y="789212"/>
                  </a:lnTo>
                  <a:lnTo>
                    <a:pt x="20525" y="805669"/>
                  </a:lnTo>
                  <a:lnTo>
                    <a:pt x="12867" y="820623"/>
                  </a:lnTo>
                  <a:lnTo>
                    <a:pt x="6965" y="834014"/>
                  </a:lnTo>
                  <a:lnTo>
                    <a:pt x="2843" y="845787"/>
                  </a:lnTo>
                  <a:lnTo>
                    <a:pt x="518" y="855892"/>
                  </a:lnTo>
                  <a:lnTo>
                    <a:pt x="0" y="864289"/>
                  </a:lnTo>
                  <a:lnTo>
                    <a:pt x="1289" y="870943"/>
                  </a:lnTo>
                  <a:lnTo>
                    <a:pt x="4382" y="875826"/>
                  </a:lnTo>
                  <a:lnTo>
                    <a:pt x="9265" y="878919"/>
                  </a:lnTo>
                  <a:lnTo>
                    <a:pt x="15919" y="880209"/>
                  </a:lnTo>
                  <a:lnTo>
                    <a:pt x="24316" y="879690"/>
                  </a:lnTo>
                  <a:lnTo>
                    <a:pt x="34421" y="877365"/>
                  </a:lnTo>
                  <a:lnTo>
                    <a:pt x="46194" y="873243"/>
                  </a:lnTo>
                  <a:lnTo>
                    <a:pt x="59585" y="867341"/>
                  </a:lnTo>
                  <a:lnTo>
                    <a:pt x="74540" y="859684"/>
                  </a:lnTo>
                  <a:lnTo>
                    <a:pt x="90997" y="850302"/>
                  </a:lnTo>
                  <a:lnTo>
                    <a:pt x="108888" y="839235"/>
                  </a:lnTo>
                  <a:lnTo>
                    <a:pt x="128141" y="826528"/>
                  </a:lnTo>
                  <a:lnTo>
                    <a:pt x="148675" y="812233"/>
                  </a:lnTo>
                  <a:lnTo>
                    <a:pt x="170407" y="796408"/>
                  </a:lnTo>
                  <a:lnTo>
                    <a:pt x="193247" y="779120"/>
                  </a:lnTo>
                  <a:lnTo>
                    <a:pt x="217102" y="760438"/>
                  </a:lnTo>
                  <a:lnTo>
                    <a:pt x="241873" y="740440"/>
                  </a:lnTo>
                  <a:lnTo>
                    <a:pt x="267458" y="719208"/>
                  </a:lnTo>
                  <a:lnTo>
                    <a:pt x="293753" y="696829"/>
                  </a:lnTo>
                  <a:lnTo>
                    <a:pt x="320650" y="673396"/>
                  </a:lnTo>
                  <a:lnTo>
                    <a:pt x="348037" y="649003"/>
                  </a:lnTo>
                  <a:lnTo>
                    <a:pt x="375802" y="623752"/>
                  </a:lnTo>
                  <a:lnTo>
                    <a:pt x="403832" y="597747"/>
                  </a:lnTo>
                  <a:lnTo>
                    <a:pt x="432011" y="571093"/>
                  </a:lnTo>
                  <a:lnTo>
                    <a:pt x="460223" y="543902"/>
                  </a:lnTo>
                  <a:lnTo>
                    <a:pt x="488353" y="516284"/>
                  </a:lnTo>
                  <a:lnTo>
                    <a:pt x="516284" y="488353"/>
                  </a:lnTo>
                  <a:lnTo>
                    <a:pt x="543902" y="460223"/>
                  </a:lnTo>
                  <a:lnTo>
                    <a:pt x="571093" y="432011"/>
                  </a:lnTo>
                  <a:lnTo>
                    <a:pt x="597747" y="403832"/>
                  </a:lnTo>
                  <a:lnTo>
                    <a:pt x="623752" y="375802"/>
                  </a:lnTo>
                  <a:lnTo>
                    <a:pt x="649003" y="348037"/>
                  </a:lnTo>
                  <a:lnTo>
                    <a:pt x="673396" y="320650"/>
                  </a:lnTo>
                  <a:lnTo>
                    <a:pt x="696829" y="293753"/>
                  </a:lnTo>
                  <a:lnTo>
                    <a:pt x="719208" y="267458"/>
                  </a:lnTo>
                  <a:lnTo>
                    <a:pt x="740440" y="241873"/>
                  </a:lnTo>
                  <a:lnTo>
                    <a:pt x="760438" y="217102"/>
                  </a:lnTo>
                  <a:lnTo>
                    <a:pt x="779120" y="193247"/>
                  </a:lnTo>
                  <a:lnTo>
                    <a:pt x="796408" y="170407"/>
                  </a:lnTo>
                  <a:lnTo>
                    <a:pt x="812233" y="148675"/>
                  </a:lnTo>
                  <a:lnTo>
                    <a:pt x="826528" y="128141"/>
                  </a:lnTo>
                  <a:lnTo>
                    <a:pt x="839235" y="108888"/>
                  </a:lnTo>
                  <a:lnTo>
                    <a:pt x="850302" y="90997"/>
                  </a:lnTo>
                  <a:lnTo>
                    <a:pt x="859684" y="74540"/>
                  </a:lnTo>
                  <a:lnTo>
                    <a:pt x="867341" y="59585"/>
                  </a:lnTo>
                  <a:lnTo>
                    <a:pt x="873243" y="46194"/>
                  </a:lnTo>
                  <a:lnTo>
                    <a:pt x="877365" y="34421"/>
                  </a:lnTo>
                  <a:lnTo>
                    <a:pt x="879690" y="24316"/>
                  </a:lnTo>
                  <a:lnTo>
                    <a:pt x="880209" y="15919"/>
                  </a:lnTo>
                  <a:lnTo>
                    <a:pt x="878919" y="9265"/>
                  </a:lnTo>
                  <a:close/>
                </a:path>
              </a:pathLst>
            </a:custGeom>
            <a:solidFill>
              <a:srgbClr val="09386C">
                <a:alpha val="100000"/>
              </a:srgbClr>
            </a:solidFill>
            <a:ln w="9525" cap="rnd">
              <a:solidFill>
                <a:srgbClr val="0938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6539404" y="4898818"/>
              <a:ext cx="880291" cy="880291"/>
            </a:xfrm>
            <a:custGeom>
              <a:avLst/>
              <a:pathLst>
                <a:path w="880291" h="880291">
                  <a:moveTo>
                    <a:pt x="880291" y="0"/>
                  </a:moveTo>
                  <a:lnTo>
                    <a:pt x="879387" y="904"/>
                  </a:lnTo>
                  <a:lnTo>
                    <a:pt x="876677" y="3613"/>
                  </a:lnTo>
                  <a:lnTo>
                    <a:pt x="872174" y="8116"/>
                  </a:lnTo>
                  <a:lnTo>
                    <a:pt x="865896" y="14395"/>
                  </a:lnTo>
                  <a:lnTo>
                    <a:pt x="857868" y="22422"/>
                  </a:lnTo>
                  <a:lnTo>
                    <a:pt x="848124" y="32167"/>
                  </a:lnTo>
                  <a:lnTo>
                    <a:pt x="836703" y="43588"/>
                  </a:lnTo>
                  <a:lnTo>
                    <a:pt x="823652" y="56638"/>
                  </a:lnTo>
                  <a:lnTo>
                    <a:pt x="809026" y="71264"/>
                  </a:lnTo>
                  <a:lnTo>
                    <a:pt x="792884" y="87406"/>
                  </a:lnTo>
                  <a:lnTo>
                    <a:pt x="775292" y="104998"/>
                  </a:lnTo>
                  <a:lnTo>
                    <a:pt x="756324" y="123967"/>
                  </a:lnTo>
                  <a:lnTo>
                    <a:pt x="736056" y="144235"/>
                  </a:lnTo>
                  <a:lnTo>
                    <a:pt x="714572" y="165719"/>
                  </a:lnTo>
                  <a:lnTo>
                    <a:pt x="691960" y="188331"/>
                  </a:lnTo>
                  <a:lnTo>
                    <a:pt x="668313" y="211977"/>
                  </a:lnTo>
                  <a:lnTo>
                    <a:pt x="643729" y="236561"/>
                  </a:lnTo>
                  <a:lnTo>
                    <a:pt x="618309" y="261982"/>
                  </a:lnTo>
                  <a:lnTo>
                    <a:pt x="592156" y="288134"/>
                  </a:lnTo>
                  <a:lnTo>
                    <a:pt x="565379" y="314912"/>
                  </a:lnTo>
                  <a:lnTo>
                    <a:pt x="538087" y="342204"/>
                  </a:lnTo>
                  <a:lnTo>
                    <a:pt x="510392" y="369898"/>
                  </a:lnTo>
                  <a:lnTo>
                    <a:pt x="482409" y="397881"/>
                  </a:lnTo>
                  <a:lnTo>
                    <a:pt x="454253" y="426038"/>
                  </a:lnTo>
                  <a:lnTo>
                    <a:pt x="426038" y="454253"/>
                  </a:lnTo>
                  <a:lnTo>
                    <a:pt x="397881" y="482409"/>
                  </a:lnTo>
                  <a:lnTo>
                    <a:pt x="369898" y="510392"/>
                  </a:lnTo>
                  <a:lnTo>
                    <a:pt x="342204" y="538087"/>
                  </a:lnTo>
                  <a:lnTo>
                    <a:pt x="314912" y="565379"/>
                  </a:lnTo>
                  <a:lnTo>
                    <a:pt x="288134" y="592156"/>
                  </a:lnTo>
                  <a:lnTo>
                    <a:pt x="261982" y="618309"/>
                  </a:lnTo>
                  <a:lnTo>
                    <a:pt x="236561" y="643729"/>
                  </a:lnTo>
                  <a:lnTo>
                    <a:pt x="211977" y="668313"/>
                  </a:lnTo>
                  <a:lnTo>
                    <a:pt x="188331" y="691960"/>
                  </a:lnTo>
                  <a:lnTo>
                    <a:pt x="165719" y="714572"/>
                  </a:lnTo>
                  <a:lnTo>
                    <a:pt x="144235" y="736056"/>
                  </a:lnTo>
                  <a:lnTo>
                    <a:pt x="123967" y="756324"/>
                  </a:lnTo>
                  <a:lnTo>
                    <a:pt x="104998" y="775292"/>
                  </a:lnTo>
                  <a:lnTo>
                    <a:pt x="87406" y="792884"/>
                  </a:lnTo>
                  <a:lnTo>
                    <a:pt x="71264" y="809026"/>
                  </a:lnTo>
                  <a:lnTo>
                    <a:pt x="56638" y="823652"/>
                  </a:lnTo>
                  <a:lnTo>
                    <a:pt x="43588" y="836703"/>
                  </a:lnTo>
                  <a:lnTo>
                    <a:pt x="32167" y="848124"/>
                  </a:lnTo>
                  <a:lnTo>
                    <a:pt x="22422" y="857868"/>
                  </a:lnTo>
                  <a:lnTo>
                    <a:pt x="14395" y="865896"/>
                  </a:lnTo>
                  <a:lnTo>
                    <a:pt x="8116" y="872174"/>
                  </a:lnTo>
                  <a:lnTo>
                    <a:pt x="3613" y="876677"/>
                  </a:lnTo>
                  <a:lnTo>
                    <a:pt x="904" y="879387"/>
                  </a:lnTo>
                  <a:lnTo>
                    <a:pt x="0" y="880291"/>
                  </a:lnTo>
                  <a:lnTo>
                    <a:pt x="904" y="879387"/>
                  </a:lnTo>
                  <a:lnTo>
                    <a:pt x="3613" y="876677"/>
                  </a:lnTo>
                  <a:lnTo>
                    <a:pt x="8116" y="872174"/>
                  </a:lnTo>
                  <a:lnTo>
                    <a:pt x="14395" y="865896"/>
                  </a:lnTo>
                  <a:lnTo>
                    <a:pt x="22422" y="857868"/>
                  </a:lnTo>
                  <a:lnTo>
                    <a:pt x="32167" y="848124"/>
                  </a:lnTo>
                  <a:lnTo>
                    <a:pt x="43588" y="836703"/>
                  </a:lnTo>
                  <a:lnTo>
                    <a:pt x="56638" y="823652"/>
                  </a:lnTo>
                  <a:lnTo>
                    <a:pt x="71264" y="809026"/>
                  </a:lnTo>
                  <a:lnTo>
                    <a:pt x="87406" y="792884"/>
                  </a:lnTo>
                  <a:lnTo>
                    <a:pt x="104998" y="775292"/>
                  </a:lnTo>
                  <a:lnTo>
                    <a:pt x="123967" y="756324"/>
                  </a:lnTo>
                  <a:lnTo>
                    <a:pt x="144235" y="736056"/>
                  </a:lnTo>
                  <a:lnTo>
                    <a:pt x="165719" y="714572"/>
                  </a:lnTo>
                  <a:lnTo>
                    <a:pt x="188331" y="691960"/>
                  </a:lnTo>
                  <a:lnTo>
                    <a:pt x="211977" y="668313"/>
                  </a:lnTo>
                  <a:lnTo>
                    <a:pt x="236561" y="643729"/>
                  </a:lnTo>
                  <a:lnTo>
                    <a:pt x="261982" y="618309"/>
                  </a:lnTo>
                  <a:lnTo>
                    <a:pt x="288134" y="592156"/>
                  </a:lnTo>
                  <a:lnTo>
                    <a:pt x="314912" y="565379"/>
                  </a:lnTo>
                  <a:lnTo>
                    <a:pt x="342204" y="538087"/>
                  </a:lnTo>
                  <a:lnTo>
                    <a:pt x="369898" y="510392"/>
                  </a:lnTo>
                  <a:lnTo>
                    <a:pt x="397881" y="482409"/>
                  </a:lnTo>
                  <a:lnTo>
                    <a:pt x="426038" y="454253"/>
                  </a:lnTo>
                  <a:lnTo>
                    <a:pt x="454253" y="426038"/>
                  </a:lnTo>
                  <a:lnTo>
                    <a:pt x="482409" y="397881"/>
                  </a:lnTo>
                  <a:lnTo>
                    <a:pt x="510392" y="369898"/>
                  </a:lnTo>
                  <a:lnTo>
                    <a:pt x="538087" y="342204"/>
                  </a:lnTo>
                  <a:lnTo>
                    <a:pt x="565379" y="314912"/>
                  </a:lnTo>
                  <a:lnTo>
                    <a:pt x="592156" y="288134"/>
                  </a:lnTo>
                  <a:lnTo>
                    <a:pt x="618309" y="261982"/>
                  </a:lnTo>
                  <a:lnTo>
                    <a:pt x="643729" y="236561"/>
                  </a:lnTo>
                  <a:lnTo>
                    <a:pt x="668313" y="211977"/>
                  </a:lnTo>
                  <a:lnTo>
                    <a:pt x="691960" y="188331"/>
                  </a:lnTo>
                  <a:lnTo>
                    <a:pt x="714572" y="165719"/>
                  </a:lnTo>
                  <a:lnTo>
                    <a:pt x="736056" y="144235"/>
                  </a:lnTo>
                  <a:lnTo>
                    <a:pt x="756324" y="123967"/>
                  </a:lnTo>
                  <a:lnTo>
                    <a:pt x="775292" y="104998"/>
                  </a:lnTo>
                  <a:lnTo>
                    <a:pt x="792884" y="87406"/>
                  </a:lnTo>
                  <a:lnTo>
                    <a:pt x="809026" y="71264"/>
                  </a:lnTo>
                  <a:lnTo>
                    <a:pt x="823652" y="56638"/>
                  </a:lnTo>
                  <a:lnTo>
                    <a:pt x="836703" y="43588"/>
                  </a:lnTo>
                  <a:lnTo>
                    <a:pt x="848124" y="32167"/>
                  </a:lnTo>
                  <a:lnTo>
                    <a:pt x="857868" y="22422"/>
                  </a:lnTo>
                  <a:lnTo>
                    <a:pt x="865896" y="14395"/>
                  </a:lnTo>
                  <a:lnTo>
                    <a:pt x="872174" y="8116"/>
                  </a:lnTo>
                  <a:lnTo>
                    <a:pt x="876677" y="3613"/>
                  </a:lnTo>
                  <a:lnTo>
                    <a:pt x="879387" y="904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354821" y="1714234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390458" y="1714234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390458" y="2749871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426094" y="1714234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426094" y="2749871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6094" y="3785508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461731" y="1714234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461731" y="2749871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461731" y="3785508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461731" y="4821145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559507" y="5836069"/>
              <a:ext cx="121169" cy="20712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559507" y="5815357"/>
              <a:ext cx="121169" cy="20712"/>
            </a:xfrm>
            <a:prstGeom prst="rect">
              <a:avLst/>
            </a:prstGeom>
            <a:solidFill>
              <a:srgbClr val="6A011F">
                <a:alpha val="100000"/>
              </a:srgbClr>
            </a:solidFill>
            <a:ln w="9525" cap="rnd">
              <a:solidFill>
                <a:srgbClr val="6A01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559507" y="5794644"/>
              <a:ext cx="121169" cy="20712"/>
            </a:xfrm>
            <a:prstGeom prst="rect">
              <a:avLst/>
            </a:prstGeom>
            <a:solidFill>
              <a:srgbClr val="6E0220">
                <a:alpha val="100000"/>
              </a:srgbClr>
            </a:solidFill>
            <a:ln w="9525" cap="rnd">
              <a:solidFill>
                <a:srgbClr val="6E02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559507" y="5773931"/>
              <a:ext cx="121169" cy="20712"/>
            </a:xfrm>
            <a:prstGeom prst="rect">
              <a:avLst/>
            </a:prstGeom>
            <a:solidFill>
              <a:srgbClr val="720320">
                <a:alpha val="100000"/>
              </a:srgbClr>
            </a:solidFill>
            <a:ln w="9525" cap="rnd">
              <a:solidFill>
                <a:srgbClr val="7203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559507" y="5753219"/>
              <a:ext cx="121169" cy="20712"/>
            </a:xfrm>
            <a:prstGeom prst="rect">
              <a:avLst/>
            </a:prstGeom>
            <a:solidFill>
              <a:srgbClr val="760421">
                <a:alpha val="100000"/>
              </a:srgbClr>
            </a:solidFill>
            <a:ln w="9525" cap="rnd">
              <a:solidFill>
                <a:srgbClr val="7604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59507" y="5732506"/>
              <a:ext cx="121169" cy="20712"/>
            </a:xfrm>
            <a:prstGeom prst="rect">
              <a:avLst/>
            </a:prstGeom>
            <a:solidFill>
              <a:srgbClr val="790622">
                <a:alpha val="100000"/>
              </a:srgbClr>
            </a:solidFill>
            <a:ln w="9525" cap="rnd">
              <a:solidFill>
                <a:srgbClr val="7906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559507" y="5711793"/>
              <a:ext cx="121169" cy="20712"/>
            </a:xfrm>
            <a:prstGeom prst="rect">
              <a:avLst/>
            </a:prstGeom>
            <a:solidFill>
              <a:srgbClr val="7D0722">
                <a:alpha val="100000"/>
              </a:srgbClr>
            </a:solidFill>
            <a:ln w="9525" cap="rnd">
              <a:solidFill>
                <a:srgbClr val="7D07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559507" y="5691080"/>
              <a:ext cx="121169" cy="20712"/>
            </a:xfrm>
            <a:prstGeom prst="rect">
              <a:avLst/>
            </a:prstGeom>
            <a:solidFill>
              <a:srgbClr val="810823">
                <a:alpha val="100000"/>
              </a:srgbClr>
            </a:solidFill>
            <a:ln w="9525" cap="rnd">
              <a:solidFill>
                <a:srgbClr val="8108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7559507" y="5670368"/>
              <a:ext cx="121169" cy="20712"/>
            </a:xfrm>
            <a:prstGeom prst="rect">
              <a:avLst/>
            </a:prstGeom>
            <a:solidFill>
              <a:srgbClr val="850923">
                <a:alpha val="100000"/>
              </a:srgbClr>
            </a:solidFill>
            <a:ln w="9525" cap="rnd">
              <a:solidFill>
                <a:srgbClr val="8509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7559507" y="5649655"/>
              <a:ext cx="121169" cy="20712"/>
            </a:xfrm>
            <a:prstGeom prst="rect">
              <a:avLst/>
            </a:prstGeom>
            <a:solidFill>
              <a:srgbClr val="880A24">
                <a:alpha val="100000"/>
              </a:srgbClr>
            </a:solidFill>
            <a:ln w="9525" cap="rnd">
              <a:solidFill>
                <a:srgbClr val="880A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7559507" y="5628942"/>
              <a:ext cx="121169" cy="20712"/>
            </a:xfrm>
            <a:prstGeom prst="rect">
              <a:avLst/>
            </a:prstGeom>
            <a:solidFill>
              <a:srgbClr val="8C0C25">
                <a:alpha val="100000"/>
              </a:srgbClr>
            </a:solidFill>
            <a:ln w="9525" cap="rnd">
              <a:solidFill>
                <a:srgbClr val="8C0C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7559507" y="5608229"/>
              <a:ext cx="121169" cy="20712"/>
            </a:xfrm>
            <a:prstGeom prst="rect">
              <a:avLst/>
            </a:prstGeom>
            <a:solidFill>
              <a:srgbClr val="900D25">
                <a:alpha val="100000"/>
              </a:srgbClr>
            </a:solidFill>
            <a:ln w="9525" cap="rnd">
              <a:solidFill>
                <a:srgbClr val="900D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7559507" y="5587517"/>
              <a:ext cx="121169" cy="20712"/>
            </a:xfrm>
            <a:prstGeom prst="rect">
              <a:avLst/>
            </a:prstGeom>
            <a:solidFill>
              <a:srgbClr val="940E26">
                <a:alpha val="100000"/>
              </a:srgbClr>
            </a:solidFill>
            <a:ln w="9525" cap="rnd">
              <a:solidFill>
                <a:srgbClr val="940E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7559507" y="5566804"/>
              <a:ext cx="121169" cy="20712"/>
            </a:xfrm>
            <a:prstGeom prst="rect">
              <a:avLst/>
            </a:prstGeom>
            <a:solidFill>
              <a:srgbClr val="970F26">
                <a:alpha val="100000"/>
              </a:srgbClr>
            </a:solidFill>
            <a:ln w="9525" cap="rnd">
              <a:solidFill>
                <a:srgbClr val="970F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7559507" y="5546091"/>
              <a:ext cx="121169" cy="20712"/>
            </a:xfrm>
            <a:prstGeom prst="rect">
              <a:avLst/>
            </a:prstGeom>
            <a:solidFill>
              <a:srgbClr val="9B1027">
                <a:alpha val="100000"/>
              </a:srgbClr>
            </a:solidFill>
            <a:ln w="9525" cap="rnd">
              <a:solidFill>
                <a:srgbClr val="9B1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7559507" y="5525378"/>
              <a:ext cx="121169" cy="20712"/>
            </a:xfrm>
            <a:prstGeom prst="rect">
              <a:avLst/>
            </a:prstGeom>
            <a:solidFill>
              <a:srgbClr val="9F1228">
                <a:alpha val="100000"/>
              </a:srgbClr>
            </a:solidFill>
            <a:ln w="9525" cap="rnd">
              <a:solidFill>
                <a:srgbClr val="9F12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7559507" y="5504666"/>
              <a:ext cx="121169" cy="20712"/>
            </a:xfrm>
            <a:prstGeom prst="rect">
              <a:avLst/>
            </a:prstGeom>
            <a:solidFill>
              <a:srgbClr val="A31328">
                <a:alpha val="100000"/>
              </a:srgbClr>
            </a:solidFill>
            <a:ln w="9525" cap="rnd">
              <a:solidFill>
                <a:srgbClr val="A313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7559507" y="5483953"/>
              <a:ext cx="121169" cy="20712"/>
            </a:xfrm>
            <a:prstGeom prst="rect">
              <a:avLst/>
            </a:prstGeom>
            <a:solidFill>
              <a:srgbClr val="A71429">
                <a:alpha val="100000"/>
              </a:srgbClr>
            </a:solidFill>
            <a:ln w="9525" cap="rnd">
              <a:solidFill>
                <a:srgbClr val="A714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7559507" y="5463240"/>
              <a:ext cx="121169" cy="20712"/>
            </a:xfrm>
            <a:prstGeom prst="rect">
              <a:avLst/>
            </a:prstGeom>
            <a:solidFill>
              <a:srgbClr val="AA1529">
                <a:alpha val="100000"/>
              </a:srgbClr>
            </a:solidFill>
            <a:ln w="9525" cap="rnd">
              <a:solidFill>
                <a:srgbClr val="AA15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7559507" y="5442527"/>
              <a:ext cx="121169" cy="20712"/>
            </a:xfrm>
            <a:prstGeom prst="rect">
              <a:avLst/>
            </a:prstGeom>
            <a:solidFill>
              <a:srgbClr val="AE162A">
                <a:alpha val="100000"/>
              </a:srgbClr>
            </a:solidFill>
            <a:ln w="9525" cap="rnd">
              <a:solidFill>
                <a:srgbClr val="AE16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7559507" y="5421815"/>
              <a:ext cx="121169" cy="20712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7559507" y="5401102"/>
              <a:ext cx="121169" cy="20712"/>
            </a:xfrm>
            <a:prstGeom prst="rect">
              <a:avLst/>
            </a:prstGeom>
            <a:solidFill>
              <a:srgbClr val="B31B2C">
                <a:alpha val="100000"/>
              </a:srgbClr>
            </a:solidFill>
            <a:ln w="9525" cap="rnd">
              <a:solidFill>
                <a:srgbClr val="B31B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7559507" y="5380389"/>
              <a:ext cx="121169" cy="20712"/>
            </a:xfrm>
            <a:prstGeom prst="rect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7559507" y="5359676"/>
              <a:ext cx="121169" cy="20712"/>
            </a:xfrm>
            <a:prstGeom prst="rect">
              <a:avLst/>
            </a:prstGeom>
            <a:solidFill>
              <a:srgbClr val="B72330">
                <a:alpha val="100000"/>
              </a:srgbClr>
            </a:solidFill>
            <a:ln w="9525" cap="rnd">
              <a:solidFill>
                <a:srgbClr val="B723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7559507" y="5338964"/>
              <a:ext cx="121169" cy="20712"/>
            </a:xfrm>
            <a:prstGeom prst="rect">
              <a:avLst/>
            </a:prstGeom>
            <a:solidFill>
              <a:srgbClr val="B92632">
                <a:alpha val="100000"/>
              </a:srgbClr>
            </a:solidFill>
            <a:ln w="9525" cap="rnd">
              <a:solidFill>
                <a:srgbClr val="B926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7559507" y="5318251"/>
              <a:ext cx="121169" cy="20712"/>
            </a:xfrm>
            <a:prstGeom prst="rect">
              <a:avLst/>
            </a:prstGeom>
            <a:solidFill>
              <a:srgbClr val="BB2A33">
                <a:alpha val="100000"/>
              </a:srgbClr>
            </a:solidFill>
            <a:ln w="9525" cap="rnd">
              <a:solidFill>
                <a:srgbClr val="BB2A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7559507" y="5297538"/>
              <a:ext cx="121169" cy="20712"/>
            </a:xfrm>
            <a:prstGeom prst="rect">
              <a:avLst/>
            </a:prstGeom>
            <a:solidFill>
              <a:srgbClr val="BD2E35">
                <a:alpha val="100000"/>
              </a:srgbClr>
            </a:solidFill>
            <a:ln w="9525" cap="rnd">
              <a:solidFill>
                <a:srgbClr val="BD2E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7559507" y="5276825"/>
              <a:ext cx="121169" cy="20712"/>
            </a:xfrm>
            <a:prstGeom prst="rect">
              <a:avLst/>
            </a:prstGeom>
            <a:solidFill>
              <a:srgbClr val="BE3137">
                <a:alpha val="100000"/>
              </a:srgbClr>
            </a:solidFill>
            <a:ln w="9525" cap="rnd">
              <a:solidFill>
                <a:srgbClr val="BE31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7559507" y="5256113"/>
              <a:ext cx="121169" cy="20712"/>
            </a:xfrm>
            <a:prstGeom prst="rect">
              <a:avLst/>
            </a:prstGeom>
            <a:solidFill>
              <a:srgbClr val="C03538">
                <a:alpha val="100000"/>
              </a:srgbClr>
            </a:solidFill>
            <a:ln w="9525" cap="rnd">
              <a:solidFill>
                <a:srgbClr val="C035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7559507" y="5235400"/>
              <a:ext cx="121169" cy="20712"/>
            </a:xfrm>
            <a:prstGeom prst="rect">
              <a:avLst/>
            </a:prstGeom>
            <a:solidFill>
              <a:srgbClr val="C2383A">
                <a:alpha val="100000"/>
              </a:srgbClr>
            </a:solidFill>
            <a:ln w="9525" cap="rnd">
              <a:solidFill>
                <a:srgbClr val="C238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7559507" y="5214687"/>
              <a:ext cx="121169" cy="20712"/>
            </a:xfrm>
            <a:prstGeom prst="rect">
              <a:avLst/>
            </a:prstGeom>
            <a:solidFill>
              <a:srgbClr val="C43C3C">
                <a:alpha val="100000"/>
              </a:srgbClr>
            </a:solidFill>
            <a:ln w="9525" cap="rnd">
              <a:solidFill>
                <a:srgbClr val="C43C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7559507" y="5193975"/>
              <a:ext cx="121169" cy="20712"/>
            </a:xfrm>
            <a:prstGeom prst="rect">
              <a:avLst/>
            </a:prstGeom>
            <a:solidFill>
              <a:srgbClr val="C6403D">
                <a:alpha val="100000"/>
              </a:srgbClr>
            </a:solidFill>
            <a:ln w="9525" cap="rnd">
              <a:solidFill>
                <a:srgbClr val="C640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7559507" y="5173262"/>
              <a:ext cx="121169" cy="20712"/>
            </a:xfrm>
            <a:prstGeom prst="rect">
              <a:avLst/>
            </a:prstGeom>
            <a:solidFill>
              <a:srgbClr val="C7433F">
                <a:alpha val="100000"/>
              </a:srgbClr>
            </a:solidFill>
            <a:ln w="9525" cap="rnd">
              <a:solidFill>
                <a:srgbClr val="C743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7559507" y="5152549"/>
              <a:ext cx="121169" cy="20712"/>
            </a:xfrm>
            <a:prstGeom prst="rect">
              <a:avLst/>
            </a:prstGeom>
            <a:solidFill>
              <a:srgbClr val="C94741">
                <a:alpha val="100000"/>
              </a:srgbClr>
            </a:solidFill>
            <a:ln w="9525" cap="rnd">
              <a:solidFill>
                <a:srgbClr val="C947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7559507" y="5131836"/>
              <a:ext cx="121169" cy="20712"/>
            </a:xfrm>
            <a:prstGeom prst="rect">
              <a:avLst/>
            </a:prstGeom>
            <a:solidFill>
              <a:srgbClr val="CB4B43">
                <a:alpha val="100000"/>
              </a:srgbClr>
            </a:solidFill>
            <a:ln w="9525" cap="rnd">
              <a:solidFill>
                <a:srgbClr val="CB4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7559507" y="5111124"/>
              <a:ext cx="121169" cy="20712"/>
            </a:xfrm>
            <a:prstGeom prst="rect">
              <a:avLst/>
            </a:prstGeom>
            <a:solidFill>
              <a:srgbClr val="CD4E44">
                <a:alpha val="100000"/>
              </a:srgbClr>
            </a:solidFill>
            <a:ln w="9525" cap="rnd">
              <a:solidFill>
                <a:srgbClr val="CD4E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7559507" y="5090411"/>
              <a:ext cx="121169" cy="20712"/>
            </a:xfrm>
            <a:prstGeom prst="rect">
              <a:avLst/>
            </a:prstGeom>
            <a:solidFill>
              <a:srgbClr val="CF5246">
                <a:alpha val="100000"/>
              </a:srgbClr>
            </a:solidFill>
            <a:ln w="9525" cap="rnd">
              <a:solidFill>
                <a:srgbClr val="CF5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559507" y="5069698"/>
              <a:ext cx="121169" cy="20712"/>
            </a:xfrm>
            <a:prstGeom prst="rect">
              <a:avLst/>
            </a:prstGeom>
            <a:solidFill>
              <a:srgbClr val="D05548">
                <a:alpha val="100000"/>
              </a:srgbClr>
            </a:solidFill>
            <a:ln w="9525" cap="rnd">
              <a:solidFill>
                <a:srgbClr val="D055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559507" y="5048985"/>
              <a:ext cx="121169" cy="20712"/>
            </a:xfrm>
            <a:prstGeom prst="rect">
              <a:avLst/>
            </a:prstGeom>
            <a:solidFill>
              <a:srgbClr val="D25949">
                <a:alpha val="100000"/>
              </a:srgbClr>
            </a:solidFill>
            <a:ln w="9525" cap="rnd">
              <a:solidFill>
                <a:srgbClr val="D259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559507" y="5028273"/>
              <a:ext cx="121169" cy="20712"/>
            </a:xfrm>
            <a:prstGeom prst="rect">
              <a:avLst/>
            </a:prstGeom>
            <a:solidFill>
              <a:srgbClr val="D45D4B">
                <a:alpha val="100000"/>
              </a:srgbClr>
            </a:solidFill>
            <a:ln w="9525" cap="rnd">
              <a:solidFill>
                <a:srgbClr val="D45D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7559507" y="5007560"/>
              <a:ext cx="121169" cy="20712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7559507" y="4986847"/>
              <a:ext cx="121169" cy="20712"/>
            </a:xfrm>
            <a:prstGeom prst="rect">
              <a:avLst/>
            </a:prstGeom>
            <a:solidFill>
              <a:srgbClr val="D76450">
                <a:alpha val="100000"/>
              </a:srgbClr>
            </a:solidFill>
            <a:ln w="9525" cap="rnd">
              <a:solidFill>
                <a:srgbClr val="D764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7559507" y="4966134"/>
              <a:ext cx="121169" cy="20712"/>
            </a:xfrm>
            <a:prstGeom prst="rect">
              <a:avLst/>
            </a:prstGeom>
            <a:solidFill>
              <a:srgbClr val="D96752">
                <a:alpha val="100000"/>
              </a:srgbClr>
            </a:solidFill>
            <a:ln w="9525" cap="rnd">
              <a:solidFill>
                <a:srgbClr val="D967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7559507" y="4945422"/>
              <a:ext cx="121169" cy="20712"/>
            </a:xfrm>
            <a:prstGeom prst="rect">
              <a:avLst/>
            </a:prstGeom>
            <a:solidFill>
              <a:srgbClr val="DA6B55">
                <a:alpha val="100000"/>
              </a:srgbClr>
            </a:solidFill>
            <a:ln w="9525" cap="rnd">
              <a:solidFill>
                <a:srgbClr val="DA6B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7559507" y="4924709"/>
              <a:ext cx="121169" cy="20712"/>
            </a:xfrm>
            <a:prstGeom prst="rect">
              <a:avLst/>
            </a:prstGeom>
            <a:solidFill>
              <a:srgbClr val="DC6E58">
                <a:alpha val="100000"/>
              </a:srgbClr>
            </a:solidFill>
            <a:ln w="9525" cap="rnd">
              <a:solidFill>
                <a:srgbClr val="DC6E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7559507" y="4903996"/>
              <a:ext cx="121169" cy="20712"/>
            </a:xfrm>
            <a:prstGeom prst="rect">
              <a:avLst/>
            </a:prstGeom>
            <a:solidFill>
              <a:srgbClr val="DD725A">
                <a:alpha val="100000"/>
              </a:srgbClr>
            </a:solidFill>
            <a:ln w="9525" cap="rnd">
              <a:solidFill>
                <a:srgbClr val="DD72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7559507" y="4883283"/>
              <a:ext cx="121169" cy="20712"/>
            </a:xfrm>
            <a:prstGeom prst="rect">
              <a:avLst/>
            </a:prstGeom>
            <a:solidFill>
              <a:srgbClr val="DF755D">
                <a:alpha val="100000"/>
              </a:srgbClr>
            </a:solidFill>
            <a:ln w="9525" cap="rnd">
              <a:solidFill>
                <a:srgbClr val="DF7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7559507" y="4862571"/>
              <a:ext cx="121169" cy="20712"/>
            </a:xfrm>
            <a:prstGeom prst="rect">
              <a:avLst/>
            </a:prstGeom>
            <a:solidFill>
              <a:srgbClr val="E07860">
                <a:alpha val="100000"/>
              </a:srgbClr>
            </a:solidFill>
            <a:ln w="9525" cap="rnd">
              <a:solidFill>
                <a:srgbClr val="E07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7559507" y="4841858"/>
              <a:ext cx="121169" cy="20712"/>
            </a:xfrm>
            <a:prstGeom prst="rect">
              <a:avLst/>
            </a:prstGeom>
            <a:solidFill>
              <a:srgbClr val="E27C62">
                <a:alpha val="100000"/>
              </a:srgbClr>
            </a:solidFill>
            <a:ln w="9525" cap="rnd">
              <a:solidFill>
                <a:srgbClr val="E27C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7559507" y="4821145"/>
              <a:ext cx="121169" cy="20712"/>
            </a:xfrm>
            <a:prstGeom prst="rect">
              <a:avLst/>
            </a:prstGeom>
            <a:solidFill>
              <a:srgbClr val="E37F65">
                <a:alpha val="100000"/>
              </a:srgbClr>
            </a:solidFill>
            <a:ln w="9525" cap="rnd">
              <a:solidFill>
                <a:srgbClr val="E37F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7559507" y="4800432"/>
              <a:ext cx="121169" cy="20712"/>
            </a:xfrm>
            <a:prstGeom prst="rect">
              <a:avLst/>
            </a:prstGeom>
            <a:solidFill>
              <a:srgbClr val="E58368">
                <a:alpha val="100000"/>
              </a:srgbClr>
            </a:solidFill>
            <a:ln w="9525" cap="rnd">
              <a:solidFill>
                <a:srgbClr val="E583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7559507" y="4779720"/>
              <a:ext cx="121169" cy="20712"/>
            </a:xfrm>
            <a:prstGeom prst="rect">
              <a:avLst/>
            </a:prstGeom>
            <a:solidFill>
              <a:srgbClr val="E6866A">
                <a:alpha val="100000"/>
              </a:srgbClr>
            </a:solidFill>
            <a:ln w="9525" cap="rnd">
              <a:solidFill>
                <a:srgbClr val="E686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7559507" y="4759007"/>
              <a:ext cx="121169" cy="20712"/>
            </a:xfrm>
            <a:prstGeom prst="rect">
              <a:avLst/>
            </a:prstGeom>
            <a:solidFill>
              <a:srgbClr val="E88A6D">
                <a:alpha val="100000"/>
              </a:srgbClr>
            </a:solidFill>
            <a:ln w="9525" cap="rnd">
              <a:solidFill>
                <a:srgbClr val="E88A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7559507" y="4738294"/>
              <a:ext cx="121169" cy="20712"/>
            </a:xfrm>
            <a:prstGeom prst="rect">
              <a:avLst/>
            </a:prstGeom>
            <a:solidFill>
              <a:srgbClr val="E98D70">
                <a:alpha val="100000"/>
              </a:srgbClr>
            </a:solidFill>
            <a:ln w="9525" cap="rnd">
              <a:solidFill>
                <a:srgbClr val="E98D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7559507" y="4717582"/>
              <a:ext cx="121169" cy="20712"/>
            </a:xfrm>
            <a:prstGeom prst="rect">
              <a:avLst/>
            </a:prstGeom>
            <a:solidFill>
              <a:srgbClr val="EB9172">
                <a:alpha val="100000"/>
              </a:srgbClr>
            </a:solidFill>
            <a:ln w="9525" cap="rnd">
              <a:solidFill>
                <a:srgbClr val="EB91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7559507" y="4696869"/>
              <a:ext cx="121169" cy="20712"/>
            </a:xfrm>
            <a:prstGeom prst="rect">
              <a:avLst/>
            </a:prstGeom>
            <a:solidFill>
              <a:srgbClr val="EC9475">
                <a:alpha val="100000"/>
              </a:srgbClr>
            </a:solidFill>
            <a:ln w="9525" cap="rnd">
              <a:solidFill>
                <a:srgbClr val="EC94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7559507" y="4676156"/>
              <a:ext cx="121169" cy="20712"/>
            </a:xfrm>
            <a:prstGeom prst="rect">
              <a:avLst/>
            </a:prstGeom>
            <a:solidFill>
              <a:srgbClr val="EE9878">
                <a:alpha val="100000"/>
              </a:srgbClr>
            </a:solidFill>
            <a:ln w="9525" cap="rnd">
              <a:solidFill>
                <a:srgbClr val="EE98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7559507" y="4655443"/>
              <a:ext cx="121169" cy="20712"/>
            </a:xfrm>
            <a:prstGeom prst="rect">
              <a:avLst/>
            </a:prstGeom>
            <a:solidFill>
              <a:srgbClr val="EF9B7A">
                <a:alpha val="100000"/>
              </a:srgbClr>
            </a:solidFill>
            <a:ln w="9525" cap="rnd">
              <a:solidFill>
                <a:srgbClr val="EF9B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7559507" y="4634731"/>
              <a:ext cx="121169" cy="20712"/>
            </a:xfrm>
            <a:prstGeom prst="rect">
              <a:avLst/>
            </a:prstGeom>
            <a:solidFill>
              <a:srgbClr val="F19F7D">
                <a:alpha val="100000"/>
              </a:srgbClr>
            </a:solidFill>
            <a:ln w="9525" cap="rnd">
              <a:solidFill>
                <a:srgbClr val="F19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7559507" y="4614018"/>
              <a:ext cx="121169" cy="20712"/>
            </a:xfrm>
            <a:prstGeom prst="rect">
              <a:avLst/>
            </a:prstGeom>
            <a:solidFill>
              <a:srgbClr val="F2A280">
                <a:alpha val="100000"/>
              </a:srgbClr>
            </a:solidFill>
            <a:ln w="9525" cap="rnd">
              <a:solidFill>
                <a:srgbClr val="F2A2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7559507" y="4593305"/>
              <a:ext cx="121169" cy="20712"/>
            </a:xfrm>
            <a:prstGeom prst="rect">
              <a:avLst/>
            </a:prstGeom>
            <a:solidFill>
              <a:srgbClr val="F4A583">
                <a:alpha val="100000"/>
              </a:srgbClr>
            </a:solidFill>
            <a:ln w="9525" cap="rnd">
              <a:solidFill>
                <a:srgbClr val="F4A5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7559507" y="4572592"/>
              <a:ext cx="121169" cy="20712"/>
            </a:xfrm>
            <a:prstGeom prst="rect">
              <a:avLst/>
            </a:prstGeom>
            <a:solidFill>
              <a:srgbClr val="F4A886">
                <a:alpha val="100000"/>
              </a:srgbClr>
            </a:solidFill>
            <a:ln w="9525" cap="rnd">
              <a:solidFill>
                <a:srgbClr val="F4A8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7559507" y="4551880"/>
              <a:ext cx="121169" cy="20712"/>
            </a:xfrm>
            <a:prstGeom prst="rect">
              <a:avLst/>
            </a:prstGeom>
            <a:solidFill>
              <a:srgbClr val="F5AB89">
                <a:alpha val="100000"/>
              </a:srgbClr>
            </a:solidFill>
            <a:ln w="9525" cap="rnd">
              <a:solidFill>
                <a:srgbClr val="F5AB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7559507" y="4531167"/>
              <a:ext cx="121169" cy="20712"/>
            </a:xfrm>
            <a:prstGeom prst="rect">
              <a:avLst/>
            </a:prstGeom>
            <a:solidFill>
              <a:srgbClr val="F5AD8D">
                <a:alpha val="100000"/>
              </a:srgbClr>
            </a:solidFill>
            <a:ln w="9525" cap="rnd">
              <a:solidFill>
                <a:srgbClr val="F5A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7559507" y="4510454"/>
              <a:ext cx="121169" cy="20712"/>
            </a:xfrm>
            <a:prstGeom prst="rect">
              <a:avLst/>
            </a:prstGeom>
            <a:solidFill>
              <a:srgbClr val="F5B090">
                <a:alpha val="100000"/>
              </a:srgbClr>
            </a:solidFill>
            <a:ln w="9525" cap="rnd">
              <a:solidFill>
                <a:srgbClr val="F5B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7559507" y="4489741"/>
              <a:ext cx="121169" cy="20712"/>
            </a:xfrm>
            <a:prstGeom prst="rect">
              <a:avLst/>
            </a:prstGeom>
            <a:solidFill>
              <a:srgbClr val="F6B394">
                <a:alpha val="100000"/>
              </a:srgbClr>
            </a:solidFill>
            <a:ln w="9525" cap="rnd">
              <a:solidFill>
                <a:srgbClr val="F6B3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7559507" y="4469029"/>
              <a:ext cx="121169" cy="20712"/>
            </a:xfrm>
            <a:prstGeom prst="rect">
              <a:avLst/>
            </a:prstGeom>
            <a:solidFill>
              <a:srgbClr val="F6B697">
                <a:alpha val="100000"/>
              </a:srgbClr>
            </a:solidFill>
            <a:ln w="9525" cap="rnd">
              <a:solidFill>
                <a:srgbClr val="F6B6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7559507" y="4448316"/>
              <a:ext cx="121169" cy="20712"/>
            </a:xfrm>
            <a:prstGeom prst="rect">
              <a:avLst/>
            </a:prstGeom>
            <a:solidFill>
              <a:srgbClr val="F7B89B">
                <a:alpha val="100000"/>
              </a:srgbClr>
            </a:solidFill>
            <a:ln w="9525" cap="rnd">
              <a:solidFill>
                <a:srgbClr val="F7B8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7559507" y="4427603"/>
              <a:ext cx="121169" cy="20712"/>
            </a:xfrm>
            <a:prstGeom prst="rect">
              <a:avLst/>
            </a:prstGeom>
            <a:solidFill>
              <a:srgbClr val="F7BB9E">
                <a:alpha val="100000"/>
              </a:srgbClr>
            </a:solidFill>
            <a:ln w="9525" cap="rnd">
              <a:solidFill>
                <a:srgbClr val="F7BB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7559507" y="4406890"/>
              <a:ext cx="121169" cy="20712"/>
            </a:xfrm>
            <a:prstGeom prst="rect">
              <a:avLst/>
            </a:prstGeom>
            <a:solidFill>
              <a:srgbClr val="F8BEA2">
                <a:alpha val="100000"/>
              </a:srgbClr>
            </a:solidFill>
            <a:ln w="9525" cap="rnd">
              <a:solidFill>
                <a:srgbClr val="F8BE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7559507" y="4386178"/>
              <a:ext cx="121169" cy="20712"/>
            </a:xfrm>
            <a:prstGeom prst="rect">
              <a:avLst/>
            </a:prstGeom>
            <a:solidFill>
              <a:srgbClr val="F8C0A5">
                <a:alpha val="100000"/>
              </a:srgbClr>
            </a:solidFill>
            <a:ln w="9525" cap="rnd">
              <a:solidFill>
                <a:srgbClr val="F8C0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7559507" y="4365465"/>
              <a:ext cx="121169" cy="20712"/>
            </a:xfrm>
            <a:prstGeom prst="rect">
              <a:avLst/>
            </a:prstGeom>
            <a:solidFill>
              <a:srgbClr val="F9C3A9">
                <a:alpha val="100000"/>
              </a:srgbClr>
            </a:solidFill>
            <a:ln w="9525" cap="rnd">
              <a:solidFill>
                <a:srgbClr val="F9C3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7559507" y="4344752"/>
              <a:ext cx="121169" cy="20712"/>
            </a:xfrm>
            <a:prstGeom prst="rect">
              <a:avLst/>
            </a:prstGeom>
            <a:solidFill>
              <a:srgbClr val="F9C6AC">
                <a:alpha val="100000"/>
              </a:srgbClr>
            </a:solidFill>
            <a:ln w="9525" cap="rnd">
              <a:solidFill>
                <a:srgbClr val="F9C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7559507" y="4324039"/>
              <a:ext cx="121169" cy="20712"/>
            </a:xfrm>
            <a:prstGeom prst="rect">
              <a:avLst/>
            </a:prstGeom>
            <a:solidFill>
              <a:srgbClr val="FAC9B0">
                <a:alpha val="100000"/>
              </a:srgbClr>
            </a:solidFill>
            <a:ln w="9525" cap="rnd">
              <a:solidFill>
                <a:srgbClr val="FAC9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7559507" y="4303327"/>
              <a:ext cx="121169" cy="20712"/>
            </a:xfrm>
            <a:prstGeom prst="rect">
              <a:avLst/>
            </a:prstGeom>
            <a:solidFill>
              <a:srgbClr val="FACBB3">
                <a:alpha val="100000"/>
              </a:srgbClr>
            </a:solidFill>
            <a:ln w="9525" cap="rnd">
              <a:solidFill>
                <a:srgbClr val="FACB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7559507" y="4282614"/>
              <a:ext cx="121169" cy="20712"/>
            </a:xfrm>
            <a:prstGeom prst="rect">
              <a:avLst/>
            </a:prstGeom>
            <a:solidFill>
              <a:srgbClr val="FACEB7">
                <a:alpha val="100000"/>
              </a:srgbClr>
            </a:solidFill>
            <a:ln w="9525" cap="rnd">
              <a:solidFill>
                <a:srgbClr val="FACE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559507" y="4261901"/>
              <a:ext cx="121169" cy="20712"/>
            </a:xfrm>
            <a:prstGeom prst="rect">
              <a:avLst/>
            </a:prstGeom>
            <a:solidFill>
              <a:srgbClr val="FBD1BA">
                <a:alpha val="100000"/>
              </a:srgbClr>
            </a:solidFill>
            <a:ln w="9525" cap="rnd">
              <a:solidFill>
                <a:srgbClr val="FBD1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559507" y="4241189"/>
              <a:ext cx="121169" cy="20712"/>
            </a:xfrm>
            <a:prstGeom prst="rect">
              <a:avLst/>
            </a:prstGeom>
            <a:solidFill>
              <a:srgbClr val="FBD3BD">
                <a:alpha val="100000"/>
              </a:srgbClr>
            </a:solidFill>
            <a:ln w="9525" cap="rnd">
              <a:solidFill>
                <a:srgbClr val="FBD3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559507" y="4220476"/>
              <a:ext cx="121169" cy="20712"/>
            </a:xfrm>
            <a:prstGeom prst="rect">
              <a:avLst/>
            </a:prstGeom>
            <a:solidFill>
              <a:srgbClr val="FCD6C1">
                <a:alpha val="100000"/>
              </a:srgbClr>
            </a:solidFill>
            <a:ln w="9525" cap="rnd">
              <a:solidFill>
                <a:srgbClr val="FCD6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559507" y="4199763"/>
              <a:ext cx="121169" cy="20712"/>
            </a:xfrm>
            <a:prstGeom prst="rect">
              <a:avLst/>
            </a:prstGeom>
            <a:solidFill>
              <a:srgbClr val="FCD9C4">
                <a:alpha val="100000"/>
              </a:srgbClr>
            </a:solidFill>
            <a:ln w="9525" cap="rnd">
              <a:solidFill>
                <a:srgbClr val="FCD9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559507" y="4179050"/>
              <a:ext cx="121169" cy="20712"/>
            </a:xfrm>
            <a:prstGeom prst="rect">
              <a:avLst/>
            </a:prstGeom>
            <a:solidFill>
              <a:srgbClr val="FDDBC8">
                <a:alpha val="100000"/>
              </a:srgbClr>
            </a:solidFill>
            <a:ln w="9525" cap="rnd">
              <a:solidFill>
                <a:srgbClr val="FDDB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559507" y="4158338"/>
              <a:ext cx="121169" cy="20712"/>
            </a:xfrm>
            <a:prstGeom prst="rect">
              <a:avLst/>
            </a:prstGeom>
            <a:solidFill>
              <a:srgbClr val="FDDDCA">
                <a:alpha val="100000"/>
              </a:srgbClr>
            </a:solidFill>
            <a:ln w="9525" cap="rnd">
              <a:solidFill>
                <a:srgbClr val="FDD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7559507" y="4137625"/>
              <a:ext cx="121169" cy="20712"/>
            </a:xfrm>
            <a:prstGeom prst="rect">
              <a:avLst/>
            </a:prstGeom>
            <a:solidFill>
              <a:srgbClr val="FDDFCD">
                <a:alpha val="100000"/>
              </a:srgbClr>
            </a:solidFill>
            <a:ln w="9525" cap="rnd">
              <a:solidFill>
                <a:srgbClr val="FDDF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7559507" y="4116912"/>
              <a:ext cx="121169" cy="20712"/>
            </a:xfrm>
            <a:prstGeom prst="rect">
              <a:avLst/>
            </a:prstGeom>
            <a:solidFill>
              <a:srgbClr val="FDE1D0">
                <a:alpha val="100000"/>
              </a:srgbClr>
            </a:solidFill>
            <a:ln w="9525" cap="rnd">
              <a:solidFill>
                <a:srgbClr val="FDE1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7559507" y="4096199"/>
              <a:ext cx="121169" cy="20712"/>
            </a:xfrm>
            <a:prstGeom prst="rect">
              <a:avLst/>
            </a:prstGeom>
            <a:solidFill>
              <a:srgbClr val="FDE2D3">
                <a:alpha val="100000"/>
              </a:srgbClr>
            </a:solidFill>
            <a:ln w="9525" cap="rnd">
              <a:solidFill>
                <a:srgbClr val="FDE2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7559507" y="4075487"/>
              <a:ext cx="121169" cy="20712"/>
            </a:xfrm>
            <a:prstGeom prst="rect">
              <a:avLst/>
            </a:prstGeom>
            <a:solidFill>
              <a:srgbClr val="FDE4D6">
                <a:alpha val="100000"/>
              </a:srgbClr>
            </a:solidFill>
            <a:ln w="9525" cap="rnd">
              <a:solidFill>
                <a:srgbClr val="FDE4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7559507" y="4054774"/>
              <a:ext cx="121169" cy="20712"/>
            </a:xfrm>
            <a:prstGeom prst="rect">
              <a:avLst/>
            </a:prstGeom>
            <a:solidFill>
              <a:srgbClr val="FDE6D9">
                <a:alpha val="100000"/>
              </a:srgbClr>
            </a:solidFill>
            <a:ln w="9525" cap="rnd">
              <a:solidFill>
                <a:srgbClr val="FDE6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7559507" y="4034061"/>
              <a:ext cx="121169" cy="20712"/>
            </a:xfrm>
            <a:prstGeom prst="rect">
              <a:avLst/>
            </a:prstGeom>
            <a:solidFill>
              <a:srgbClr val="FDE8DB">
                <a:alpha val="100000"/>
              </a:srgbClr>
            </a:solidFill>
            <a:ln w="9525" cap="rnd">
              <a:solidFill>
                <a:srgbClr val="FDE8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7559507" y="4013348"/>
              <a:ext cx="121169" cy="20712"/>
            </a:xfrm>
            <a:prstGeom prst="rect">
              <a:avLst/>
            </a:prstGeom>
            <a:solidFill>
              <a:srgbClr val="FDEADE">
                <a:alpha val="100000"/>
              </a:srgbClr>
            </a:solidFill>
            <a:ln w="9525" cap="rnd">
              <a:solidFill>
                <a:srgbClr val="FDE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7559507" y="3992636"/>
              <a:ext cx="121169" cy="20712"/>
            </a:xfrm>
            <a:prstGeom prst="rect">
              <a:avLst/>
            </a:prstGeom>
            <a:solidFill>
              <a:srgbClr val="FDECE1">
                <a:alpha val="100000"/>
              </a:srgbClr>
            </a:solidFill>
            <a:ln w="9525" cap="rnd">
              <a:solidFill>
                <a:srgbClr val="FDEC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7559507" y="3971923"/>
              <a:ext cx="121169" cy="20712"/>
            </a:xfrm>
            <a:prstGeom prst="rect">
              <a:avLst/>
            </a:prstGeom>
            <a:solidFill>
              <a:srgbClr val="FEEDE4">
                <a:alpha val="100000"/>
              </a:srgbClr>
            </a:solidFill>
            <a:ln w="9525" cap="rnd">
              <a:solidFill>
                <a:srgbClr val="FEED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7559507" y="3951210"/>
              <a:ext cx="121169" cy="20712"/>
            </a:xfrm>
            <a:prstGeom prst="rect">
              <a:avLst/>
            </a:prstGeom>
            <a:solidFill>
              <a:srgbClr val="FEEFE7">
                <a:alpha val="100000"/>
              </a:srgbClr>
            </a:solidFill>
            <a:ln w="9525" cap="rnd">
              <a:solidFill>
                <a:srgbClr val="FEEF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559507" y="3930497"/>
              <a:ext cx="121169" cy="20712"/>
            </a:xfrm>
            <a:prstGeom prst="rect">
              <a:avLst/>
            </a:prstGeom>
            <a:solidFill>
              <a:srgbClr val="FEF1E9">
                <a:alpha val="100000"/>
              </a:srgbClr>
            </a:solidFill>
            <a:ln w="9525" cap="rnd">
              <a:solidFill>
                <a:srgbClr val="FEF1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559507" y="3909785"/>
              <a:ext cx="121169" cy="20712"/>
            </a:xfrm>
            <a:prstGeom prst="rect">
              <a:avLst/>
            </a:prstGeom>
            <a:solidFill>
              <a:srgbClr val="FEF3EC">
                <a:alpha val="100000"/>
              </a:srgbClr>
            </a:solidFill>
            <a:ln w="9525" cap="rnd">
              <a:solidFill>
                <a:srgbClr val="FEF3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559507" y="3889072"/>
              <a:ext cx="121169" cy="20712"/>
            </a:xfrm>
            <a:prstGeom prst="rect">
              <a:avLst/>
            </a:prstGeom>
            <a:solidFill>
              <a:srgbClr val="FEF5EF">
                <a:alpha val="100000"/>
              </a:srgbClr>
            </a:solidFill>
            <a:ln w="9525" cap="rnd">
              <a:solidFill>
                <a:srgbClr val="FEF5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559507" y="3868359"/>
              <a:ext cx="121169" cy="20712"/>
            </a:xfrm>
            <a:prstGeom prst="rect">
              <a:avLst/>
            </a:pr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559507" y="3847646"/>
              <a:ext cx="121169" cy="20712"/>
            </a:xfrm>
            <a:prstGeom prst="rect">
              <a:avLst/>
            </a:pr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7559507" y="3826934"/>
              <a:ext cx="121169" cy="20712"/>
            </a:xfrm>
            <a:prstGeom prst="rect">
              <a:avLst/>
            </a:pr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7559507" y="3806221"/>
              <a:ext cx="121169" cy="20712"/>
            </a:xfrm>
            <a:prstGeom prst="rect">
              <a:avLst/>
            </a:pr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7559507" y="3785508"/>
              <a:ext cx="121169" cy="20712"/>
            </a:xfrm>
            <a:prstGeom prst="rect">
              <a:avLst/>
            </a:pr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7559507" y="3764795"/>
              <a:ext cx="121169" cy="20712"/>
            </a:xfrm>
            <a:prstGeom prst="rect">
              <a:avLst/>
            </a:pr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7559507" y="3744083"/>
              <a:ext cx="121169" cy="20712"/>
            </a:xfrm>
            <a:prstGeom prst="rect">
              <a:avLst/>
            </a:pr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7559507" y="3723370"/>
              <a:ext cx="121169" cy="20712"/>
            </a:xfrm>
            <a:prstGeom prst="rect">
              <a:avLst/>
            </a:pr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7559507" y="3702657"/>
              <a:ext cx="121169" cy="20712"/>
            </a:xfrm>
            <a:prstGeom prst="rect">
              <a:avLst/>
            </a:pr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7559507" y="3681945"/>
              <a:ext cx="121169" cy="20712"/>
            </a:xfrm>
            <a:prstGeom prst="rect">
              <a:avLst/>
            </a:pr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7559507" y="3661232"/>
              <a:ext cx="121169" cy="20712"/>
            </a:xfrm>
            <a:prstGeom prst="rect">
              <a:avLst/>
            </a:prstGeom>
            <a:solidFill>
              <a:srgbClr val="F2F7FA">
                <a:alpha val="100000"/>
              </a:srgbClr>
            </a:solidFill>
            <a:ln w="9525" cap="rnd">
              <a:solidFill>
                <a:srgbClr val="F2F7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559507" y="3640519"/>
              <a:ext cx="121169" cy="20712"/>
            </a:xfrm>
            <a:prstGeom prst="rect">
              <a:avLst/>
            </a:prstGeom>
            <a:solidFill>
              <a:srgbClr val="EFF6FA">
                <a:alpha val="100000"/>
              </a:srgbClr>
            </a:solidFill>
            <a:ln w="9525" cap="rnd">
              <a:solidFill>
                <a:srgbClr val="EFF6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559507" y="3619806"/>
              <a:ext cx="121169" cy="20712"/>
            </a:xfrm>
            <a:prstGeom prst="rect">
              <a:avLst/>
            </a:prstGeom>
            <a:solidFill>
              <a:srgbClr val="EDF5F9">
                <a:alpha val="100000"/>
              </a:srgbClr>
            </a:solidFill>
            <a:ln w="9525" cap="rnd">
              <a:solidFill>
                <a:srgbClr val="EDF5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559507" y="3599094"/>
              <a:ext cx="121169" cy="20712"/>
            </a:xfrm>
            <a:prstGeom prst="rect">
              <a:avLst/>
            </a:prstGeom>
            <a:solidFill>
              <a:srgbClr val="EBF3F8">
                <a:alpha val="100000"/>
              </a:srgbClr>
            </a:solidFill>
            <a:ln w="9525" cap="rnd">
              <a:solidFill>
                <a:srgbClr val="EB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559507" y="3578381"/>
              <a:ext cx="121169" cy="20712"/>
            </a:xfrm>
            <a:prstGeom prst="rect">
              <a:avLst/>
            </a:prstGeom>
            <a:solidFill>
              <a:srgbClr val="E9F2F7">
                <a:alpha val="100000"/>
              </a:srgbClr>
            </a:solidFill>
            <a:ln w="9525" cap="rnd">
              <a:solidFill>
                <a:srgbClr val="E9F2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7559507" y="3557668"/>
              <a:ext cx="121169" cy="20712"/>
            </a:xfrm>
            <a:prstGeom prst="rect">
              <a:avLst/>
            </a:prstGeom>
            <a:solidFill>
              <a:srgbClr val="E6F1F7">
                <a:alpha val="100000"/>
              </a:srgbClr>
            </a:solidFill>
            <a:ln w="9525" cap="rnd">
              <a:solidFill>
                <a:srgbClr val="E6F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7559507" y="3536955"/>
              <a:ext cx="121169" cy="20712"/>
            </a:xfrm>
            <a:prstGeom prst="rect">
              <a:avLst/>
            </a:prstGeom>
            <a:solidFill>
              <a:srgbClr val="E4EFF6">
                <a:alpha val="100000"/>
              </a:srgbClr>
            </a:solidFill>
            <a:ln w="9525" cap="rnd">
              <a:solidFill>
                <a:srgbClr val="E4EF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7559507" y="3516243"/>
              <a:ext cx="121169" cy="20712"/>
            </a:xfrm>
            <a:prstGeom prst="rect">
              <a:avLst/>
            </a:prstGeom>
            <a:solidFill>
              <a:srgbClr val="E2EEF5">
                <a:alpha val="100000"/>
              </a:srgbClr>
            </a:solidFill>
            <a:ln w="9525" cap="rnd">
              <a:solidFill>
                <a:srgbClr val="E2EE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7559507" y="3495530"/>
              <a:ext cx="121169" cy="20712"/>
            </a:xfrm>
            <a:prstGeom prst="rect">
              <a:avLst/>
            </a:prstGeom>
            <a:solidFill>
              <a:srgbClr val="DFEDF4">
                <a:alpha val="100000"/>
              </a:srgbClr>
            </a:solidFill>
            <a:ln w="9525" cap="rnd">
              <a:solidFill>
                <a:srgbClr val="DFED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7559507" y="3474817"/>
              <a:ext cx="121169" cy="20712"/>
            </a:xfrm>
            <a:prstGeom prst="rect">
              <a:avLst/>
            </a:prstGeom>
            <a:solidFill>
              <a:srgbClr val="DDECF4">
                <a:alpha val="100000"/>
              </a:srgbClr>
            </a:solidFill>
            <a:ln w="9525" cap="rnd">
              <a:solidFill>
                <a:srgbClr val="DDEC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559507" y="3454104"/>
              <a:ext cx="121169" cy="20712"/>
            </a:xfrm>
            <a:prstGeom prst="rect">
              <a:avLst/>
            </a:prstGeom>
            <a:solidFill>
              <a:srgbClr val="DBEAF3">
                <a:alpha val="100000"/>
              </a:srgbClr>
            </a:solidFill>
            <a:ln w="9525" cap="rnd">
              <a:solidFill>
                <a:srgbClr val="DBEA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559507" y="3433392"/>
              <a:ext cx="121169" cy="20712"/>
            </a:xfrm>
            <a:prstGeom prst="rect">
              <a:avLst/>
            </a:prstGeom>
            <a:solidFill>
              <a:srgbClr val="D8E9F2">
                <a:alpha val="100000"/>
              </a:srgbClr>
            </a:solidFill>
            <a:ln w="9525" cap="rnd">
              <a:solidFill>
                <a:srgbClr val="D8E9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7559507" y="3412679"/>
              <a:ext cx="121169" cy="20712"/>
            </a:xfrm>
            <a:prstGeom prst="rect">
              <a:avLst/>
            </a:prstGeom>
            <a:solidFill>
              <a:srgbClr val="D6E8F1">
                <a:alpha val="100000"/>
              </a:srgbClr>
            </a:solidFill>
            <a:ln w="9525" cap="rnd">
              <a:solidFill>
                <a:srgbClr val="D6E8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7559507" y="3391966"/>
              <a:ext cx="121169" cy="20712"/>
            </a:xfrm>
            <a:prstGeom prst="rect">
              <a:avLst/>
            </a:prstGeom>
            <a:solidFill>
              <a:srgbClr val="D4E6F1">
                <a:alpha val="100000"/>
              </a:srgbClr>
            </a:solidFill>
            <a:ln w="9525" cap="rnd">
              <a:solidFill>
                <a:srgbClr val="D4E6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7559507" y="3371253"/>
              <a:ext cx="121169" cy="20712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7559507" y="3350541"/>
              <a:ext cx="121169" cy="20712"/>
            </a:xfrm>
            <a:prstGeom prst="rect">
              <a:avLst/>
            </a:prstGeom>
            <a:solidFill>
              <a:srgbClr val="CFE4EF">
                <a:alpha val="100000"/>
              </a:srgbClr>
            </a:solidFill>
            <a:ln w="9525" cap="rnd">
              <a:solidFill>
                <a:srgbClr val="CFE4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7559507" y="3329828"/>
              <a:ext cx="121169" cy="20712"/>
            </a:xfrm>
            <a:prstGeom prst="rect">
              <a:avLst/>
            </a:prstGeom>
            <a:solidFill>
              <a:srgbClr val="CBE2EE">
                <a:alpha val="100000"/>
              </a:srgbClr>
            </a:solidFill>
            <a:ln w="9525" cap="rnd">
              <a:solidFill>
                <a:srgbClr val="CBE2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559507" y="3309115"/>
              <a:ext cx="121169" cy="20712"/>
            </a:xfrm>
            <a:prstGeom prst="rect">
              <a:avLst/>
            </a:prstGeom>
            <a:solidFill>
              <a:srgbClr val="C8E0ED">
                <a:alpha val="100000"/>
              </a:srgbClr>
            </a:solidFill>
            <a:ln w="9525" cap="rnd">
              <a:solidFill>
                <a:srgbClr val="C8E0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559507" y="3288402"/>
              <a:ext cx="121169" cy="20712"/>
            </a:xfrm>
            <a:prstGeom prst="rect">
              <a:avLst/>
            </a:prstGeom>
            <a:solidFill>
              <a:srgbClr val="C5DFEC">
                <a:alpha val="100000"/>
              </a:srgbClr>
            </a:solidFill>
            <a:ln w="9525" cap="rnd">
              <a:solidFill>
                <a:srgbClr val="C5DF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7559507" y="3267690"/>
              <a:ext cx="121169" cy="20712"/>
            </a:xfrm>
            <a:prstGeom prst="rect">
              <a:avLst/>
            </a:prstGeom>
            <a:solidFill>
              <a:srgbClr val="C2DDEB">
                <a:alpha val="100000"/>
              </a:srgbClr>
            </a:solidFill>
            <a:ln w="9525" cap="rnd">
              <a:solidFill>
                <a:srgbClr val="C2D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7559507" y="3246977"/>
              <a:ext cx="121169" cy="20712"/>
            </a:xfrm>
            <a:prstGeom prst="rect">
              <a:avLst/>
            </a:prstGeom>
            <a:solidFill>
              <a:srgbClr val="BFDBEA">
                <a:alpha val="100000"/>
              </a:srgbClr>
            </a:solidFill>
            <a:ln w="9525" cap="rnd">
              <a:solidFill>
                <a:srgbClr val="BFDB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7559507" y="3226264"/>
              <a:ext cx="121169" cy="20712"/>
            </a:xfrm>
            <a:prstGeom prst="rect">
              <a:avLst/>
            </a:prstGeom>
            <a:solidFill>
              <a:srgbClr val="BCDAEA">
                <a:alpha val="100000"/>
              </a:srgbClr>
            </a:solidFill>
            <a:ln w="9525" cap="rnd">
              <a:solidFill>
                <a:srgbClr val="BCDA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7559507" y="3205552"/>
              <a:ext cx="121169" cy="20712"/>
            </a:xfrm>
            <a:prstGeom prst="rect">
              <a:avLst/>
            </a:prstGeom>
            <a:solidFill>
              <a:srgbClr val="B8D8E9">
                <a:alpha val="100000"/>
              </a:srgbClr>
            </a:solidFill>
            <a:ln w="9525" cap="rnd">
              <a:solidFill>
                <a:srgbClr val="B8D8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7559507" y="3184839"/>
              <a:ext cx="121169" cy="20712"/>
            </a:xfrm>
            <a:prstGeom prst="rect">
              <a:avLst/>
            </a:prstGeom>
            <a:solidFill>
              <a:srgbClr val="B5D7E8">
                <a:alpha val="100000"/>
              </a:srgbClr>
            </a:solidFill>
            <a:ln w="9525" cap="rnd">
              <a:solidFill>
                <a:srgbClr val="B5D7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7559507" y="3164126"/>
              <a:ext cx="121169" cy="20712"/>
            </a:xfrm>
            <a:prstGeom prst="rect">
              <a:avLst/>
            </a:prstGeom>
            <a:solidFill>
              <a:srgbClr val="B2D5E7">
                <a:alpha val="100000"/>
              </a:srgbClr>
            </a:solidFill>
            <a:ln w="9525" cap="rnd">
              <a:solidFill>
                <a:srgbClr val="B2D5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7559507" y="3143413"/>
              <a:ext cx="121169" cy="20712"/>
            </a:xfrm>
            <a:prstGeom prst="rect">
              <a:avLst/>
            </a:prstGeom>
            <a:solidFill>
              <a:srgbClr val="AFD3E6">
                <a:alpha val="100000"/>
              </a:srgbClr>
            </a:solidFill>
            <a:ln w="9525" cap="rnd">
              <a:solidFill>
                <a:srgbClr val="AFD3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7559507" y="3122701"/>
              <a:ext cx="121169" cy="20712"/>
            </a:xfrm>
            <a:prstGeom prst="rect">
              <a:avLst/>
            </a:prstGeom>
            <a:solidFill>
              <a:srgbClr val="ACD2E5">
                <a:alpha val="100000"/>
              </a:srgbClr>
            </a:solidFill>
            <a:ln w="9525" cap="rnd">
              <a:solidFill>
                <a:srgbClr val="ACD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7559507" y="3101988"/>
              <a:ext cx="121169" cy="20712"/>
            </a:xfrm>
            <a:prstGeom prst="rect">
              <a:avLst/>
            </a:prstGeom>
            <a:solidFill>
              <a:srgbClr val="A9D0E4">
                <a:alpha val="100000"/>
              </a:srgbClr>
            </a:solidFill>
            <a:ln w="9525" cap="rnd">
              <a:solidFill>
                <a:srgbClr val="A9D0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7559507" y="3081275"/>
              <a:ext cx="121169" cy="20712"/>
            </a:xfrm>
            <a:prstGeom prst="rect">
              <a:avLst/>
            </a:prstGeom>
            <a:solidFill>
              <a:srgbClr val="A5CFE3">
                <a:alpha val="100000"/>
              </a:srgbClr>
            </a:solidFill>
            <a:ln w="9525" cap="rnd">
              <a:solidFill>
                <a:srgbClr val="A5CF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7559507" y="3060562"/>
              <a:ext cx="121169" cy="20712"/>
            </a:xfrm>
            <a:prstGeom prst="rect">
              <a:avLst/>
            </a:prstGeom>
            <a:solidFill>
              <a:srgbClr val="A2CDE2">
                <a:alpha val="100000"/>
              </a:srgbClr>
            </a:solidFill>
            <a:ln w="9525" cap="rnd">
              <a:solidFill>
                <a:srgbClr val="A2CD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7559507" y="3039850"/>
              <a:ext cx="121169" cy="20712"/>
            </a:xfrm>
            <a:prstGeom prst="rect">
              <a:avLst/>
            </a:prstGeom>
            <a:solidFill>
              <a:srgbClr val="9FCBE1">
                <a:alpha val="100000"/>
              </a:srgbClr>
            </a:solidFill>
            <a:ln w="9525" cap="rnd">
              <a:solidFill>
                <a:srgbClr val="9FCB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7559507" y="3019137"/>
              <a:ext cx="121169" cy="20712"/>
            </a:xfrm>
            <a:prstGeom prst="rect">
              <a:avLst/>
            </a:prstGeom>
            <a:solidFill>
              <a:srgbClr val="9CCAE0">
                <a:alpha val="100000"/>
              </a:srgbClr>
            </a:solidFill>
            <a:ln w="9525" cap="rnd">
              <a:solidFill>
                <a:srgbClr val="9CCA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7559507" y="2998424"/>
              <a:ext cx="121169" cy="20712"/>
            </a:xfrm>
            <a:prstGeom prst="rect">
              <a:avLst/>
            </a:prstGeom>
            <a:solidFill>
              <a:srgbClr val="99C8E0">
                <a:alpha val="100000"/>
              </a:srgbClr>
            </a:solidFill>
            <a:ln w="9525" cap="rnd">
              <a:solidFill>
                <a:srgbClr val="99C8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7559507" y="2977711"/>
              <a:ext cx="121169" cy="20712"/>
            </a:xfrm>
            <a:prstGeom prst="rect">
              <a:avLst/>
            </a:prstGeom>
            <a:solidFill>
              <a:srgbClr val="96C7DF">
                <a:alpha val="100000"/>
              </a:srgbClr>
            </a:solidFill>
            <a:ln w="9525" cap="rnd">
              <a:solidFill>
                <a:srgbClr val="96C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7559507" y="2956999"/>
              <a:ext cx="121169" cy="20712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7559507" y="2936286"/>
              <a:ext cx="121169" cy="20712"/>
            </a:xfrm>
            <a:prstGeom prst="rect">
              <a:avLst/>
            </a:prstGeom>
            <a:solidFill>
              <a:srgbClr val="8FC3DD">
                <a:alpha val="100000"/>
              </a:srgbClr>
            </a:solidFill>
            <a:ln w="9525" cap="rnd">
              <a:solidFill>
                <a:srgbClr val="8FC3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7559507" y="2915573"/>
              <a:ext cx="121169" cy="20712"/>
            </a:xfrm>
            <a:prstGeom prst="rect">
              <a:avLst/>
            </a:prstGeom>
            <a:solidFill>
              <a:srgbClr val="8BC0DB">
                <a:alpha val="100000"/>
              </a:srgbClr>
            </a:solidFill>
            <a:ln w="9525" cap="rnd">
              <a:solidFill>
                <a:srgbClr val="8BC0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7559507" y="2894860"/>
              <a:ext cx="121169" cy="20712"/>
            </a:xfrm>
            <a:prstGeom prst="rect">
              <a:avLst/>
            </a:prstGeom>
            <a:solidFill>
              <a:srgbClr val="87BEDA">
                <a:alpha val="100000"/>
              </a:srgbClr>
            </a:solidFill>
            <a:ln w="9525" cap="rnd">
              <a:solidFill>
                <a:srgbClr val="87BE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7559507" y="2874148"/>
              <a:ext cx="121169" cy="20712"/>
            </a:xfrm>
            <a:prstGeom prst="rect">
              <a:avLst/>
            </a:prstGeom>
            <a:solidFill>
              <a:srgbClr val="83BBD8">
                <a:alpha val="100000"/>
              </a:srgbClr>
            </a:solidFill>
            <a:ln w="9525" cap="rnd">
              <a:solidFill>
                <a:srgbClr val="83BB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7559507" y="2853435"/>
              <a:ext cx="121169" cy="20712"/>
            </a:xfrm>
            <a:prstGeom prst="rect">
              <a:avLst/>
            </a:prstGeom>
            <a:solidFill>
              <a:srgbClr val="7FB9D7">
                <a:alpha val="100000"/>
              </a:srgbClr>
            </a:solidFill>
            <a:ln w="9525" cap="rnd">
              <a:solidFill>
                <a:srgbClr val="7FB9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7559507" y="2832722"/>
              <a:ext cx="121169" cy="20712"/>
            </a:xfrm>
            <a:prstGeom prst="rect">
              <a:avLst/>
            </a:prstGeom>
            <a:solidFill>
              <a:srgbClr val="7BB6D6">
                <a:alpha val="100000"/>
              </a:srgbClr>
            </a:solidFill>
            <a:ln w="9525" cap="rnd">
              <a:solidFill>
                <a:srgbClr val="7BB6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7559507" y="2812009"/>
              <a:ext cx="121169" cy="20712"/>
            </a:xfrm>
            <a:prstGeom prst="rect">
              <a:avLst/>
            </a:prstGeom>
            <a:solidFill>
              <a:srgbClr val="77B4D4">
                <a:alpha val="100000"/>
              </a:srgbClr>
            </a:solidFill>
            <a:ln w="9525" cap="rnd">
              <a:solidFill>
                <a:srgbClr val="77B4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7559507" y="2791297"/>
              <a:ext cx="121169" cy="20712"/>
            </a:xfrm>
            <a:prstGeom prst="rect">
              <a:avLst/>
            </a:prstGeom>
            <a:solidFill>
              <a:srgbClr val="73B1D3">
                <a:alpha val="100000"/>
              </a:srgbClr>
            </a:solidFill>
            <a:ln w="9525" cap="rnd">
              <a:solidFill>
                <a:srgbClr val="73B1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7559507" y="2770584"/>
              <a:ext cx="121169" cy="20712"/>
            </a:xfrm>
            <a:prstGeom prst="rect">
              <a:avLst/>
            </a:prstGeom>
            <a:solidFill>
              <a:srgbClr val="6FAFD2">
                <a:alpha val="100000"/>
              </a:srgbClr>
            </a:solidFill>
            <a:ln w="9525" cap="rnd">
              <a:solidFill>
                <a:srgbClr val="6FAF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7559507" y="2749871"/>
              <a:ext cx="121169" cy="20712"/>
            </a:xfrm>
            <a:prstGeom prst="rect">
              <a:avLst/>
            </a:prstGeom>
            <a:solidFill>
              <a:srgbClr val="6BACD0">
                <a:alpha val="100000"/>
              </a:srgbClr>
            </a:solidFill>
            <a:ln w="9525" cap="rnd">
              <a:solidFill>
                <a:srgbClr val="6BAC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7559507" y="2729158"/>
              <a:ext cx="121169" cy="20712"/>
            </a:xfrm>
            <a:prstGeom prst="rect">
              <a:avLst/>
            </a:prstGeom>
            <a:solidFill>
              <a:srgbClr val="67AACF">
                <a:alpha val="100000"/>
              </a:srgbClr>
            </a:solidFill>
            <a:ln w="9525" cap="rnd">
              <a:solidFill>
                <a:srgbClr val="67AA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7559507" y="2708446"/>
              <a:ext cx="121169" cy="20712"/>
            </a:xfrm>
            <a:prstGeom prst="rect">
              <a:avLst/>
            </a:prstGeom>
            <a:solidFill>
              <a:srgbClr val="63A7CE">
                <a:alpha val="100000"/>
              </a:srgbClr>
            </a:solidFill>
            <a:ln w="9525" cap="rnd">
              <a:solidFill>
                <a:srgbClr val="63A7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7559507" y="2687733"/>
              <a:ext cx="121169" cy="20712"/>
            </a:xfrm>
            <a:prstGeom prst="rect">
              <a:avLst/>
            </a:prstGeom>
            <a:solidFill>
              <a:srgbClr val="5FA5CC">
                <a:alpha val="100000"/>
              </a:srgbClr>
            </a:solidFill>
            <a:ln w="9525" cap="rnd">
              <a:solidFill>
                <a:srgbClr val="5FA5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7559507" y="2667020"/>
              <a:ext cx="121169" cy="20712"/>
            </a:xfrm>
            <a:prstGeom prst="rect">
              <a:avLst/>
            </a:prstGeom>
            <a:solidFill>
              <a:srgbClr val="5BA2CB">
                <a:alpha val="100000"/>
              </a:srgbClr>
            </a:solidFill>
            <a:ln w="9525" cap="rnd">
              <a:solidFill>
                <a:srgbClr val="5BA2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7559507" y="2646308"/>
              <a:ext cx="121169" cy="20712"/>
            </a:xfrm>
            <a:prstGeom prst="rect">
              <a:avLst/>
            </a:prstGeom>
            <a:solidFill>
              <a:srgbClr val="57A0CA">
                <a:alpha val="100000"/>
              </a:srgbClr>
            </a:solidFill>
            <a:ln w="9525" cap="rnd">
              <a:solidFill>
                <a:srgbClr val="57A0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7559507" y="2625595"/>
              <a:ext cx="121169" cy="20712"/>
            </a:xfrm>
            <a:prstGeom prst="rect">
              <a:avLst/>
            </a:prstGeom>
            <a:solidFill>
              <a:srgbClr val="539DC8">
                <a:alpha val="100000"/>
              </a:srgbClr>
            </a:solidFill>
            <a:ln w="9525" cap="rnd">
              <a:solidFill>
                <a:srgbClr val="539D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7559507" y="2604882"/>
              <a:ext cx="121169" cy="20712"/>
            </a:xfrm>
            <a:prstGeom prst="rect">
              <a:avLst/>
            </a:prstGeom>
            <a:solidFill>
              <a:srgbClr val="4F9BC7">
                <a:alpha val="100000"/>
              </a:srgbClr>
            </a:solidFill>
            <a:ln w="9525" cap="rnd">
              <a:solidFill>
                <a:srgbClr val="4F9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7559507" y="2584169"/>
              <a:ext cx="121169" cy="20712"/>
            </a:xfrm>
            <a:prstGeom prst="rect">
              <a:avLst/>
            </a:prstGeom>
            <a:solidFill>
              <a:srgbClr val="4B98C5">
                <a:alpha val="100000"/>
              </a:srgbClr>
            </a:solidFill>
            <a:ln w="9525" cap="rnd">
              <a:solidFill>
                <a:srgbClr val="4B98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7559507" y="2563457"/>
              <a:ext cx="121169" cy="20712"/>
            </a:xfrm>
            <a:prstGeom prst="rect">
              <a:avLst/>
            </a:prstGeom>
            <a:solidFill>
              <a:srgbClr val="4796C4">
                <a:alpha val="100000"/>
              </a:srgbClr>
            </a:solidFill>
            <a:ln w="9525" cap="rnd">
              <a:solidFill>
                <a:srgbClr val="4796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7559507" y="2542744"/>
              <a:ext cx="121169" cy="20712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7559507" y="2522031"/>
              <a:ext cx="121169" cy="20712"/>
            </a:xfrm>
            <a:prstGeom prst="rect">
              <a:avLst/>
            </a:prstGeom>
            <a:solidFill>
              <a:srgbClr val="4191C2">
                <a:alpha val="100000"/>
              </a:srgbClr>
            </a:solidFill>
            <a:ln w="9525" cap="rnd">
              <a:solidFill>
                <a:srgbClr val="4191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7559507" y="2501318"/>
              <a:ext cx="121169" cy="20712"/>
            </a:xfrm>
            <a:prstGeom prst="rect">
              <a:avLst/>
            </a:prstGeom>
            <a:solidFill>
              <a:srgbClr val="3F8EC0">
                <a:alpha val="100000"/>
              </a:srgbClr>
            </a:solidFill>
            <a:ln w="9525" cap="rnd">
              <a:solidFill>
                <a:srgbClr val="3F8E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7559507" y="2480606"/>
              <a:ext cx="121169" cy="20712"/>
            </a:xfrm>
            <a:prstGeom prst="rect">
              <a:avLst/>
            </a:prstGeom>
            <a:solidFill>
              <a:srgbClr val="3E8CBF">
                <a:alpha val="100000"/>
              </a:srgbClr>
            </a:solidFill>
            <a:ln w="9525" cap="rnd">
              <a:solidFill>
                <a:srgbClr val="3E8C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7559507" y="2459893"/>
              <a:ext cx="121169" cy="20712"/>
            </a:xfrm>
            <a:prstGeom prst="rect">
              <a:avLst/>
            </a:prstGeom>
            <a:solidFill>
              <a:srgbClr val="3C8ABE">
                <a:alpha val="100000"/>
              </a:srgbClr>
            </a:solidFill>
            <a:ln w="9525" cap="rnd">
              <a:solidFill>
                <a:srgbClr val="3C8A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7559507" y="2439180"/>
              <a:ext cx="121169" cy="20712"/>
            </a:xfrm>
            <a:prstGeom prst="rect">
              <a:avLst/>
            </a:prstGeom>
            <a:solidFill>
              <a:srgbClr val="3A88BD">
                <a:alpha val="100000"/>
              </a:srgbClr>
            </a:solidFill>
            <a:ln w="9525" cap="rnd">
              <a:solidFill>
                <a:srgbClr val="3A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7559507" y="2418467"/>
              <a:ext cx="121169" cy="20712"/>
            </a:xfrm>
            <a:prstGeom prst="rect">
              <a:avLst/>
            </a:prstGeom>
            <a:solidFill>
              <a:srgbClr val="3985BC">
                <a:alpha val="100000"/>
              </a:srgbClr>
            </a:solidFill>
            <a:ln w="9525" cap="rnd">
              <a:solidFill>
                <a:srgbClr val="3985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7559507" y="2397755"/>
              <a:ext cx="121169" cy="20712"/>
            </a:xfrm>
            <a:prstGeom prst="rect">
              <a:avLst/>
            </a:prstGeom>
            <a:solidFill>
              <a:srgbClr val="3783BB">
                <a:alpha val="100000"/>
              </a:srgbClr>
            </a:solidFill>
            <a:ln w="9525" cap="rnd">
              <a:solidFill>
                <a:srgbClr val="3783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7559507" y="2377042"/>
              <a:ext cx="121169" cy="20712"/>
            </a:xfrm>
            <a:prstGeom prst="rect">
              <a:avLst/>
            </a:prstGeom>
            <a:solidFill>
              <a:srgbClr val="3581B9">
                <a:alpha val="100000"/>
              </a:srgbClr>
            </a:solidFill>
            <a:ln w="9525" cap="rnd">
              <a:solidFill>
                <a:srgbClr val="3581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7559507" y="2356329"/>
              <a:ext cx="121169" cy="20712"/>
            </a:xfrm>
            <a:prstGeom prst="rect">
              <a:avLst/>
            </a:prstGeom>
            <a:solidFill>
              <a:srgbClr val="337FB8">
                <a:alpha val="100000"/>
              </a:srgbClr>
            </a:solidFill>
            <a:ln w="9525" cap="rnd">
              <a:solidFill>
                <a:srgbClr val="337F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7559507" y="2335616"/>
              <a:ext cx="121169" cy="20712"/>
            </a:xfrm>
            <a:prstGeom prst="rect">
              <a:avLst/>
            </a:prstGeom>
            <a:solidFill>
              <a:srgbClr val="327CB7">
                <a:alpha val="100000"/>
              </a:srgbClr>
            </a:solidFill>
            <a:ln w="9525" cap="rnd">
              <a:solidFill>
                <a:srgbClr val="327C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7559507" y="2314904"/>
              <a:ext cx="121169" cy="20712"/>
            </a:xfrm>
            <a:prstGeom prst="rect">
              <a:avLst/>
            </a:prstGeom>
            <a:solidFill>
              <a:srgbClr val="307AB6">
                <a:alpha val="100000"/>
              </a:srgbClr>
            </a:solidFill>
            <a:ln w="9525" cap="rnd">
              <a:solidFill>
                <a:srgbClr val="307A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7559507" y="2294191"/>
              <a:ext cx="121169" cy="20712"/>
            </a:xfrm>
            <a:prstGeom prst="rect">
              <a:avLst/>
            </a:prstGeom>
            <a:solidFill>
              <a:srgbClr val="2E78B5">
                <a:alpha val="100000"/>
              </a:srgbClr>
            </a:solidFill>
            <a:ln w="9525" cap="rnd">
              <a:solidFill>
                <a:srgbClr val="2E78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7559507" y="2273478"/>
              <a:ext cx="121169" cy="20712"/>
            </a:xfrm>
            <a:prstGeom prst="rect">
              <a:avLst/>
            </a:prstGeom>
            <a:solidFill>
              <a:srgbClr val="2D76B4">
                <a:alpha val="100000"/>
              </a:srgbClr>
            </a:solidFill>
            <a:ln w="9525" cap="rnd">
              <a:solidFill>
                <a:srgbClr val="2D76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7559507" y="2252765"/>
              <a:ext cx="121169" cy="20712"/>
            </a:xfrm>
            <a:prstGeom prst="rect">
              <a:avLst/>
            </a:prstGeom>
            <a:solidFill>
              <a:srgbClr val="2B73B3">
                <a:alpha val="100000"/>
              </a:srgbClr>
            </a:solidFill>
            <a:ln w="9525" cap="rnd">
              <a:solidFill>
                <a:srgbClr val="2B7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7559507" y="2232053"/>
              <a:ext cx="121169" cy="20712"/>
            </a:xfrm>
            <a:prstGeom prst="rect">
              <a:avLst/>
            </a:prstGeom>
            <a:solidFill>
              <a:srgbClr val="2971B1">
                <a:alpha val="100000"/>
              </a:srgbClr>
            </a:solidFill>
            <a:ln w="9525" cap="rnd">
              <a:solidFill>
                <a:srgbClr val="297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7559507" y="2211340"/>
              <a:ext cx="121169" cy="20712"/>
            </a:xfrm>
            <a:prstGeom prst="rect">
              <a:avLst/>
            </a:prstGeom>
            <a:solidFill>
              <a:srgbClr val="286FB0">
                <a:alpha val="100000"/>
              </a:srgbClr>
            </a:solidFill>
            <a:ln w="9525" cap="rnd">
              <a:solidFill>
                <a:srgbClr val="286F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7559507" y="2190627"/>
              <a:ext cx="121169" cy="20712"/>
            </a:xfrm>
            <a:prstGeom prst="rect">
              <a:avLst/>
            </a:prstGeom>
            <a:solidFill>
              <a:srgbClr val="266DAF">
                <a:alpha val="100000"/>
              </a:srgbClr>
            </a:solidFill>
            <a:ln w="9525" cap="rnd">
              <a:solidFill>
                <a:srgbClr val="266D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7559507" y="2169915"/>
              <a:ext cx="121169" cy="20712"/>
            </a:xfrm>
            <a:prstGeom prst="rect">
              <a:avLst/>
            </a:prstGeom>
            <a:solidFill>
              <a:srgbClr val="246AAE">
                <a:alpha val="100000"/>
              </a:srgbClr>
            </a:solidFill>
            <a:ln w="9525" cap="rnd">
              <a:solidFill>
                <a:srgbClr val="246A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7559507" y="2149202"/>
              <a:ext cx="121169" cy="20712"/>
            </a:xfrm>
            <a:prstGeom prst="rect">
              <a:avLst/>
            </a:prstGeom>
            <a:solidFill>
              <a:srgbClr val="2268AD">
                <a:alpha val="100000"/>
              </a:srgbClr>
            </a:solidFill>
            <a:ln w="9525" cap="rnd">
              <a:solidFill>
                <a:srgbClr val="2268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7559507" y="2128489"/>
              <a:ext cx="121169" cy="20712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7559507" y="2107776"/>
              <a:ext cx="121169" cy="20712"/>
            </a:xfrm>
            <a:prstGeom prst="rect">
              <a:avLst/>
            </a:prstGeom>
            <a:solidFill>
              <a:srgbClr val="1F63A8">
                <a:alpha val="100000"/>
              </a:srgbClr>
            </a:solidFill>
            <a:ln w="9525" cap="rnd">
              <a:solidFill>
                <a:srgbClr val="1F63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7559507" y="2087064"/>
              <a:ext cx="121169" cy="20712"/>
            </a:xfrm>
            <a:prstGeom prst="rect">
              <a:avLst/>
            </a:prstGeom>
            <a:solidFill>
              <a:srgbClr val="1E60A4">
                <a:alpha val="100000"/>
              </a:srgbClr>
            </a:solidFill>
            <a:ln w="9525" cap="rnd">
              <a:solidFill>
                <a:srgbClr val="1E60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7559507" y="2066351"/>
              <a:ext cx="121169" cy="20712"/>
            </a:xfrm>
            <a:prstGeom prst="rect">
              <a:avLst/>
            </a:prstGeom>
            <a:solidFill>
              <a:srgbClr val="1C5EA1">
                <a:alpha val="100000"/>
              </a:srgbClr>
            </a:solidFill>
            <a:ln w="9525" cap="rnd">
              <a:solidFill>
                <a:srgbClr val="1C5E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7559507" y="2045638"/>
              <a:ext cx="121169" cy="20712"/>
            </a:xfrm>
            <a:prstGeom prst="rect">
              <a:avLst/>
            </a:prstGeom>
            <a:solidFill>
              <a:srgbClr val="1B5B9D">
                <a:alpha val="100000"/>
              </a:srgbClr>
            </a:solidFill>
            <a:ln w="9525" cap="rnd">
              <a:solidFill>
                <a:srgbClr val="1B5B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7559507" y="2024925"/>
              <a:ext cx="121169" cy="20712"/>
            </a:xfrm>
            <a:prstGeom prst="rect">
              <a:avLst/>
            </a:prstGeom>
            <a:solidFill>
              <a:srgbClr val="1A5899">
                <a:alpha val="100000"/>
              </a:srgbClr>
            </a:solidFill>
            <a:ln w="9525" cap="rnd">
              <a:solidFill>
                <a:srgbClr val="1A58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7559507" y="2004213"/>
              <a:ext cx="121169" cy="20712"/>
            </a:xfrm>
            <a:prstGeom prst="rect">
              <a:avLst/>
            </a:prstGeom>
            <a:solidFill>
              <a:srgbClr val="185595">
                <a:alpha val="100000"/>
              </a:srgbClr>
            </a:solidFill>
            <a:ln w="9525" cap="rnd">
              <a:solidFill>
                <a:srgbClr val="18559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7559507" y="1983500"/>
              <a:ext cx="121169" cy="20712"/>
            </a:xfrm>
            <a:prstGeom prst="rect">
              <a:avLst/>
            </a:prstGeom>
            <a:solidFill>
              <a:srgbClr val="175391">
                <a:alpha val="100000"/>
              </a:srgbClr>
            </a:solidFill>
            <a:ln w="9525" cap="rnd">
              <a:solidFill>
                <a:srgbClr val="1753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7559507" y="1962787"/>
              <a:ext cx="121169" cy="20712"/>
            </a:xfrm>
            <a:prstGeom prst="rect">
              <a:avLst/>
            </a:prstGeom>
            <a:solidFill>
              <a:srgbClr val="15508E">
                <a:alpha val="100000"/>
              </a:srgbClr>
            </a:solidFill>
            <a:ln w="9525" cap="rnd">
              <a:solidFill>
                <a:srgbClr val="1550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7559507" y="1942074"/>
              <a:ext cx="121169" cy="20712"/>
            </a:xfrm>
            <a:prstGeom prst="rect">
              <a:avLst/>
            </a:prstGeom>
            <a:solidFill>
              <a:srgbClr val="144D8A">
                <a:alpha val="100000"/>
              </a:srgbClr>
            </a:solidFill>
            <a:ln w="9525" cap="rnd">
              <a:solidFill>
                <a:srgbClr val="144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7559507" y="1921362"/>
              <a:ext cx="121169" cy="20712"/>
            </a:xfrm>
            <a:prstGeom prst="rect">
              <a:avLst/>
            </a:prstGeom>
            <a:solidFill>
              <a:srgbClr val="134B86">
                <a:alpha val="100000"/>
              </a:srgbClr>
            </a:solidFill>
            <a:ln w="9525" cap="rnd">
              <a:solidFill>
                <a:srgbClr val="134B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7559507" y="1900649"/>
              <a:ext cx="121169" cy="20712"/>
            </a:xfrm>
            <a:prstGeom prst="rect">
              <a:avLst/>
            </a:prstGeom>
            <a:solidFill>
              <a:srgbClr val="114882">
                <a:alpha val="100000"/>
              </a:srgbClr>
            </a:solidFill>
            <a:ln w="9525" cap="rnd">
              <a:solidFill>
                <a:srgbClr val="1148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7559507" y="1879936"/>
              <a:ext cx="121169" cy="20712"/>
            </a:xfrm>
            <a:prstGeom prst="rect">
              <a:avLst/>
            </a:prstGeom>
            <a:solidFill>
              <a:srgbClr val="10457F">
                <a:alpha val="100000"/>
              </a:srgbClr>
            </a:solidFill>
            <a:ln w="9525" cap="rnd">
              <a:solidFill>
                <a:srgbClr val="1045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7559507" y="1859223"/>
              <a:ext cx="121169" cy="20712"/>
            </a:xfrm>
            <a:prstGeom prst="rect">
              <a:avLst/>
            </a:prstGeom>
            <a:solidFill>
              <a:srgbClr val="0E427B">
                <a:alpha val="100000"/>
              </a:srgbClr>
            </a:solidFill>
            <a:ln w="9525" cap="rnd">
              <a:solidFill>
                <a:srgbClr val="0E42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7559507" y="1838511"/>
              <a:ext cx="121169" cy="20712"/>
            </a:xfrm>
            <a:prstGeom prst="rect">
              <a:avLst/>
            </a:prstGeom>
            <a:solidFill>
              <a:srgbClr val="0D4077">
                <a:alpha val="100000"/>
              </a:srgbClr>
            </a:solidFill>
            <a:ln w="9525" cap="rnd">
              <a:solidFill>
                <a:srgbClr val="0D40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7559507" y="1817798"/>
              <a:ext cx="121169" cy="20712"/>
            </a:xfrm>
            <a:prstGeom prst="rect">
              <a:avLst/>
            </a:prstGeom>
            <a:solidFill>
              <a:srgbClr val="0C3D73">
                <a:alpha val="100000"/>
              </a:srgbClr>
            </a:solidFill>
            <a:ln w="9525" cap="rnd">
              <a:solidFill>
                <a:srgbClr val="0C3D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7559507" y="1797085"/>
              <a:ext cx="121169" cy="20712"/>
            </a:xfrm>
            <a:prstGeom prst="rect">
              <a:avLst/>
            </a:prstGeom>
            <a:solidFill>
              <a:srgbClr val="0A3A70">
                <a:alpha val="100000"/>
              </a:srgbClr>
            </a:solidFill>
            <a:ln w="9525" cap="rnd">
              <a:solidFill>
                <a:srgbClr val="0A3A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7559507" y="1776372"/>
              <a:ext cx="121169" cy="20712"/>
            </a:xfrm>
            <a:prstGeom prst="rect">
              <a:avLst/>
            </a:prstGeom>
            <a:solidFill>
              <a:srgbClr val="09386C">
                <a:alpha val="100000"/>
              </a:srgbClr>
            </a:solidFill>
            <a:ln w="9525" cap="rnd">
              <a:solidFill>
                <a:srgbClr val="0938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7559507" y="1755660"/>
              <a:ext cx="121169" cy="20712"/>
            </a:xfrm>
            <a:prstGeom prst="rect">
              <a:avLst/>
            </a:prstGeom>
            <a:solidFill>
              <a:srgbClr val="073568">
                <a:alpha val="100000"/>
              </a:srgbClr>
            </a:solidFill>
            <a:ln w="9525" cap="rnd">
              <a:solidFill>
                <a:srgbClr val="0735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7559507" y="1734947"/>
              <a:ext cx="121169" cy="20712"/>
            </a:xfrm>
            <a:prstGeom prst="rect">
              <a:avLst/>
            </a:prstGeom>
            <a:solidFill>
              <a:srgbClr val="063264">
                <a:alpha val="100000"/>
              </a:srgbClr>
            </a:solidFill>
            <a:ln w="9525" cap="rnd">
              <a:solidFill>
                <a:srgbClr val="0632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7559507" y="1714234"/>
              <a:ext cx="121169" cy="20712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7559507" y="1714234"/>
              <a:ext cx="121169" cy="4142547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7680676" y="5856782"/>
              <a:ext cx="24233" cy="0"/>
            </a:xfrm>
            <a:custGeom>
              <a:avLst/>
              <a:pathLst>
                <a:path w="24233" h="0">
                  <a:moveTo>
                    <a:pt x="0" y="0"/>
                  </a:moveTo>
                  <a:lnTo>
                    <a:pt x="24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7680676" y="5442527"/>
              <a:ext cx="24233" cy="0"/>
            </a:xfrm>
            <a:custGeom>
              <a:avLst/>
              <a:pathLst>
                <a:path w="24233" h="0">
                  <a:moveTo>
                    <a:pt x="0" y="0"/>
                  </a:moveTo>
                  <a:lnTo>
                    <a:pt x="24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7680676" y="5028273"/>
              <a:ext cx="24233" cy="0"/>
            </a:xfrm>
            <a:custGeom>
              <a:avLst/>
              <a:pathLst>
                <a:path w="24233" h="0">
                  <a:moveTo>
                    <a:pt x="0" y="0"/>
                  </a:moveTo>
                  <a:lnTo>
                    <a:pt x="24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7680676" y="4614018"/>
              <a:ext cx="24233" cy="0"/>
            </a:xfrm>
            <a:custGeom>
              <a:avLst/>
              <a:pathLst>
                <a:path w="24233" h="0">
                  <a:moveTo>
                    <a:pt x="0" y="0"/>
                  </a:moveTo>
                  <a:lnTo>
                    <a:pt x="24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7680676" y="4199763"/>
              <a:ext cx="24233" cy="0"/>
            </a:xfrm>
            <a:custGeom>
              <a:avLst/>
              <a:pathLst>
                <a:path w="24233" h="0">
                  <a:moveTo>
                    <a:pt x="0" y="0"/>
                  </a:moveTo>
                  <a:lnTo>
                    <a:pt x="24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7680676" y="3785508"/>
              <a:ext cx="24233" cy="0"/>
            </a:xfrm>
            <a:custGeom>
              <a:avLst/>
              <a:pathLst>
                <a:path w="24233" h="0">
                  <a:moveTo>
                    <a:pt x="0" y="0"/>
                  </a:moveTo>
                  <a:lnTo>
                    <a:pt x="24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7680676" y="3371253"/>
              <a:ext cx="24233" cy="0"/>
            </a:xfrm>
            <a:custGeom>
              <a:avLst/>
              <a:pathLst>
                <a:path w="24233" h="0">
                  <a:moveTo>
                    <a:pt x="0" y="0"/>
                  </a:moveTo>
                  <a:lnTo>
                    <a:pt x="24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7680676" y="2956999"/>
              <a:ext cx="24233" cy="0"/>
            </a:xfrm>
            <a:custGeom>
              <a:avLst/>
              <a:pathLst>
                <a:path w="24233" h="0">
                  <a:moveTo>
                    <a:pt x="0" y="0"/>
                  </a:moveTo>
                  <a:lnTo>
                    <a:pt x="24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7680676" y="2542744"/>
              <a:ext cx="24233" cy="0"/>
            </a:xfrm>
            <a:custGeom>
              <a:avLst/>
              <a:pathLst>
                <a:path w="24233" h="0">
                  <a:moveTo>
                    <a:pt x="0" y="0"/>
                  </a:moveTo>
                  <a:lnTo>
                    <a:pt x="24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7680676" y="2128489"/>
              <a:ext cx="24233" cy="0"/>
            </a:xfrm>
            <a:custGeom>
              <a:avLst/>
              <a:pathLst>
                <a:path w="24233" h="0">
                  <a:moveTo>
                    <a:pt x="0" y="0"/>
                  </a:moveTo>
                  <a:lnTo>
                    <a:pt x="24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7680676" y="1714234"/>
              <a:ext cx="24233" cy="0"/>
            </a:xfrm>
            <a:custGeom>
              <a:avLst/>
              <a:pathLst>
                <a:path w="24233" h="0">
                  <a:moveTo>
                    <a:pt x="0" y="0"/>
                  </a:moveTo>
                  <a:lnTo>
                    <a:pt x="24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6"/>
            <p:cNvSpPr/>
            <p:nvPr/>
          </p:nvSpPr>
          <p:spPr>
            <a:xfrm>
              <a:off x="7773376" y="5812342"/>
              <a:ext cx="121562" cy="88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48" name="tx247"/>
            <p:cNvSpPr/>
            <p:nvPr/>
          </p:nvSpPr>
          <p:spPr>
            <a:xfrm>
              <a:off x="7715214" y="5394694"/>
              <a:ext cx="237886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-0.8</a:t>
              </a:r>
            </a:p>
          </p:txBody>
        </p:sp>
        <p:sp>
          <p:nvSpPr>
            <p:cNvPr id="249" name="tx248"/>
            <p:cNvSpPr/>
            <p:nvPr/>
          </p:nvSpPr>
          <p:spPr>
            <a:xfrm>
              <a:off x="7715214" y="4980439"/>
              <a:ext cx="237886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-0.6</a:t>
              </a:r>
            </a:p>
          </p:txBody>
        </p:sp>
        <p:sp>
          <p:nvSpPr>
            <p:cNvPr id="250" name="tx249"/>
            <p:cNvSpPr/>
            <p:nvPr/>
          </p:nvSpPr>
          <p:spPr>
            <a:xfrm>
              <a:off x="7715214" y="4566184"/>
              <a:ext cx="237886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-0.4</a:t>
              </a:r>
            </a:p>
          </p:txBody>
        </p:sp>
        <p:sp>
          <p:nvSpPr>
            <p:cNvPr id="251" name="tx250"/>
            <p:cNvSpPr/>
            <p:nvPr/>
          </p:nvSpPr>
          <p:spPr>
            <a:xfrm>
              <a:off x="7715214" y="4151930"/>
              <a:ext cx="237886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7795373" y="3737675"/>
              <a:ext cx="77569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7737211" y="332342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7737211" y="290916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7737211" y="249491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7737211" y="2080656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7795373" y="1669794"/>
              <a:ext cx="77569" cy="88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58" name="rc257"/>
            <p:cNvSpPr/>
            <p:nvPr/>
          </p:nvSpPr>
          <p:spPr>
            <a:xfrm>
              <a:off x="3354821" y="1714234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4390458" y="2749871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426094" y="3785508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6461731" y="4821145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1"/>
            <p:cNvSpPr/>
            <p:nvPr/>
          </p:nvSpPr>
          <p:spPr>
            <a:xfrm>
              <a:off x="3372763" y="2126608"/>
              <a:ext cx="99975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DejaVu Sans"/>
                  <a:cs typeface="DejaVu Sans"/>
                </a:rPr>
                <a:t>Sepal.Length</a:t>
              </a:r>
            </a:p>
          </p:txBody>
        </p:sp>
        <p:sp>
          <p:nvSpPr>
            <p:cNvPr id="263" name="tx262"/>
            <p:cNvSpPr/>
            <p:nvPr/>
          </p:nvSpPr>
          <p:spPr>
            <a:xfrm>
              <a:off x="4449513" y="3162245"/>
              <a:ext cx="917525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DejaVu Sans"/>
                  <a:cs typeface="DejaVu Sans"/>
                </a:rPr>
                <a:t>Sepal.Width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5464947" y="4197882"/>
              <a:ext cx="95793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DejaVu Sans"/>
                  <a:cs typeface="DejaVu Sans"/>
                </a:rPr>
                <a:t>Petal.Length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6541698" y="5277833"/>
              <a:ext cx="875704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DejaVu Sans"/>
                  <a:cs typeface="DejaVu Sans"/>
                </a:rPr>
                <a:t>Petal.Width</a:t>
              </a:r>
            </a:p>
          </p:txBody>
        </p:sp>
        <p:sp>
          <p:nvSpPr>
            <p:cNvPr id="266" name="rc265"/>
            <p:cNvSpPr/>
            <p:nvPr/>
          </p:nvSpPr>
          <p:spPr>
            <a:xfrm>
              <a:off x="3354821" y="2749871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3354821" y="3785508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3354821" y="4821145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4390458" y="3785508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4390458" y="4821145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5426094" y="4821145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1"/>
            <p:cNvSpPr/>
            <p:nvPr/>
          </p:nvSpPr>
          <p:spPr>
            <a:xfrm>
              <a:off x="3653006" y="3207898"/>
              <a:ext cx="4392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FDEADE">
                      <a:alpha val="100000"/>
                    </a:srgbClr>
                  </a:solidFill>
                  <a:latin typeface="DejaVu Sans"/>
                  <a:cs typeface="DejaVu Sans"/>
                </a:rPr>
                <a:t>-0.12</a:t>
              </a:r>
            </a:p>
          </p:txBody>
        </p:sp>
        <p:sp>
          <p:nvSpPr>
            <p:cNvPr id="273" name="tx272"/>
            <p:cNvSpPr/>
            <p:nvPr/>
          </p:nvSpPr>
          <p:spPr>
            <a:xfrm>
              <a:off x="3684632" y="4243535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5508E">
                      <a:alpha val="100000"/>
                    </a:srgbClr>
                  </a:solidFill>
                  <a:latin typeface="DejaVu Sans"/>
                  <a:cs typeface="DejaVu Sans"/>
                </a:rPr>
                <a:t>0.87</a:t>
              </a:r>
            </a:p>
          </p:txBody>
        </p:sp>
        <p:sp>
          <p:nvSpPr>
            <p:cNvPr id="274" name="tx273"/>
            <p:cNvSpPr/>
            <p:nvPr/>
          </p:nvSpPr>
          <p:spPr>
            <a:xfrm>
              <a:off x="3684632" y="5279172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E60A4">
                      <a:alpha val="100000"/>
                    </a:srgbClr>
                  </a:solidFill>
                  <a:latin typeface="DejaVu Sans"/>
                  <a:cs typeface="DejaVu Sans"/>
                </a:rPr>
                <a:t>0.82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4688643" y="4243535"/>
              <a:ext cx="4392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EF9B7A">
                      <a:alpha val="100000"/>
                    </a:srgbClr>
                  </a:solidFill>
                  <a:latin typeface="DejaVu Sans"/>
                  <a:cs typeface="DejaVu Sans"/>
                </a:rPr>
                <a:t>-0.43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4688643" y="5279172"/>
              <a:ext cx="4392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F5AD8D">
                      <a:alpha val="100000"/>
                    </a:srgbClr>
                  </a:solidFill>
                  <a:latin typeface="DejaVu Sans"/>
                  <a:cs typeface="DejaVu Sans"/>
                </a:rPr>
                <a:t>-0.37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5755906" y="5279172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9386C">
                      <a:alpha val="100000"/>
                    </a:srgbClr>
                  </a:solidFill>
                  <a:latin typeface="DejaVu Sans"/>
                  <a:cs typeface="DejaVu Sans"/>
                </a:rPr>
                <a:t>0.96</a:t>
              </a:r>
            </a:p>
          </p:txBody>
        </p:sp>
        <p:sp>
          <p:nvSpPr>
            <p:cNvPr id="278" name="rc277"/>
            <p:cNvSpPr/>
            <p:nvPr/>
          </p:nvSpPr>
          <p:spPr>
            <a:xfrm>
              <a:off x="3354821" y="2749871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3354821" y="3785508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3354821" y="4821145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4390458" y="3785508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4390458" y="4821145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5426094" y="4821145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a001a.screePlot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72976"/>
              <a:ext cx="5926666" cy="2414855"/>
            </a:xfrm>
            <a:custGeom>
              <a:avLst/>
              <a:pathLst>
                <a:path w="5926666" h="2414855">
                  <a:moveTo>
                    <a:pt x="0" y="0"/>
                  </a:moveTo>
                  <a:lnTo>
                    <a:pt x="1975555" y="1670414"/>
                  </a:lnTo>
                  <a:lnTo>
                    <a:pt x="3951111" y="2309818"/>
                  </a:lnTo>
                  <a:lnTo>
                    <a:pt x="5926666" y="2414855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91546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915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79324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76710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7548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74265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73043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77182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1670363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658141" y="5427688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645918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633696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5621474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6609252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597030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443841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77174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10506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 rot="-5400000">
              <a:off x="1228909" y="504746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1180428" y="4380784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80428" y="3714107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80428" y="3047431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80428" y="2380754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2987694" y="1855633"/>
              <a:ext cx="3534370" cy="176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Explained Variance per Dimension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310144" y="5788760"/>
              <a:ext cx="889471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Dimensions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-392922" y="3697997"/>
              <a:ext cx="2576884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Explained Variance</a:t>
              </a:r>
            </a:p>
          </p:txBody>
        </p:sp>
        <p:sp>
          <p:nvSpPr>
            <p:cNvPr id="36" name="pt35"/>
            <p:cNvSpPr/>
            <p:nvPr/>
          </p:nvSpPr>
          <p:spPr>
            <a:xfrm>
              <a:off x="1757256" y="2638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32812" y="430910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708367" y="494850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7683923" y="50535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 rot="-5400000">
              <a:off x="7072660" y="3697997"/>
              <a:ext cx="2824757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Inertia Extracted by the Components</a:t>
              </a:r>
            </a:p>
          </p:txBody>
        </p:sp>
        <p:sp>
          <p:nvSpPr>
            <p:cNvPr id="41" name="pl40"/>
            <p:cNvSpPr/>
            <p:nvPr/>
          </p:nvSpPr>
          <p:spPr>
            <a:xfrm>
              <a:off x="7863839" y="2679140"/>
              <a:ext cx="0" cy="2341287"/>
            </a:xfrm>
            <a:custGeom>
              <a:avLst/>
              <a:pathLst>
                <a:path w="0" h="2341287">
                  <a:moveTo>
                    <a:pt x="0" y="23412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7863839" y="463021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863839" y="423999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7863839" y="384978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7863839" y="3459569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7863839" y="306935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7863839" y="26791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 rot="-5400000">
              <a:off x="8014207" y="496279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8014207" y="4182365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014207" y="3401936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8014207" y="262150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a002.Map.I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102482" y="1600200"/>
              <a:ext cx="4939035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27376" y="1893288"/>
              <a:ext cx="4344552" cy="38128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627376" y="5360297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627376" y="4731886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627376" y="4103475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27376" y="3475063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627376" y="2846652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27376" y="2218241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40355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97177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254000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510823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627376" y="5674503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627376" y="5046091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27376" y="4417680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627376" y="3789269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627376" y="3160858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27376" y="2532446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27376" y="1904035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368766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25589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882411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627376" y="3789269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25589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25203" y="39971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519480" y="34049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374136" y="35754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407408" y="34443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360994" y="40827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522215" y="45149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333191" y="37753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41548" y="38653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389318" y="31786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466443" y="35102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475688" y="42864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393684" y="38191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448935" y="337701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36180" y="32575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459048" y="47052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426480" y="51292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54508" y="45121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463353" y="40017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613063" y="44718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384840" y="43295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604981" y="39606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54803" y="42250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163708" y="39860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54061" y="37947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444464" y="38213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585728" y="34298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34775" y="38751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474525" y="402137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89411" y="39116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424916" y="35776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489125" y="34920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47429" y="39682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45494" y="46711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332089" y="48544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504593" y="35147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454395" y="36451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537856" y="40903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290449" y="40547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340578" y="32869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473943" y="38888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414032" y="39775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633818" y="25515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76951" y="35050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79262" y="39932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90696" y="43369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25235" y="33860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363616" y="43257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358668" y="35527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443293" y="42629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56435" y="37556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152531" y="41936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962458" y="40559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223953" y="40671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796290" y="285071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139034" y="364395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86646" y="344648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970253" y="414752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37169" y="280041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063314" y="37674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93075" y="32203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30671" y="238909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813330" y="371841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75627" y="28454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56416" y="365534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570098" y="35256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36380" y="40120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766925" y="36501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668697" y="33444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15802" y="291852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671831" y="308252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965714" y="39543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831593" y="353676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20464" y="327200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911929" y="353724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947745" y="37183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5035798" y="387957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231921" y="371125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284204" y="39208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928318" y="363497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566556" y="320766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654323" y="294929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599246" y="294406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711144" y="335208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131655" y="342567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702135" y="360323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807402" y="41847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125310" y="40187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123157" y="30412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622918" y="36382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732663" y="306882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730406" y="317621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907676" y="37636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59884" y="324374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401377" y="27148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35284" y="331182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634089" y="365792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704053" y="355339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882954" y="36714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357516" y="29587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718939" y="344362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533652" y="419750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5181316" y="339230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718725" y="403925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326147" y="372678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545578" y="39022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999186" y="41615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775527" y="294969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768584" y="396642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616834" y="338585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746694" y="473655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5287165" y="410634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5409540" y="353452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553833" y="39660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233772" y="315454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340254" y="352396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403074" y="409787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342197" y="388205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832151" y="506270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6285916" y="376001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235645" y="287516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632756" y="421804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89010" y="345752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073985" y="396313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71288" y="350367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459851" y="42711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589969" y="42679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190153" y="358855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111057" y="37839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504807" y="365475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543442" y="403940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837089" y="388393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769861" y="509844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542957" y="36592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158876" y="360059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204196" y="333461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023249" y="419051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395982" y="429917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277989" y="396764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061736" y="375972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537488" y="409781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621003" y="406587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563009" y="410471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181316" y="339230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5634214" y="419601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5612453" y="428921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5546959" y="394944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5389992" y="329080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5367718" y="388895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5291584" y="426976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5080121" y="37384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2346683" y="5630710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-0.3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346683" y="500229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346683" y="4373888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-0.1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387010" y="37454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387010" y="311706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2387010" y="248865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2387010" y="186024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86" name="pl185"/>
            <p:cNvSpPr/>
            <p:nvPr/>
          </p:nvSpPr>
          <p:spPr>
            <a:xfrm>
              <a:off x="2592582" y="5674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92582" y="5046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592582" y="4417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92582" y="37892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592582" y="3160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592582" y="2532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592582" y="1904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368766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625589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882411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3259735" y="5765731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4536721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793543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3583678" y="5914777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4370650" y="5921053"/>
              <a:ext cx="88881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4459531" y="6005569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4548345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4592751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4637158" y="5916756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4753313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4903847" y="5917233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2.918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5303780" y="600556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5348186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5392593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436999" y="5946496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554587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5705122" y="5917233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5882884" y="5917233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  <p:sp>
          <p:nvSpPr>
            <p:cNvPr id="214" name="tx213"/>
            <p:cNvSpPr/>
            <p:nvPr/>
          </p:nvSpPr>
          <p:spPr>
            <a:xfrm rot="-5400000">
              <a:off x="1830665" y="4568152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215" name="tx214"/>
            <p:cNvSpPr/>
            <p:nvPr/>
          </p:nvSpPr>
          <p:spPr>
            <a:xfrm rot="-5400000">
              <a:off x="2181927" y="4132442"/>
              <a:ext cx="88881" cy="103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16" name="tx215"/>
            <p:cNvSpPr/>
            <p:nvPr/>
          </p:nvSpPr>
          <p:spPr>
            <a:xfrm rot="-5400000">
              <a:off x="2225140" y="4086774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217" name="tx216"/>
            <p:cNvSpPr/>
            <p:nvPr/>
          </p:nvSpPr>
          <p:spPr>
            <a:xfrm rot="-5400000">
              <a:off x="2256007" y="4028827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8" name="tx217"/>
            <p:cNvSpPr/>
            <p:nvPr/>
          </p:nvSpPr>
          <p:spPr>
            <a:xfrm rot="-5400000">
              <a:off x="2256007" y="3984420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9" name="tx218"/>
            <p:cNvSpPr/>
            <p:nvPr/>
          </p:nvSpPr>
          <p:spPr>
            <a:xfrm rot="-5400000">
              <a:off x="2183803" y="3867810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220" name="tx219"/>
            <p:cNvSpPr/>
            <p:nvPr/>
          </p:nvSpPr>
          <p:spPr>
            <a:xfrm rot="-5400000">
              <a:off x="2199970" y="3767822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21" name="tx220"/>
            <p:cNvSpPr/>
            <p:nvPr/>
          </p:nvSpPr>
          <p:spPr>
            <a:xfrm rot="-5400000">
              <a:off x="2025413" y="3442730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0.914</a:t>
              </a:r>
            </a:p>
          </p:txBody>
        </p:sp>
        <p:sp>
          <p:nvSpPr>
            <p:cNvPr id="222" name="tx221"/>
            <p:cNvSpPr/>
            <p:nvPr/>
          </p:nvSpPr>
          <p:spPr>
            <a:xfrm rot="-5400000">
              <a:off x="2247344" y="326472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223" name="tx222"/>
            <p:cNvSpPr/>
            <p:nvPr/>
          </p:nvSpPr>
          <p:spPr>
            <a:xfrm rot="-5400000">
              <a:off x="2256007" y="322898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24" name="tx223"/>
            <p:cNvSpPr/>
            <p:nvPr/>
          </p:nvSpPr>
          <p:spPr>
            <a:xfrm rot="-5400000">
              <a:off x="2256007" y="3184579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25" name="tx224"/>
            <p:cNvSpPr/>
            <p:nvPr/>
          </p:nvSpPr>
          <p:spPr>
            <a:xfrm rot="-5400000">
              <a:off x="2197957" y="3082123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226" name="tx225"/>
            <p:cNvSpPr/>
            <p:nvPr/>
          </p:nvSpPr>
          <p:spPr>
            <a:xfrm rot="-5400000">
              <a:off x="2199970" y="296654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27" name="tx226"/>
            <p:cNvSpPr/>
            <p:nvPr/>
          </p:nvSpPr>
          <p:spPr>
            <a:xfrm rot="-5400000">
              <a:off x="2136498" y="2752541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228" name="tx227"/>
            <p:cNvSpPr/>
            <p:nvPr/>
          </p:nvSpPr>
          <p:spPr>
            <a:xfrm rot="-5400000">
              <a:off x="2159008" y="2597289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a003.Map.I.withMeans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102482" y="1600200"/>
              <a:ext cx="4939035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27376" y="1893288"/>
              <a:ext cx="4344552" cy="38128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627376" y="5360297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627376" y="4731886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627376" y="4103475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27376" y="3475063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627376" y="2846652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27376" y="2218241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40355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97177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254000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510823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627376" y="5674503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627376" y="5046091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27376" y="4417680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627376" y="3789269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627376" y="3160858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27376" y="2532446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27376" y="1904035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368766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25589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882411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627376" y="3789269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25589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25203" y="39971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519480" y="34049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374136" y="35754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407408" y="34443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360994" y="40827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522215" y="45149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333191" y="37753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41548" y="38653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389318" y="31786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466443" y="35102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475688" y="42864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393684" y="38191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448935" y="337701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36180" y="32575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459048" y="47052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426480" y="51292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54508" y="45121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463353" y="40017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613063" y="44718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384840" y="43295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604981" y="39606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54803" y="42250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163708" y="39860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54061" y="37947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444464" y="38213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585728" y="34298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34775" y="38751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474525" y="402137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89411" y="39116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424916" y="35776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489125" y="34920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47429" y="39682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45494" y="46711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332089" y="48544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504593" y="35147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454395" y="36451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537856" y="40903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290449" y="40547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340578" y="32869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473943" y="38888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414032" y="39775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633818" y="25515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76951" y="35050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79262" y="39932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90696" y="43369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25235" y="33860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363616" y="43257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358668" y="35527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443293" y="42629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56435" y="37556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152531" y="41936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962458" y="40559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223953" y="40671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796290" y="285071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139034" y="364395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86646" y="344648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970253" y="414752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37169" y="280041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063314" y="37674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93075" y="32203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30671" y="238909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813330" y="371841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75627" y="28454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56416" y="365534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570098" y="35256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36380" y="40120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766925" y="36501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668697" y="33444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15802" y="291852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671831" y="308252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965714" y="39543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831593" y="353676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20464" y="327200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911929" y="353724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947745" y="37183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5035798" y="387957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231921" y="371125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284204" y="39208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928318" y="363497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566556" y="320766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654323" y="294929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599246" y="294406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711144" y="335208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131655" y="342567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702135" y="360323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807402" y="41847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125310" y="40187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123157" y="30412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622918" y="36382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732663" y="306882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730406" y="317621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907676" y="37636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59884" y="324374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401377" y="27148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35284" y="331182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634089" y="365792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704053" y="355339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882954" y="36714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357516" y="29587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718939" y="344362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533652" y="419750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5181316" y="339230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718725" y="403925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326147" y="372678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545578" y="39022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999186" y="41615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775527" y="294969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768584" y="396642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616834" y="338585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746694" y="473655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5287165" y="410634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5409540" y="353452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553833" y="39660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233772" y="315454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340254" y="352396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403074" y="409787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342197" y="388205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832151" y="506270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6285916" y="376001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235645" y="287516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632756" y="421804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89010" y="345752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073985" y="396313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71288" y="350367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459851" y="42711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589969" y="42679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190153" y="358855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111057" y="37839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504807" y="365475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543442" y="403940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837089" y="388393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769861" y="509844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542957" y="36592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158876" y="360059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204196" y="333461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023249" y="419051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395982" y="429917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277989" y="396764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061736" y="375972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537488" y="409781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621003" y="406587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563009" y="410471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181316" y="339230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5634214" y="419601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5612453" y="428921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5546959" y="394944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5389992" y="329080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5367718" y="388895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5291584" y="426976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5080121" y="37384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384723" y="3838162"/>
              <a:ext cx="198708" cy="198708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80960" y="3407624"/>
              <a:ext cx="198708" cy="198708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5413020" y="3823957"/>
              <a:ext cx="198708" cy="198708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2938910" y="3986300"/>
              <a:ext cx="804039" cy="1553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305ABF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4419384" y="3292157"/>
              <a:ext cx="1206323" cy="167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84BF3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841996" y="3917234"/>
              <a:ext cx="1055572" cy="2115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BF30A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2346683" y="5630710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-0.3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2346683" y="500229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2346683" y="4373888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-0.1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7010" y="37454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387010" y="311706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387010" y="248865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387010" y="186024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2" name="pl191"/>
            <p:cNvSpPr/>
            <p:nvPr/>
          </p:nvSpPr>
          <p:spPr>
            <a:xfrm>
              <a:off x="2592582" y="5674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92582" y="5046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92582" y="4417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92582" y="37892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92582" y="3160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92582" y="2532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92582" y="1904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368766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625589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5882411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3259735" y="5765731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4536721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793543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3583678" y="5914777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4370650" y="5921053"/>
              <a:ext cx="88881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4459531" y="6005569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4548345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4592751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4637158" y="5916756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4753313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4903847" y="5917233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2.918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5303780" y="600556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5348186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5392593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5436999" y="5946496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5554587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5705122" y="5917233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5882884" y="5917233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  <p:sp>
          <p:nvSpPr>
            <p:cNvPr id="220" name="tx219"/>
            <p:cNvSpPr/>
            <p:nvPr/>
          </p:nvSpPr>
          <p:spPr>
            <a:xfrm rot="-5400000">
              <a:off x="1830665" y="4568152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221" name="tx220"/>
            <p:cNvSpPr/>
            <p:nvPr/>
          </p:nvSpPr>
          <p:spPr>
            <a:xfrm rot="-5400000">
              <a:off x="2181927" y="4132442"/>
              <a:ext cx="88881" cy="103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22" name="tx221"/>
            <p:cNvSpPr/>
            <p:nvPr/>
          </p:nvSpPr>
          <p:spPr>
            <a:xfrm rot="-5400000">
              <a:off x="2225140" y="4086774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223" name="tx222"/>
            <p:cNvSpPr/>
            <p:nvPr/>
          </p:nvSpPr>
          <p:spPr>
            <a:xfrm rot="-5400000">
              <a:off x="2256007" y="4028827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24" name="tx223"/>
            <p:cNvSpPr/>
            <p:nvPr/>
          </p:nvSpPr>
          <p:spPr>
            <a:xfrm rot="-5400000">
              <a:off x="2256007" y="3984420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25" name="tx224"/>
            <p:cNvSpPr/>
            <p:nvPr/>
          </p:nvSpPr>
          <p:spPr>
            <a:xfrm rot="-5400000">
              <a:off x="2183803" y="3867810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226" name="tx225"/>
            <p:cNvSpPr/>
            <p:nvPr/>
          </p:nvSpPr>
          <p:spPr>
            <a:xfrm rot="-5400000">
              <a:off x="2199970" y="3767822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27" name="tx226"/>
            <p:cNvSpPr/>
            <p:nvPr/>
          </p:nvSpPr>
          <p:spPr>
            <a:xfrm rot="-5400000">
              <a:off x="2025413" y="3442730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0.914</a:t>
              </a:r>
            </a:p>
          </p:txBody>
        </p:sp>
        <p:sp>
          <p:nvSpPr>
            <p:cNvPr id="228" name="tx227"/>
            <p:cNvSpPr/>
            <p:nvPr/>
          </p:nvSpPr>
          <p:spPr>
            <a:xfrm rot="-5400000">
              <a:off x="2247344" y="326472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229" name="tx228"/>
            <p:cNvSpPr/>
            <p:nvPr/>
          </p:nvSpPr>
          <p:spPr>
            <a:xfrm rot="-5400000">
              <a:off x="2256007" y="322898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30" name="tx229"/>
            <p:cNvSpPr/>
            <p:nvPr/>
          </p:nvSpPr>
          <p:spPr>
            <a:xfrm rot="-5400000">
              <a:off x="2256007" y="3184579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31" name="tx230"/>
            <p:cNvSpPr/>
            <p:nvPr/>
          </p:nvSpPr>
          <p:spPr>
            <a:xfrm rot="-5400000">
              <a:off x="2197957" y="3082123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232" name="tx231"/>
            <p:cNvSpPr/>
            <p:nvPr/>
          </p:nvSpPr>
          <p:spPr>
            <a:xfrm rot="-5400000">
              <a:off x="2199970" y="296654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33" name="tx232"/>
            <p:cNvSpPr/>
            <p:nvPr/>
          </p:nvSpPr>
          <p:spPr>
            <a:xfrm rot="-5400000">
              <a:off x="2136498" y="2752541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234" name="tx233"/>
            <p:cNvSpPr/>
            <p:nvPr/>
          </p:nvSpPr>
          <p:spPr>
            <a:xfrm rot="-5400000">
              <a:off x="2159008" y="2597289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a004.Map.I.withCI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102482" y="1600200"/>
              <a:ext cx="4939035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27376" y="1893288"/>
              <a:ext cx="4344552" cy="38128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627376" y="5360297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627376" y="4731886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627376" y="4103475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27376" y="3475063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627376" y="2846652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27376" y="2218241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40355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97177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254000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510823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627376" y="5674503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627376" y="5046091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27376" y="4417680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627376" y="3789269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627376" y="3160858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27376" y="2532446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27376" y="1904035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368766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25589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882411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627376" y="3789269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25589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25203" y="39971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519480" y="34049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374136" y="35754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407408" y="34443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360994" y="40827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522215" y="45149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333191" y="37753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41548" y="38653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389318" y="31786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466443" y="35102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475688" y="42864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393684" y="38191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448935" y="337701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36180" y="32575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459048" y="47052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426480" y="51292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54508" y="45121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463353" y="40017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613063" y="44718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384840" y="43295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604981" y="39606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54803" y="42250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163708" y="39860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54061" y="37947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444464" y="38213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585728" y="34298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34775" y="38751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474525" y="402137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89411" y="39116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424916" y="35776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489125" y="34920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47429" y="39682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45494" y="46711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332089" y="48544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504593" y="35147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454395" y="36451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537856" y="40903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290449" y="40547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340578" y="32869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473943" y="38888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414032" y="39775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633818" y="25515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76951" y="35050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79262" y="39932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90696" y="43369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25235" y="33860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363616" y="43257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358668" y="35527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443293" y="42629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56435" y="37556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152531" y="41936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962458" y="40559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223953" y="40671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796290" y="285071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139034" y="364395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86646" y="344648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970253" y="414752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37169" y="280041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063314" y="37674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93075" y="32203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30671" y="238909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813330" y="371841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75627" y="28454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56416" y="365534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570098" y="35256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36380" y="40120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766925" y="36501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668697" y="33444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15802" y="291852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671831" y="308252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965714" y="39543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831593" y="353676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20464" y="327200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911929" y="353724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947745" y="37183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5035798" y="387957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231921" y="371125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284204" y="39208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928318" y="363497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566556" y="320766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654323" y="294929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599246" y="294406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711144" y="335208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131655" y="342567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702135" y="360323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807402" y="41847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125310" y="40187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123157" y="30412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622918" y="36382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732663" y="306882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730406" y="317621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907676" y="37636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59884" y="324374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401377" y="27148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35284" y="331182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634089" y="365792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704053" y="355339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882954" y="36714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357516" y="29587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718939" y="344362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533652" y="419750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5181316" y="339230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718725" y="403925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326147" y="372678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545578" y="39022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999186" y="41615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775527" y="294969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768584" y="396642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616834" y="338585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746694" y="473655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5287165" y="410634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5409540" y="353452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553833" y="39660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233772" y="315454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340254" y="352396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403074" y="409787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342197" y="388205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832151" y="506270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6285916" y="376001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235645" y="287516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632756" y="421804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89010" y="345752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073985" y="396313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71288" y="350367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459851" y="42711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589969" y="42679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190153" y="358855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111057" y="37839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504807" y="365475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543442" y="403940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837089" y="388393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769861" y="509844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542957" y="36592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158876" y="360059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204196" y="333461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023249" y="419051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395982" y="429917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277989" y="396764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061736" y="375972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537488" y="409781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621003" y="406587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563009" y="410471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181316" y="339230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5634214" y="419601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5612453" y="428921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5546959" y="394944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5389992" y="329080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5367718" y="388895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5291584" y="426976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5080121" y="37384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2939391" y="3986893"/>
              <a:ext cx="804039" cy="1553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305ABF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4417956" y="3293701"/>
              <a:ext cx="1206323" cy="167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84BF3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5127343" y="3664305"/>
              <a:ext cx="1055572" cy="2115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BF30A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2" name="pg181"/>
            <p:cNvSpPr/>
            <p:nvPr/>
          </p:nvSpPr>
          <p:spPr>
            <a:xfrm>
              <a:off x="3449217" y="3784771"/>
              <a:ext cx="66774" cy="320978"/>
            </a:xfrm>
            <a:custGeom>
              <a:avLst/>
              <a:pathLst>
                <a:path w="66774" h="320978">
                  <a:moveTo>
                    <a:pt x="66774" y="155349"/>
                  </a:moveTo>
                  <a:lnTo>
                    <a:pt x="66521" y="135656"/>
                  </a:lnTo>
                  <a:lnTo>
                    <a:pt x="65765" y="116336"/>
                  </a:lnTo>
                  <a:lnTo>
                    <a:pt x="64517" y="97684"/>
                  </a:lnTo>
                  <a:lnTo>
                    <a:pt x="62798" y="79981"/>
                  </a:lnTo>
                  <a:lnTo>
                    <a:pt x="60632" y="63497"/>
                  </a:lnTo>
                  <a:lnTo>
                    <a:pt x="58052" y="48481"/>
                  </a:lnTo>
                  <a:lnTo>
                    <a:pt x="55098" y="35160"/>
                  </a:lnTo>
                  <a:lnTo>
                    <a:pt x="51815" y="23737"/>
                  </a:lnTo>
                  <a:lnTo>
                    <a:pt x="48251" y="14384"/>
                  </a:lnTo>
                  <a:lnTo>
                    <a:pt x="44462" y="7244"/>
                  </a:lnTo>
                  <a:lnTo>
                    <a:pt x="40505" y="2425"/>
                  </a:lnTo>
                  <a:lnTo>
                    <a:pt x="36439" y="0"/>
                  </a:lnTo>
                  <a:lnTo>
                    <a:pt x="32326" y="5"/>
                  </a:lnTo>
                  <a:lnTo>
                    <a:pt x="28229" y="2440"/>
                  </a:lnTo>
                  <a:lnTo>
                    <a:pt x="24210" y="7270"/>
                  </a:lnTo>
                  <a:lnTo>
                    <a:pt x="20329" y="14419"/>
                  </a:lnTo>
                  <a:lnTo>
                    <a:pt x="16646" y="23781"/>
                  </a:lnTo>
                  <a:lnTo>
                    <a:pt x="13216" y="35212"/>
                  </a:lnTo>
                  <a:lnTo>
                    <a:pt x="10091" y="48541"/>
                  </a:lnTo>
                  <a:lnTo>
                    <a:pt x="7319" y="63564"/>
                  </a:lnTo>
                  <a:lnTo>
                    <a:pt x="4942" y="80054"/>
                  </a:lnTo>
                  <a:lnTo>
                    <a:pt x="2995" y="97761"/>
                  </a:lnTo>
                  <a:lnTo>
                    <a:pt x="1509" y="116417"/>
                  </a:lnTo>
                  <a:lnTo>
                    <a:pt x="505" y="135738"/>
                  </a:lnTo>
                  <a:lnTo>
                    <a:pt x="0" y="155433"/>
                  </a:lnTo>
                  <a:lnTo>
                    <a:pt x="0" y="175202"/>
                  </a:lnTo>
                  <a:lnTo>
                    <a:pt x="505" y="194745"/>
                  </a:lnTo>
                  <a:lnTo>
                    <a:pt x="1509" y="213767"/>
                  </a:lnTo>
                  <a:lnTo>
                    <a:pt x="2995" y="231979"/>
                  </a:lnTo>
                  <a:lnTo>
                    <a:pt x="4942" y="249105"/>
                  </a:lnTo>
                  <a:lnTo>
                    <a:pt x="7319" y="264885"/>
                  </a:lnTo>
                  <a:lnTo>
                    <a:pt x="10091" y="279081"/>
                  </a:lnTo>
                  <a:lnTo>
                    <a:pt x="13216" y="291476"/>
                  </a:lnTo>
                  <a:lnTo>
                    <a:pt x="16646" y="301884"/>
                  </a:lnTo>
                  <a:lnTo>
                    <a:pt x="20329" y="310146"/>
                  </a:lnTo>
                  <a:lnTo>
                    <a:pt x="24210" y="316137"/>
                  </a:lnTo>
                  <a:lnTo>
                    <a:pt x="28229" y="319766"/>
                  </a:lnTo>
                  <a:lnTo>
                    <a:pt x="32326" y="320978"/>
                  </a:lnTo>
                  <a:lnTo>
                    <a:pt x="36439" y="319756"/>
                  </a:lnTo>
                  <a:lnTo>
                    <a:pt x="40505" y="316116"/>
                  </a:lnTo>
                  <a:lnTo>
                    <a:pt x="44462" y="310116"/>
                  </a:lnTo>
                  <a:lnTo>
                    <a:pt x="48251" y="301844"/>
                  </a:lnTo>
                  <a:lnTo>
                    <a:pt x="51815" y="291428"/>
                  </a:lnTo>
                  <a:lnTo>
                    <a:pt x="55098" y="279024"/>
                  </a:lnTo>
                  <a:lnTo>
                    <a:pt x="58052" y="264822"/>
                  </a:lnTo>
                  <a:lnTo>
                    <a:pt x="60632" y="249035"/>
                  </a:lnTo>
                  <a:lnTo>
                    <a:pt x="62798" y="231904"/>
                  </a:lnTo>
                  <a:lnTo>
                    <a:pt x="64517" y="213688"/>
                  </a:lnTo>
                  <a:lnTo>
                    <a:pt x="65765" y="194663"/>
                  </a:lnTo>
                  <a:lnTo>
                    <a:pt x="66521" y="175118"/>
                  </a:lnTo>
                  <a:close/>
                </a:path>
              </a:pathLst>
            </a:custGeom>
            <a:solidFill>
              <a:srgbClr val="305ABF">
                <a:alpha val="30196"/>
              </a:srgbClr>
            </a:solidFill>
            <a:ln w="27101" cap="rnd">
              <a:solidFill>
                <a:srgbClr val="305A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4802997" y="3367966"/>
              <a:ext cx="152266" cy="275200"/>
            </a:xfrm>
            <a:custGeom>
              <a:avLst/>
              <a:pathLst>
                <a:path w="152266" h="275200">
                  <a:moveTo>
                    <a:pt x="152266" y="212618"/>
                  </a:moveTo>
                  <a:lnTo>
                    <a:pt x="151689" y="197866"/>
                  </a:lnTo>
                  <a:lnTo>
                    <a:pt x="149965" y="182199"/>
                  </a:lnTo>
                  <a:lnTo>
                    <a:pt x="147120" y="165855"/>
                  </a:lnTo>
                  <a:lnTo>
                    <a:pt x="143199" y="149081"/>
                  </a:lnTo>
                  <a:lnTo>
                    <a:pt x="138259" y="132131"/>
                  </a:lnTo>
                  <a:lnTo>
                    <a:pt x="132377" y="115263"/>
                  </a:lnTo>
                  <a:lnTo>
                    <a:pt x="125641" y="98732"/>
                  </a:lnTo>
                  <a:lnTo>
                    <a:pt x="118154" y="82789"/>
                  </a:lnTo>
                  <a:lnTo>
                    <a:pt x="110028" y="67675"/>
                  </a:lnTo>
                  <a:lnTo>
                    <a:pt x="101388" y="53619"/>
                  </a:lnTo>
                  <a:lnTo>
                    <a:pt x="92363" y="40836"/>
                  </a:lnTo>
                  <a:lnTo>
                    <a:pt x="83092" y="29517"/>
                  </a:lnTo>
                  <a:lnTo>
                    <a:pt x="73714" y="19836"/>
                  </a:lnTo>
                  <a:lnTo>
                    <a:pt x="64371" y="11938"/>
                  </a:lnTo>
                  <a:lnTo>
                    <a:pt x="55206" y="5944"/>
                  </a:lnTo>
                  <a:lnTo>
                    <a:pt x="46357" y="1944"/>
                  </a:lnTo>
                  <a:lnTo>
                    <a:pt x="37958" y="0"/>
                  </a:lnTo>
                  <a:lnTo>
                    <a:pt x="30136" y="139"/>
                  </a:lnTo>
                  <a:lnTo>
                    <a:pt x="23011" y="2361"/>
                  </a:lnTo>
                  <a:lnTo>
                    <a:pt x="16690" y="6631"/>
                  </a:lnTo>
                  <a:lnTo>
                    <a:pt x="11269" y="12886"/>
                  </a:lnTo>
                  <a:lnTo>
                    <a:pt x="6830" y="21029"/>
                  </a:lnTo>
                  <a:lnTo>
                    <a:pt x="3441" y="30938"/>
                  </a:lnTo>
                  <a:lnTo>
                    <a:pt x="1153" y="42463"/>
                  </a:lnTo>
                  <a:lnTo>
                    <a:pt x="0" y="55428"/>
                  </a:lnTo>
                  <a:lnTo>
                    <a:pt x="0" y="69637"/>
                  </a:lnTo>
                  <a:lnTo>
                    <a:pt x="1153" y="84875"/>
                  </a:lnTo>
                  <a:lnTo>
                    <a:pt x="3441" y="100911"/>
                  </a:lnTo>
                  <a:lnTo>
                    <a:pt x="6830" y="117502"/>
                  </a:lnTo>
                  <a:lnTo>
                    <a:pt x="11269" y="134396"/>
                  </a:lnTo>
                  <a:lnTo>
                    <a:pt x="16690" y="151337"/>
                  </a:lnTo>
                  <a:lnTo>
                    <a:pt x="23011" y="168068"/>
                  </a:lnTo>
                  <a:lnTo>
                    <a:pt x="30136" y="184336"/>
                  </a:lnTo>
                  <a:lnTo>
                    <a:pt x="37958" y="199894"/>
                  </a:lnTo>
                  <a:lnTo>
                    <a:pt x="46357" y="214507"/>
                  </a:lnTo>
                  <a:lnTo>
                    <a:pt x="55206" y="227952"/>
                  </a:lnTo>
                  <a:lnTo>
                    <a:pt x="64371" y="240026"/>
                  </a:lnTo>
                  <a:lnTo>
                    <a:pt x="73714" y="250545"/>
                  </a:lnTo>
                  <a:lnTo>
                    <a:pt x="83092" y="259352"/>
                  </a:lnTo>
                  <a:lnTo>
                    <a:pt x="92363" y="266311"/>
                  </a:lnTo>
                  <a:lnTo>
                    <a:pt x="101388" y="271317"/>
                  </a:lnTo>
                  <a:lnTo>
                    <a:pt x="110028" y="274295"/>
                  </a:lnTo>
                  <a:lnTo>
                    <a:pt x="118154" y="275200"/>
                  </a:lnTo>
                  <a:lnTo>
                    <a:pt x="125641" y="274017"/>
                  </a:lnTo>
                  <a:lnTo>
                    <a:pt x="132377" y="270764"/>
                  </a:lnTo>
                  <a:lnTo>
                    <a:pt x="138259" y="265492"/>
                  </a:lnTo>
                  <a:lnTo>
                    <a:pt x="143199" y="258280"/>
                  </a:lnTo>
                  <a:lnTo>
                    <a:pt x="147120" y="249236"/>
                  </a:lnTo>
                  <a:lnTo>
                    <a:pt x="149965" y="238499"/>
                  </a:lnTo>
                  <a:lnTo>
                    <a:pt x="151689" y="226231"/>
                  </a:lnTo>
                  <a:close/>
                </a:path>
              </a:pathLst>
            </a:custGeom>
            <a:solidFill>
              <a:srgbClr val="84BF30">
                <a:alpha val="30196"/>
              </a:srgbClr>
            </a:solidFill>
            <a:ln w="27101" cap="rnd">
              <a:solidFill>
                <a:srgbClr val="84BF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5418315" y="3786514"/>
              <a:ext cx="174972" cy="274219"/>
            </a:xfrm>
            <a:custGeom>
              <a:avLst/>
              <a:pathLst>
                <a:path w="174972" h="274219">
                  <a:moveTo>
                    <a:pt x="174972" y="216379"/>
                  </a:moveTo>
                  <a:lnTo>
                    <a:pt x="174308" y="202020"/>
                  </a:lnTo>
                  <a:lnTo>
                    <a:pt x="172327" y="186678"/>
                  </a:lnTo>
                  <a:lnTo>
                    <a:pt x="169059" y="170584"/>
                  </a:lnTo>
                  <a:lnTo>
                    <a:pt x="164552" y="153983"/>
                  </a:lnTo>
                  <a:lnTo>
                    <a:pt x="158877" y="137126"/>
                  </a:lnTo>
                  <a:lnTo>
                    <a:pt x="152117" y="120268"/>
                  </a:lnTo>
                  <a:lnTo>
                    <a:pt x="144377" y="103666"/>
                  </a:lnTo>
                  <a:lnTo>
                    <a:pt x="135773" y="87571"/>
                  </a:lnTo>
                  <a:lnTo>
                    <a:pt x="126436" y="72227"/>
                  </a:lnTo>
                  <a:lnTo>
                    <a:pt x="116507" y="57867"/>
                  </a:lnTo>
                  <a:lnTo>
                    <a:pt x="106137" y="44708"/>
                  </a:lnTo>
                  <a:lnTo>
                    <a:pt x="95483" y="32949"/>
                  </a:lnTo>
                  <a:lnTo>
                    <a:pt x="84706" y="22769"/>
                  </a:lnTo>
                  <a:lnTo>
                    <a:pt x="73970" y="14323"/>
                  </a:lnTo>
                  <a:lnTo>
                    <a:pt x="63438" y="7738"/>
                  </a:lnTo>
                  <a:lnTo>
                    <a:pt x="53269" y="3114"/>
                  </a:lnTo>
                  <a:lnTo>
                    <a:pt x="43618" y="522"/>
                  </a:lnTo>
                  <a:lnTo>
                    <a:pt x="34630" y="0"/>
                  </a:lnTo>
                  <a:lnTo>
                    <a:pt x="26443" y="1556"/>
                  </a:lnTo>
                  <a:lnTo>
                    <a:pt x="19179" y="5167"/>
                  </a:lnTo>
                  <a:lnTo>
                    <a:pt x="12950" y="10778"/>
                  </a:lnTo>
                  <a:lnTo>
                    <a:pt x="7849" y="18305"/>
                  </a:lnTo>
                  <a:lnTo>
                    <a:pt x="3954" y="27632"/>
                  </a:lnTo>
                  <a:lnTo>
                    <a:pt x="1324" y="38619"/>
                  </a:lnTo>
                  <a:lnTo>
                    <a:pt x="0" y="51099"/>
                  </a:lnTo>
                  <a:lnTo>
                    <a:pt x="0" y="64883"/>
                  </a:lnTo>
                  <a:lnTo>
                    <a:pt x="1324" y="79761"/>
                  </a:lnTo>
                  <a:lnTo>
                    <a:pt x="3954" y="95509"/>
                  </a:lnTo>
                  <a:lnTo>
                    <a:pt x="7849" y="111888"/>
                  </a:lnTo>
                  <a:lnTo>
                    <a:pt x="12950" y="128649"/>
                  </a:lnTo>
                  <a:lnTo>
                    <a:pt x="19179" y="145538"/>
                  </a:lnTo>
                  <a:lnTo>
                    <a:pt x="26443" y="162300"/>
                  </a:lnTo>
                  <a:lnTo>
                    <a:pt x="34630" y="178679"/>
                  </a:lnTo>
                  <a:lnTo>
                    <a:pt x="43618" y="194429"/>
                  </a:lnTo>
                  <a:lnTo>
                    <a:pt x="53269" y="209309"/>
                  </a:lnTo>
                  <a:lnTo>
                    <a:pt x="63438" y="223095"/>
                  </a:lnTo>
                  <a:lnTo>
                    <a:pt x="73970" y="235578"/>
                  </a:lnTo>
                  <a:lnTo>
                    <a:pt x="84706" y="246568"/>
                  </a:lnTo>
                  <a:lnTo>
                    <a:pt x="95483" y="255898"/>
                  </a:lnTo>
                  <a:lnTo>
                    <a:pt x="106137" y="263428"/>
                  </a:lnTo>
                  <a:lnTo>
                    <a:pt x="116507" y="269043"/>
                  </a:lnTo>
                  <a:lnTo>
                    <a:pt x="126436" y="272659"/>
                  </a:lnTo>
                  <a:lnTo>
                    <a:pt x="135773" y="274219"/>
                  </a:lnTo>
                  <a:lnTo>
                    <a:pt x="144377" y="273701"/>
                  </a:lnTo>
                  <a:lnTo>
                    <a:pt x="152117" y="271112"/>
                  </a:lnTo>
                  <a:lnTo>
                    <a:pt x="158877" y="266492"/>
                  </a:lnTo>
                  <a:lnTo>
                    <a:pt x="164552" y="259911"/>
                  </a:lnTo>
                  <a:lnTo>
                    <a:pt x="169059" y="251468"/>
                  </a:lnTo>
                  <a:lnTo>
                    <a:pt x="172327" y="241291"/>
                  </a:lnTo>
                  <a:lnTo>
                    <a:pt x="174308" y="229536"/>
                  </a:lnTo>
                  <a:close/>
                </a:path>
              </a:pathLst>
            </a:custGeom>
            <a:solidFill>
              <a:srgbClr val="BF30AD">
                <a:alpha val="30196"/>
              </a:srgbClr>
            </a:solidFill>
            <a:ln w="27101" cap="rnd">
              <a:solidFill>
                <a:srgbClr val="BF30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2346683" y="5630710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-0.3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2346683" y="500229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2346683" y="4373888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-0.1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7010" y="37454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387010" y="311706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387010" y="248865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387010" y="186024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2" name="pl191"/>
            <p:cNvSpPr/>
            <p:nvPr/>
          </p:nvSpPr>
          <p:spPr>
            <a:xfrm>
              <a:off x="2592582" y="5674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92582" y="5046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92582" y="4417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92582" y="37892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92582" y="3160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92582" y="2532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92582" y="1904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368766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625589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5882411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3259735" y="5765731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4536721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793543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3583678" y="5914777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4370650" y="5921053"/>
              <a:ext cx="88881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4459531" y="6005569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4548345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4592751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4637158" y="5916756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4753313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4903847" y="5917233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2.918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5303780" y="600556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5348186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5392593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5436999" y="5946496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5554587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5705122" y="5917233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5882884" y="5917233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  <p:sp>
          <p:nvSpPr>
            <p:cNvPr id="220" name="tx219"/>
            <p:cNvSpPr/>
            <p:nvPr/>
          </p:nvSpPr>
          <p:spPr>
            <a:xfrm rot="-5400000">
              <a:off x="1830665" y="4568152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221" name="tx220"/>
            <p:cNvSpPr/>
            <p:nvPr/>
          </p:nvSpPr>
          <p:spPr>
            <a:xfrm rot="-5400000">
              <a:off x="2181927" y="4132442"/>
              <a:ext cx="88881" cy="103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22" name="tx221"/>
            <p:cNvSpPr/>
            <p:nvPr/>
          </p:nvSpPr>
          <p:spPr>
            <a:xfrm rot="-5400000">
              <a:off x="2225140" y="4086774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223" name="tx222"/>
            <p:cNvSpPr/>
            <p:nvPr/>
          </p:nvSpPr>
          <p:spPr>
            <a:xfrm rot="-5400000">
              <a:off x="2256007" y="4028827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24" name="tx223"/>
            <p:cNvSpPr/>
            <p:nvPr/>
          </p:nvSpPr>
          <p:spPr>
            <a:xfrm rot="-5400000">
              <a:off x="2256007" y="3984420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25" name="tx224"/>
            <p:cNvSpPr/>
            <p:nvPr/>
          </p:nvSpPr>
          <p:spPr>
            <a:xfrm rot="-5400000">
              <a:off x="2183803" y="3867810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226" name="tx225"/>
            <p:cNvSpPr/>
            <p:nvPr/>
          </p:nvSpPr>
          <p:spPr>
            <a:xfrm rot="-5400000">
              <a:off x="2199970" y="3767822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27" name="tx226"/>
            <p:cNvSpPr/>
            <p:nvPr/>
          </p:nvSpPr>
          <p:spPr>
            <a:xfrm rot="-5400000">
              <a:off x="2025413" y="3442730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0.914</a:t>
              </a:r>
            </a:p>
          </p:txBody>
        </p:sp>
        <p:sp>
          <p:nvSpPr>
            <p:cNvPr id="228" name="tx227"/>
            <p:cNvSpPr/>
            <p:nvPr/>
          </p:nvSpPr>
          <p:spPr>
            <a:xfrm rot="-5400000">
              <a:off x="2247344" y="326472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229" name="tx228"/>
            <p:cNvSpPr/>
            <p:nvPr/>
          </p:nvSpPr>
          <p:spPr>
            <a:xfrm rot="-5400000">
              <a:off x="2256007" y="322898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30" name="tx229"/>
            <p:cNvSpPr/>
            <p:nvPr/>
          </p:nvSpPr>
          <p:spPr>
            <a:xfrm rot="-5400000">
              <a:off x="2256007" y="3184579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31" name="tx230"/>
            <p:cNvSpPr/>
            <p:nvPr/>
          </p:nvSpPr>
          <p:spPr>
            <a:xfrm rot="-5400000">
              <a:off x="2197957" y="3082123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232" name="tx231"/>
            <p:cNvSpPr/>
            <p:nvPr/>
          </p:nvSpPr>
          <p:spPr>
            <a:xfrm rot="-5400000">
              <a:off x="2199970" y="296654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33" name="tx232"/>
            <p:cNvSpPr/>
            <p:nvPr/>
          </p:nvSpPr>
          <p:spPr>
            <a:xfrm rot="-5400000">
              <a:off x="2136498" y="2752541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234" name="tx233"/>
            <p:cNvSpPr/>
            <p:nvPr/>
          </p:nvSpPr>
          <p:spPr>
            <a:xfrm rot="-5400000">
              <a:off x="2159008" y="2597289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a005.Map.I.withTIHull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102482" y="1600200"/>
              <a:ext cx="4939035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27376" y="1893288"/>
              <a:ext cx="4344552" cy="38128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627376" y="5360297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627376" y="4731886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627376" y="4103475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27376" y="3475063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627376" y="2846652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27376" y="2218241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40355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97177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254000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510823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627376" y="5674503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627376" y="5046091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27376" y="4417680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627376" y="3789269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627376" y="3160858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27376" y="2532446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27376" y="1904035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368766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25589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882411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627376" y="3789269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25589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25203" y="39971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519480" y="34049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374136" y="35754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407408" y="34443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360994" y="40827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522215" y="45149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333191" y="37753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41548" y="38653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389318" y="31786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466443" y="35102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475688" y="42864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393684" y="38191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448935" y="337701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36180" y="32575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459048" y="47052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426480" y="51292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54508" y="45121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463353" y="40017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613063" y="44718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384840" y="43295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604981" y="39606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54803" y="42250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163708" y="39860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54061" y="37947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444464" y="38213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585728" y="34298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34775" y="38751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474525" y="402137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89411" y="39116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424916" y="35776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489125" y="34920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47429" y="39682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45494" y="46711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332089" y="48544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504593" y="35147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454395" y="36451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537856" y="40903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290449" y="40547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340578" y="32869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473943" y="38888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414032" y="39775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633818" y="25515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76951" y="35050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79262" y="39932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90696" y="43369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25235" y="33860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363616" y="43257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358668" y="35527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443293" y="42629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56435" y="37556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152531" y="41936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962458" y="40559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223953" y="40671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796290" y="285071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139034" y="364395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86646" y="344648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970253" y="414752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37169" y="280041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063314" y="37674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93075" y="32203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30671" y="238909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813330" y="371841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75627" y="28454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56416" y="365534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570098" y="35256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36380" y="40120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766925" y="36501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668697" y="33444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15802" y="291852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671831" y="308252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965714" y="39543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831593" y="353676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20464" y="327200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911929" y="353724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947745" y="37183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5035798" y="387957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231921" y="371125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284204" y="39208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928318" y="363497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566556" y="320766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654323" y="294929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599246" y="294406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711144" y="335208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131655" y="342567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702135" y="360323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807402" y="41847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125310" y="40187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123157" y="30412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622918" y="36382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732663" y="306882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730406" y="317621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907676" y="37636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59884" y="324374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401377" y="27148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35284" y="331182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634089" y="365792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704053" y="355339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882954" y="36714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357516" y="29587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718939" y="344362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533652" y="419750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5181316" y="339230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718725" y="403925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326147" y="372678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545578" y="39022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999186" y="41615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775527" y="294969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768584" y="396642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616834" y="338585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746694" y="473655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5287165" y="410634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5409540" y="353452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553833" y="39660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233772" y="315454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340254" y="352396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403074" y="409787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342197" y="388205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832151" y="506270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6285916" y="376001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235645" y="287516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632756" y="421804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89010" y="345752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073985" y="396313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71288" y="350367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459851" y="42711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589969" y="42679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190153" y="358855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111057" y="37839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504807" y="365475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543442" y="403940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837089" y="388393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769861" y="509844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542957" y="36592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158876" y="360059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204196" y="333461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023249" y="419051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395982" y="429917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277989" y="396764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061736" y="375972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537488" y="409781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621003" y="406587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563009" y="410471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181316" y="339230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5634214" y="419601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5612453" y="428921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5546959" y="394944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5389992" y="329080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5367718" y="388895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5291584" y="426976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5080121" y="37384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3315328" y="3216999"/>
              <a:ext cx="328029" cy="1675798"/>
            </a:xfrm>
            <a:custGeom>
              <a:avLst/>
              <a:pathLst>
                <a:path w="328029" h="1675798">
                  <a:moveTo>
                    <a:pt x="328029" y="782051"/>
                  </a:moveTo>
                  <a:lnTo>
                    <a:pt x="245263" y="1336360"/>
                  </a:lnTo>
                  <a:lnTo>
                    <a:pt x="182096" y="1526657"/>
                  </a:lnTo>
                  <a:lnTo>
                    <a:pt x="55137" y="1675798"/>
                  </a:lnTo>
                  <a:lnTo>
                    <a:pt x="13497" y="876172"/>
                  </a:lnTo>
                  <a:lnTo>
                    <a:pt x="0" y="326445"/>
                  </a:lnTo>
                  <a:lnTo>
                    <a:pt x="63626" y="108338"/>
                  </a:lnTo>
                  <a:lnTo>
                    <a:pt x="112366" y="0"/>
                  </a:lnTo>
                  <a:lnTo>
                    <a:pt x="308776" y="251267"/>
                  </a:lnTo>
                  <a:close/>
                </a:path>
              </a:pathLst>
            </a:custGeom>
            <a:solidFill>
              <a:srgbClr val="305ABF">
                <a:alpha val="20000"/>
              </a:srgbClr>
            </a:solidFill>
            <a:ln w="13550" cap="rnd">
              <a:solidFill>
                <a:srgbClr val="305ABF">
                  <a:alpha val="4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4439754" y="2753207"/>
              <a:ext cx="830544" cy="1432695"/>
            </a:xfrm>
            <a:custGeom>
              <a:avLst/>
              <a:pathLst>
                <a:path w="830544" h="1432695">
                  <a:moveTo>
                    <a:pt x="830544" y="996422"/>
                  </a:moveTo>
                  <a:lnTo>
                    <a:pt x="723932" y="1303924"/>
                  </a:lnTo>
                  <a:lnTo>
                    <a:pt x="568875" y="1432695"/>
                  </a:lnTo>
                  <a:lnTo>
                    <a:pt x="232711" y="943093"/>
                  </a:lnTo>
                  <a:lnTo>
                    <a:pt x="221540" y="923435"/>
                  </a:lnTo>
                  <a:lnTo>
                    <a:pt x="168720" y="810811"/>
                  </a:lnTo>
                  <a:lnTo>
                    <a:pt x="0" y="0"/>
                  </a:lnTo>
                  <a:lnTo>
                    <a:pt x="474250" y="130589"/>
                  </a:lnTo>
                  <a:lnTo>
                    <a:pt x="721779" y="326456"/>
                  </a:lnTo>
                  <a:lnTo>
                    <a:pt x="819086" y="557176"/>
                  </a:lnTo>
                  <a:close/>
                </a:path>
              </a:pathLst>
            </a:custGeom>
            <a:solidFill>
              <a:srgbClr val="84BF30">
                <a:alpha val="20000"/>
              </a:srgbClr>
            </a:solidFill>
            <a:ln w="13550" cap="rnd">
              <a:solidFill>
                <a:srgbClr val="84BF30">
                  <a:alpha val="4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5118497" y="3192918"/>
              <a:ext cx="993863" cy="1582012"/>
            </a:xfrm>
            <a:custGeom>
              <a:avLst/>
              <a:pathLst>
                <a:path w="993863" h="1582012">
                  <a:moveTo>
                    <a:pt x="993863" y="808588"/>
                  </a:moveTo>
                  <a:lnTo>
                    <a:pt x="943128" y="1035972"/>
                  </a:lnTo>
                  <a:lnTo>
                    <a:pt x="666573" y="1582012"/>
                  </a:lnTo>
                  <a:lnTo>
                    <a:pt x="315861" y="1144635"/>
                  </a:lnTo>
                  <a:lnTo>
                    <a:pt x="207044" y="951801"/>
                  </a:lnTo>
                  <a:lnTo>
                    <a:pt x="0" y="583866"/>
                  </a:lnTo>
                  <a:lnTo>
                    <a:pt x="8889" y="302980"/>
                  </a:lnTo>
                  <a:lnTo>
                    <a:pt x="153651" y="0"/>
                  </a:lnTo>
                  <a:lnTo>
                    <a:pt x="536713" y="231314"/>
                  </a:lnTo>
                  <a:close/>
                </a:path>
              </a:pathLst>
            </a:custGeom>
            <a:solidFill>
              <a:srgbClr val="BF30AD">
                <a:alpha val="20000"/>
              </a:srgbClr>
            </a:solidFill>
            <a:ln w="13550" cap="rnd">
              <a:solidFill>
                <a:srgbClr val="BF30AD">
                  <a:alpha val="4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384723" y="3838162"/>
              <a:ext cx="198708" cy="198708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780960" y="3407624"/>
              <a:ext cx="198708" cy="198708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13020" y="3823957"/>
              <a:ext cx="198708" cy="198708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3225040" y="3736689"/>
              <a:ext cx="804039" cy="1553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305ABF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419863" y="3292980"/>
              <a:ext cx="1206323" cy="167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84BF3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127652" y="3665001"/>
              <a:ext cx="1055572" cy="2115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BF30A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8" name="pt187"/>
            <p:cNvSpPr/>
            <p:nvPr/>
          </p:nvSpPr>
          <p:spPr>
            <a:xfrm>
              <a:off x="3384723" y="3838162"/>
              <a:ext cx="198708" cy="198708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780960" y="3407624"/>
              <a:ext cx="198708" cy="198708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5413020" y="3823957"/>
              <a:ext cx="198708" cy="198708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0"/>
            <p:cNvSpPr/>
            <p:nvPr/>
          </p:nvSpPr>
          <p:spPr>
            <a:xfrm>
              <a:off x="2346683" y="5630710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-0.3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346683" y="500229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346683" y="4373888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-0.1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2387010" y="37454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2387010" y="311706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2387010" y="248865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2387010" y="186024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8" name="pl197"/>
            <p:cNvSpPr/>
            <p:nvPr/>
          </p:nvSpPr>
          <p:spPr>
            <a:xfrm>
              <a:off x="2592582" y="5674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592582" y="5046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592582" y="4417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592582" y="37892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592582" y="3160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592582" y="2532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592582" y="1904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368766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4625589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882411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3259735" y="5765731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4536721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793543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3583678" y="5914777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4370650" y="5921053"/>
              <a:ext cx="88881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4459531" y="6005569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4548345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4592751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4637158" y="5916756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4753313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4903847" y="5917233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2.918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5303780" y="600556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5348186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5392593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5436999" y="5946496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5554587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5705122" y="5917233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5882884" y="5917233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  <p:sp>
          <p:nvSpPr>
            <p:cNvPr id="226" name="tx225"/>
            <p:cNvSpPr/>
            <p:nvPr/>
          </p:nvSpPr>
          <p:spPr>
            <a:xfrm rot="-5400000">
              <a:off x="1830665" y="4568152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227" name="tx226"/>
            <p:cNvSpPr/>
            <p:nvPr/>
          </p:nvSpPr>
          <p:spPr>
            <a:xfrm rot="-5400000">
              <a:off x="2181927" y="4132442"/>
              <a:ext cx="88881" cy="103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28" name="tx227"/>
            <p:cNvSpPr/>
            <p:nvPr/>
          </p:nvSpPr>
          <p:spPr>
            <a:xfrm rot="-5400000">
              <a:off x="2225140" y="4086774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229" name="tx228"/>
            <p:cNvSpPr/>
            <p:nvPr/>
          </p:nvSpPr>
          <p:spPr>
            <a:xfrm rot="-5400000">
              <a:off x="2256007" y="4028827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30" name="tx229"/>
            <p:cNvSpPr/>
            <p:nvPr/>
          </p:nvSpPr>
          <p:spPr>
            <a:xfrm rot="-5400000">
              <a:off x="2256007" y="3984420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31" name="tx230"/>
            <p:cNvSpPr/>
            <p:nvPr/>
          </p:nvSpPr>
          <p:spPr>
            <a:xfrm rot="-5400000">
              <a:off x="2183803" y="3867810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232" name="tx231"/>
            <p:cNvSpPr/>
            <p:nvPr/>
          </p:nvSpPr>
          <p:spPr>
            <a:xfrm rot="-5400000">
              <a:off x="2199970" y="3767822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33" name="tx232"/>
            <p:cNvSpPr/>
            <p:nvPr/>
          </p:nvSpPr>
          <p:spPr>
            <a:xfrm rot="-5400000">
              <a:off x="2025413" y="3442730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0.914</a:t>
              </a:r>
            </a:p>
          </p:txBody>
        </p:sp>
        <p:sp>
          <p:nvSpPr>
            <p:cNvPr id="234" name="tx233"/>
            <p:cNvSpPr/>
            <p:nvPr/>
          </p:nvSpPr>
          <p:spPr>
            <a:xfrm rot="-5400000">
              <a:off x="2247344" y="326472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235" name="tx234"/>
            <p:cNvSpPr/>
            <p:nvPr/>
          </p:nvSpPr>
          <p:spPr>
            <a:xfrm rot="-5400000">
              <a:off x="2256007" y="322898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36" name="tx235"/>
            <p:cNvSpPr/>
            <p:nvPr/>
          </p:nvSpPr>
          <p:spPr>
            <a:xfrm rot="-5400000">
              <a:off x="2256007" y="3184579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37" name="tx236"/>
            <p:cNvSpPr/>
            <p:nvPr/>
          </p:nvSpPr>
          <p:spPr>
            <a:xfrm rot="-5400000">
              <a:off x="2197957" y="3082123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238" name="tx237"/>
            <p:cNvSpPr/>
            <p:nvPr/>
          </p:nvSpPr>
          <p:spPr>
            <a:xfrm rot="-5400000">
              <a:off x="2199970" y="296654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39" name="tx238"/>
            <p:cNvSpPr/>
            <p:nvPr/>
          </p:nvSpPr>
          <p:spPr>
            <a:xfrm rot="-5400000">
              <a:off x="2136498" y="2752541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240" name="tx239"/>
            <p:cNvSpPr/>
            <p:nvPr/>
          </p:nvSpPr>
          <p:spPr>
            <a:xfrm rot="-5400000">
              <a:off x="2159008" y="2597289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b000.aggMap.j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24499" y="1600200"/>
              <a:ext cx="6295001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949393" y="1893288"/>
              <a:ext cx="5700517" cy="38128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949393" y="5203700"/>
              <a:ext cx="5700517" cy="0"/>
            </a:xfrm>
            <a:custGeom>
              <a:avLst/>
              <a:pathLst>
                <a:path w="5700517" h="0">
                  <a:moveTo>
                    <a:pt x="0" y="0"/>
                  </a:moveTo>
                  <a:lnTo>
                    <a:pt x="5700517" y="0"/>
                  </a:lnTo>
                  <a:lnTo>
                    <a:pt x="570051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949393" y="4074905"/>
              <a:ext cx="5700517" cy="0"/>
            </a:xfrm>
            <a:custGeom>
              <a:avLst/>
              <a:pathLst>
                <a:path w="5700517" h="0">
                  <a:moveTo>
                    <a:pt x="0" y="0"/>
                  </a:moveTo>
                  <a:lnTo>
                    <a:pt x="5700517" y="0"/>
                  </a:lnTo>
                  <a:lnTo>
                    <a:pt x="570051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949393" y="2946111"/>
              <a:ext cx="5700517" cy="0"/>
            </a:xfrm>
            <a:custGeom>
              <a:avLst/>
              <a:pathLst>
                <a:path w="5700517" h="0">
                  <a:moveTo>
                    <a:pt x="0" y="0"/>
                  </a:moveTo>
                  <a:lnTo>
                    <a:pt x="5700517" y="0"/>
                  </a:lnTo>
                  <a:lnTo>
                    <a:pt x="570051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45634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56627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967620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7378613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9393" y="4639302"/>
              <a:ext cx="5700517" cy="0"/>
            </a:xfrm>
            <a:custGeom>
              <a:avLst/>
              <a:pathLst>
                <a:path w="5700517" h="0">
                  <a:moveTo>
                    <a:pt x="0" y="0"/>
                  </a:moveTo>
                  <a:lnTo>
                    <a:pt x="5700517" y="0"/>
                  </a:lnTo>
                  <a:lnTo>
                    <a:pt x="57005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49393" y="3510508"/>
              <a:ext cx="5700517" cy="0"/>
            </a:xfrm>
            <a:custGeom>
              <a:avLst/>
              <a:pathLst>
                <a:path w="5700517" h="0">
                  <a:moveTo>
                    <a:pt x="0" y="0"/>
                  </a:moveTo>
                  <a:lnTo>
                    <a:pt x="5700517" y="0"/>
                  </a:lnTo>
                  <a:lnTo>
                    <a:pt x="57005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949393" y="2381714"/>
              <a:ext cx="5700517" cy="0"/>
            </a:xfrm>
            <a:custGeom>
              <a:avLst/>
              <a:pathLst>
                <a:path w="5700517" h="0">
                  <a:moveTo>
                    <a:pt x="0" y="0"/>
                  </a:moveTo>
                  <a:lnTo>
                    <a:pt x="5700517" y="0"/>
                  </a:lnTo>
                  <a:lnTo>
                    <a:pt x="57005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440138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851131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262124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673117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949393" y="2381714"/>
              <a:ext cx="5700517" cy="0"/>
            </a:xfrm>
            <a:custGeom>
              <a:avLst/>
              <a:pathLst>
                <a:path w="5700517" h="0">
                  <a:moveTo>
                    <a:pt x="0" y="0"/>
                  </a:moveTo>
                  <a:lnTo>
                    <a:pt x="5700517" y="0"/>
                  </a:lnTo>
                  <a:lnTo>
                    <a:pt x="5700517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851131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6324798" y="3361594"/>
              <a:ext cx="76753" cy="76753"/>
            </a:xfrm>
            <a:prstGeom prst="ellipse">
              <a:avLst/>
            </a:prstGeom>
            <a:solidFill>
              <a:srgbClr val="FFA500">
                <a:alpha val="30196"/>
              </a:srgbClr>
            </a:solidFill>
            <a:ln w="9000" cap="rnd">
              <a:solidFill>
                <a:srgbClr val="FFA5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2514238" y="4834350"/>
              <a:ext cx="76753" cy="76753"/>
            </a:xfrm>
            <a:prstGeom prst="ellipse">
              <a:avLst/>
            </a:prstGeom>
            <a:solidFill>
              <a:srgbClr val="8B5A00">
                <a:alpha val="30196"/>
              </a:srgbClr>
            </a:solidFill>
            <a:ln w="9000" cap="rnd">
              <a:solidFill>
                <a:srgbClr val="8B5A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6610909" y="2409414"/>
              <a:ext cx="76753" cy="76753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9000" cap="rnd">
              <a:solidFill>
                <a:srgbClr val="FF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6535911" y="2523944"/>
              <a:ext cx="76753" cy="76753"/>
            </a:xfrm>
            <a:prstGeom prst="ellipse">
              <a:avLst/>
            </a:prstGeom>
            <a:solidFill>
              <a:srgbClr val="8B0000">
                <a:alpha val="30196"/>
              </a:srgbClr>
            </a:solidFill>
            <a:ln w="9000" cap="rnd">
              <a:solidFill>
                <a:srgbClr val="8B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5975426" y="3211062"/>
              <a:ext cx="1076074" cy="1410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A500">
                      <a:alpha val="100000"/>
                    </a:srgbClr>
                  </a:solidFill>
                  <a:latin typeface="DejaVu Sans"/>
                  <a:cs typeface="DejaVu Sans"/>
                </a:rPr>
                <a:t>Sepal.Length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95236" y="4888177"/>
              <a:ext cx="992018" cy="1398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B5A00">
                      <a:alpha val="100000"/>
                    </a:srgbClr>
                  </a:solidFill>
                  <a:latin typeface="DejaVu Sans"/>
                  <a:cs typeface="DejaVu Sans"/>
                </a:rPr>
                <a:t>Sepal.Width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275781" y="2260255"/>
              <a:ext cx="1043539" cy="1410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DejaVu Sans"/>
                  <a:cs typeface="DejaVu Sans"/>
                </a:rPr>
                <a:t>Petal.Length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944211" y="2602630"/>
              <a:ext cx="959483" cy="111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B0000">
                      <a:alpha val="100000"/>
                    </a:srgbClr>
                  </a:solidFill>
                  <a:latin typeface="DejaVu Sans"/>
                  <a:cs typeface="DejaVu Sans"/>
                </a:rPr>
                <a:t>Petal.Width</a:t>
              </a:r>
            </a:p>
          </p:txBody>
        </p:sp>
        <p:sp>
          <p:nvSpPr>
            <p:cNvPr id="31" name="pl30"/>
            <p:cNvSpPr/>
            <p:nvPr/>
          </p:nvSpPr>
          <p:spPr>
            <a:xfrm>
              <a:off x="3851131" y="2381714"/>
              <a:ext cx="2512043" cy="1018256"/>
            </a:xfrm>
            <a:custGeom>
              <a:avLst/>
              <a:pathLst>
                <a:path w="2512043" h="1018256">
                  <a:moveTo>
                    <a:pt x="0" y="0"/>
                  </a:moveTo>
                  <a:lnTo>
                    <a:pt x="2512043" y="1018256"/>
                  </a:lnTo>
                </a:path>
              </a:pathLst>
            </a:custGeom>
            <a:ln w="27101" cap="flat">
              <a:solidFill>
                <a:srgbClr val="FFA5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256209" y="3314790"/>
              <a:ext cx="106965" cy="100089"/>
            </a:xfrm>
            <a:custGeom>
              <a:avLst/>
              <a:pathLst>
                <a:path w="106965" h="100089">
                  <a:moveTo>
                    <a:pt x="0" y="100089"/>
                  </a:moveTo>
                  <a:lnTo>
                    <a:pt x="106965" y="85180"/>
                  </a:lnTo>
                  <a:lnTo>
                    <a:pt x="40571" y="0"/>
                  </a:lnTo>
                </a:path>
              </a:pathLst>
            </a:custGeom>
            <a:ln w="27101" cap="flat">
              <a:solidFill>
                <a:srgbClr val="FFA5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52615" y="2381714"/>
              <a:ext cx="1298516" cy="2491012"/>
            </a:xfrm>
            <a:custGeom>
              <a:avLst/>
              <a:pathLst>
                <a:path w="1298516" h="2491012">
                  <a:moveTo>
                    <a:pt x="1298516" y="0"/>
                  </a:moveTo>
                  <a:lnTo>
                    <a:pt x="0" y="2491012"/>
                  </a:lnTo>
                </a:path>
              </a:pathLst>
            </a:custGeom>
            <a:ln w="27101" cap="flat">
              <a:solidFill>
                <a:srgbClr val="8B5A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47964" y="4764827"/>
              <a:ext cx="95769" cy="107899"/>
            </a:xfrm>
            <a:custGeom>
              <a:avLst/>
              <a:pathLst>
                <a:path w="95769" h="107899">
                  <a:moveTo>
                    <a:pt x="0" y="0"/>
                  </a:moveTo>
                  <a:lnTo>
                    <a:pt x="4650" y="107899"/>
                  </a:lnTo>
                  <a:lnTo>
                    <a:pt x="95769" y="49922"/>
                  </a:lnTo>
                </a:path>
              </a:pathLst>
            </a:custGeom>
            <a:ln w="27101" cap="flat">
              <a:solidFill>
                <a:srgbClr val="8B5A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851131" y="2381714"/>
              <a:ext cx="2798154" cy="66077"/>
            </a:xfrm>
            <a:custGeom>
              <a:avLst/>
              <a:pathLst>
                <a:path w="2798154" h="66077">
                  <a:moveTo>
                    <a:pt x="0" y="0"/>
                  </a:moveTo>
                  <a:lnTo>
                    <a:pt x="2798154" y="66077"/>
                  </a:lnTo>
                </a:path>
              </a:pathLst>
            </a:custGeom>
            <a:ln w="27101" cap="flat">
              <a:solidFill>
                <a:srgbClr val="FF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554506" y="2391598"/>
              <a:ext cx="94779" cy="107969"/>
            </a:xfrm>
            <a:custGeom>
              <a:avLst/>
              <a:pathLst>
                <a:path w="94779" h="107969">
                  <a:moveTo>
                    <a:pt x="0" y="107969"/>
                  </a:moveTo>
                  <a:lnTo>
                    <a:pt x="94779" y="56193"/>
                  </a:lnTo>
                  <a:lnTo>
                    <a:pt x="2549" y="0"/>
                  </a:lnTo>
                </a:path>
              </a:pathLst>
            </a:custGeom>
            <a:ln w="27101" cap="flat">
              <a:solidFill>
                <a:srgbClr val="FF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851131" y="2381714"/>
              <a:ext cx="2723157" cy="180606"/>
            </a:xfrm>
            <a:custGeom>
              <a:avLst/>
              <a:pathLst>
                <a:path w="2723157" h="180606">
                  <a:moveTo>
                    <a:pt x="0" y="0"/>
                  </a:moveTo>
                  <a:lnTo>
                    <a:pt x="2723157" y="180606"/>
                  </a:lnTo>
                </a:path>
              </a:pathLst>
            </a:custGeom>
            <a:ln w="27101" cap="flat">
              <a:solidFill>
                <a:srgbClr val="8B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6477389" y="2502249"/>
              <a:ext cx="96899" cy="107763"/>
            </a:xfrm>
            <a:custGeom>
              <a:avLst/>
              <a:pathLst>
                <a:path w="96899" h="107763">
                  <a:moveTo>
                    <a:pt x="0" y="107763"/>
                  </a:moveTo>
                  <a:lnTo>
                    <a:pt x="96899" y="60071"/>
                  </a:lnTo>
                  <a:lnTo>
                    <a:pt x="7147" y="0"/>
                  </a:lnTo>
                </a:path>
              </a:pathLst>
            </a:custGeom>
            <a:ln w="27101" cap="flat">
              <a:solidFill>
                <a:srgbClr val="8B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668700" y="4595510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-0.8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668700" y="3466715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-0.4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709028" y="233792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2" name="pl41"/>
            <p:cNvSpPr/>
            <p:nvPr/>
          </p:nvSpPr>
          <p:spPr>
            <a:xfrm>
              <a:off x="1914599" y="46393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914599" y="3510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14599" y="23817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40138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851131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262124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673117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2331106" y="5765731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3762263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5173256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6584249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583678" y="5914777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370650" y="5921053"/>
              <a:ext cx="88881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459531" y="6005569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548345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592751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637158" y="5916756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753313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903847" y="5917233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2.918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303780" y="600556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348186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392593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36999" y="5946496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554587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705122" y="5917233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882884" y="5917233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152682" y="4568152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1503945" y="4132442"/>
              <a:ext cx="88881" cy="103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1547158" y="4086774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1578024" y="4028827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1578024" y="3984420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1505820" y="3867810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1521987" y="3767822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1347430" y="3442730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0.914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1569361" y="326472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1578024" y="322898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1578024" y="3184579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1519975" y="3082123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1521987" y="296654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1458515" y="2752541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1481025" y="2597289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b003.ctrJ.s.1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75818" y="2928522"/>
              <a:ext cx="7641392" cy="0"/>
            </a:xfrm>
            <a:custGeom>
              <a:avLst/>
              <a:pathLst>
                <a:path w="7641392" h="0">
                  <a:moveTo>
                    <a:pt x="0" y="0"/>
                  </a:moveTo>
                  <a:lnTo>
                    <a:pt x="7641392" y="0"/>
                  </a:lnTo>
                  <a:lnTo>
                    <a:pt x="7641392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75818" y="4069790"/>
              <a:ext cx="7641392" cy="0"/>
            </a:xfrm>
            <a:custGeom>
              <a:avLst/>
              <a:pathLst>
                <a:path w="7641392" h="0">
                  <a:moveTo>
                    <a:pt x="0" y="0"/>
                  </a:moveTo>
                  <a:lnTo>
                    <a:pt x="7641392" y="0"/>
                  </a:lnTo>
                  <a:lnTo>
                    <a:pt x="7641392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068104" y="3499156"/>
              <a:ext cx="1637441" cy="16559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8725" y="2879426"/>
              <a:ext cx="1637441" cy="619730"/>
            </a:xfrm>
            <a:prstGeom prst="rect">
              <a:avLst/>
            </a:prstGeom>
            <a:solidFill>
              <a:srgbClr val="FFE195">
                <a:alpha val="100000"/>
              </a:srgbClr>
            </a:solidFill>
            <a:ln w="13550" cap="flat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4887483" y="2730217"/>
              <a:ext cx="1637441" cy="76893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6706862" y="2770884"/>
              <a:ext cx="1637441" cy="728272"/>
            </a:xfrm>
            <a:prstGeom prst="rect">
              <a:avLst/>
            </a:prstGeom>
            <a:solidFill>
              <a:srgbClr val="DB0000">
                <a:alpha val="100000"/>
              </a:srgbClr>
            </a:solidFill>
            <a:ln w="13550" cap="flat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 rot="-5400000">
              <a:off x="1453257" y="4122873"/>
              <a:ext cx="1185238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A500">
                      <a:alpha val="100000"/>
                    </a:srgbClr>
                  </a:solidFill>
                  <a:latin typeface="DejaVu Sans"/>
                  <a:cs typeface="DejaVu Sans"/>
                </a:rPr>
                <a:t>Sepal.Length</a:t>
              </a:r>
            </a:p>
          </p:txBody>
        </p:sp>
        <p:sp>
          <p:nvSpPr>
            <p:cNvPr id="13" name="tx12"/>
            <p:cNvSpPr/>
            <p:nvPr/>
          </p:nvSpPr>
          <p:spPr>
            <a:xfrm rot="-5400000">
              <a:off x="3321377" y="2759077"/>
              <a:ext cx="1087755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DejaVu Sans"/>
                  <a:cs typeface="DejaVu Sans"/>
                </a:rPr>
                <a:t>Sepal.Width</a:t>
              </a:r>
            </a:p>
          </p:txBody>
        </p:sp>
        <p:sp>
          <p:nvSpPr>
            <p:cNvPr id="14" name="tx13"/>
            <p:cNvSpPr/>
            <p:nvPr/>
          </p:nvSpPr>
          <p:spPr>
            <a:xfrm rot="-5400000">
              <a:off x="5116805" y="4093125"/>
              <a:ext cx="1135658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0000">
                      <a:alpha val="100000"/>
                    </a:srgbClr>
                  </a:solidFill>
                  <a:latin typeface="DejaVu Sans"/>
                  <a:cs typeface="DejaVu Sans"/>
                </a:rPr>
                <a:t>Petal.Length</a:t>
              </a:r>
            </a:p>
          </p:txBody>
        </p:sp>
        <p:sp>
          <p:nvSpPr>
            <p:cNvPr id="15" name="tx14"/>
            <p:cNvSpPr/>
            <p:nvPr/>
          </p:nvSpPr>
          <p:spPr>
            <a:xfrm rot="-5400000">
              <a:off x="7002437" y="4052147"/>
              <a:ext cx="1038175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8B0000">
                      <a:alpha val="100000"/>
                    </a:srgbClr>
                  </a:solidFill>
                  <a:latin typeface="DejaVu Sans"/>
                  <a:cs typeface="DejaVu Sans"/>
                </a:rPr>
                <a:t>Petal.Width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975818" y="3499156"/>
              <a:ext cx="7641392" cy="0"/>
            </a:xfrm>
            <a:custGeom>
              <a:avLst/>
              <a:pathLst>
                <a:path w="7641392" h="0">
                  <a:moveTo>
                    <a:pt x="0" y="0"/>
                  </a:moveTo>
                  <a:lnTo>
                    <a:pt x="7641392" y="0"/>
                  </a:lnTo>
                  <a:lnTo>
                    <a:pt x="76413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975818" y="1893288"/>
              <a:ext cx="0" cy="4128490"/>
            </a:xfrm>
            <a:custGeom>
              <a:avLst/>
              <a:pathLst>
                <a:path w="0" h="4128490">
                  <a:moveTo>
                    <a:pt x="0" y="41284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695125" y="5737898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695125" y="4596631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35453" y="345536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735453" y="231409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941024" y="5781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1024" y="4640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941024" y="3499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941024" y="235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 rot="-5400000">
              <a:off x="104483" y="3903475"/>
              <a:ext cx="940178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Contributions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75818" y="1629761"/>
              <a:ext cx="4299785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PCA on the Iris Set: Variable Contributions (Signed)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apcloud44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2018-09-28T19:25:59Z</dcterms:modified>
  <cp:category/>
</cp:coreProperties>
</file>