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Nice Graphs with DisTATIS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The Scree for Rv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446046"/>
              <a:ext cx="5926666" cy="2659047"/>
            </a:xfrm>
            <a:custGeom>
              <a:avLst/>
              <a:pathLst>
                <a:path w="5926666" h="2659047">
                  <a:moveTo>
                    <a:pt x="0" y="0"/>
                  </a:moveTo>
                  <a:lnTo>
                    <a:pt x="658518" y="2034732"/>
                  </a:lnTo>
                  <a:lnTo>
                    <a:pt x="1317037" y="2323140"/>
                  </a:lnTo>
                  <a:lnTo>
                    <a:pt x="1975555" y="2344348"/>
                  </a:lnTo>
                  <a:lnTo>
                    <a:pt x="2634074" y="2423039"/>
                  </a:lnTo>
                  <a:lnTo>
                    <a:pt x="3292592" y="2562036"/>
                  </a:lnTo>
                  <a:lnTo>
                    <a:pt x="3951111" y="2572671"/>
                  </a:lnTo>
                  <a:lnTo>
                    <a:pt x="4609629" y="2593945"/>
                  </a:lnTo>
                  <a:lnTo>
                    <a:pt x="5268148" y="2633005"/>
                  </a:lnTo>
                  <a:lnTo>
                    <a:pt x="5926666" y="2659047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450065" y="5211762"/>
              <a:ext cx="5268148" cy="0"/>
            </a:xfrm>
            <a:custGeom>
              <a:avLst/>
              <a:pathLst>
                <a:path w="5268148" h="0">
                  <a:moveTo>
                    <a:pt x="0" y="0"/>
                  </a:moveTo>
                  <a:lnTo>
                    <a:pt x="5268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5006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767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08413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40117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407686" y="5434534"/>
              <a:ext cx="84757" cy="106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4723" y="5436097"/>
              <a:ext cx="84757" cy="104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041760" y="5433046"/>
              <a:ext cx="8475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58797" y="5433046"/>
              <a:ext cx="8475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633455" y="5433046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3039" y="466064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421619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332729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288283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 rot="-5400000">
              <a:off x="1238694" y="5051144"/>
              <a:ext cx="8475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1196316" y="4606693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1196316" y="4162242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196316" y="3717791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6316" y="3273340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6316" y="2828889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6316" y="2384438"/>
              <a:ext cx="169515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879824" y="1858401"/>
              <a:ext cx="3750111" cy="170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RV-mat: Explained Variance per Dimension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56801" y="5794788"/>
              <a:ext cx="796156" cy="111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253991" y="3700713"/>
              <a:ext cx="2304454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24117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415775" y="44464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074293" y="47348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732812" y="475610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391330" y="48347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049849" y="49737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08367" y="4984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6366886" y="50057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7025404" y="50447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7683923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7250956" y="3700713"/>
              <a:ext cx="2473597" cy="142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Inertia Extracted by the Components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7863839" y="2523054"/>
              <a:ext cx="0" cy="2497373"/>
            </a:xfrm>
            <a:custGeom>
              <a:avLst/>
              <a:pathLst>
                <a:path w="0" h="2497373">
                  <a:moveTo>
                    <a:pt x="0" y="24973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863839" y="460419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863839" y="418797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863839" y="377174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863839" y="335551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863839" y="293928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863839" y="252305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 rot="-5400000">
              <a:off x="8096694" y="4966477"/>
              <a:ext cx="8475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8098220" y="4551774"/>
              <a:ext cx="84757" cy="104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8097439" y="4134764"/>
              <a:ext cx="84757" cy="106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8096694" y="3717791"/>
              <a:ext cx="8475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8098220" y="3303087"/>
              <a:ext cx="84757" cy="104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8097476" y="2886114"/>
              <a:ext cx="84757" cy="106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8096694" y="2469104"/>
              <a:ext cx="84757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Judges Map (Rv-Map)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54289" y="1600200"/>
              <a:ext cx="423542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41619" y="1886338"/>
              <a:ext cx="3678501" cy="383655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41619" y="5404629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41619" y="4323395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41619" y="3242160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41619" y="2160926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953450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03468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115919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41619" y="4864012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41619" y="3782777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41619" y="2701543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12832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94067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575301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41619" y="3782777"/>
              <a:ext cx="3678501" cy="0"/>
            </a:xfrm>
            <a:custGeom>
              <a:avLst/>
              <a:pathLst>
                <a:path w="3678501" h="0">
                  <a:moveTo>
                    <a:pt x="0" y="0"/>
                  </a:moveTo>
                  <a:lnTo>
                    <a:pt x="3678501" y="0"/>
                  </a:lnTo>
                  <a:lnTo>
                    <a:pt x="367850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12832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445942" y="3803787"/>
              <a:ext cx="76753" cy="76753"/>
            </a:xfrm>
            <a:prstGeom prst="ellipse">
              <a:avLst/>
            </a:prstGeom>
            <a:solidFill>
              <a:srgbClr val="CDB5CD">
                <a:alpha val="30196"/>
              </a:srgbClr>
            </a:solidFill>
            <a:ln w="9000" cap="rnd">
              <a:solidFill>
                <a:srgbClr val="CDB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475907" y="5140234"/>
              <a:ext cx="76753" cy="76753"/>
            </a:xfrm>
            <a:prstGeom prst="ellipse">
              <a:avLst/>
            </a:prstGeom>
            <a:solidFill>
              <a:srgbClr val="00C5CD">
                <a:alpha val="30196"/>
              </a:srgbClr>
            </a:solidFill>
            <a:ln w="9000" cap="rnd">
              <a:solidFill>
                <a:srgbClr val="00C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39581" y="2383096"/>
              <a:ext cx="76753" cy="76753"/>
            </a:xfrm>
            <a:prstGeom prst="ellipse">
              <a:avLst/>
            </a:prstGeom>
            <a:solidFill>
              <a:srgbClr val="CDB5CD">
                <a:alpha val="30196"/>
              </a:srgbClr>
            </a:solidFill>
            <a:ln w="9000" cap="rnd">
              <a:solidFill>
                <a:srgbClr val="CDB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478864" y="5133815"/>
              <a:ext cx="76753" cy="76753"/>
            </a:xfrm>
            <a:prstGeom prst="ellipse">
              <a:avLst/>
            </a:prstGeom>
            <a:solidFill>
              <a:srgbClr val="CDB5CD">
                <a:alpha val="30196"/>
              </a:srgbClr>
            </a:solidFill>
            <a:ln w="9000" cap="rnd">
              <a:solidFill>
                <a:srgbClr val="CDB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34044" y="3911706"/>
              <a:ext cx="76753" cy="76753"/>
            </a:xfrm>
            <a:prstGeom prst="ellipse">
              <a:avLst/>
            </a:prstGeom>
            <a:solidFill>
              <a:srgbClr val="00C5CD">
                <a:alpha val="30196"/>
              </a:srgbClr>
            </a:solidFill>
            <a:ln w="9000" cap="rnd">
              <a:solidFill>
                <a:srgbClr val="00C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777684" y="2693497"/>
              <a:ext cx="76753" cy="76753"/>
            </a:xfrm>
            <a:prstGeom prst="ellipse">
              <a:avLst/>
            </a:prstGeom>
            <a:solidFill>
              <a:srgbClr val="00C5CD">
                <a:alpha val="30196"/>
              </a:srgbClr>
            </a:solidFill>
            <a:ln w="9000" cap="rnd">
              <a:solidFill>
                <a:srgbClr val="00C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79767" y="4813070"/>
              <a:ext cx="76753" cy="76753"/>
            </a:xfrm>
            <a:prstGeom prst="ellipse">
              <a:avLst/>
            </a:prstGeom>
            <a:solidFill>
              <a:srgbClr val="00C5CD">
                <a:alpha val="30196"/>
              </a:srgbClr>
            </a:solidFill>
            <a:ln w="9000" cap="rnd">
              <a:solidFill>
                <a:srgbClr val="00C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39581" y="2383096"/>
              <a:ext cx="76753" cy="76753"/>
            </a:xfrm>
            <a:prstGeom prst="ellipse">
              <a:avLst/>
            </a:prstGeom>
            <a:solidFill>
              <a:srgbClr val="00C5CD">
                <a:alpha val="30196"/>
              </a:srgbClr>
            </a:solidFill>
            <a:ln w="9000" cap="rnd">
              <a:solidFill>
                <a:srgbClr val="00C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905860" y="3286319"/>
              <a:ext cx="76753" cy="76753"/>
            </a:xfrm>
            <a:prstGeom prst="ellipse">
              <a:avLst/>
            </a:prstGeom>
            <a:solidFill>
              <a:srgbClr val="CDB5CD">
                <a:alpha val="30196"/>
              </a:srgbClr>
            </a:solidFill>
            <a:ln w="9000" cap="rnd">
              <a:solidFill>
                <a:srgbClr val="CDB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251139" y="4181060"/>
              <a:ext cx="76753" cy="76753"/>
            </a:xfrm>
            <a:prstGeom prst="ellipse">
              <a:avLst/>
            </a:prstGeom>
            <a:solidFill>
              <a:srgbClr val="00C5CD">
                <a:alpha val="30196"/>
              </a:srgbClr>
            </a:solidFill>
            <a:ln w="9000" cap="rnd">
              <a:solidFill>
                <a:srgbClr val="00C5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4944237" y="2421473"/>
              <a:ext cx="733720" cy="2750719"/>
            </a:xfrm>
            <a:custGeom>
              <a:avLst/>
              <a:pathLst>
                <a:path w="733720" h="2750719">
                  <a:moveTo>
                    <a:pt x="573003" y="2750719"/>
                  </a:moveTo>
                  <a:lnTo>
                    <a:pt x="0" y="903223"/>
                  </a:lnTo>
                  <a:lnTo>
                    <a:pt x="733720" y="0"/>
                  </a:lnTo>
                  <a:close/>
                </a:path>
              </a:pathLst>
            </a:custGeom>
            <a:solidFill>
              <a:srgbClr val="CDB5CD">
                <a:alpha val="10196"/>
              </a:srgbClr>
            </a:solidFill>
            <a:ln w="13550" cap="rnd">
              <a:solidFill>
                <a:srgbClr val="CDB5CD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5289515" y="2421473"/>
              <a:ext cx="526545" cy="2757137"/>
            </a:xfrm>
            <a:custGeom>
              <a:avLst/>
              <a:pathLst>
                <a:path w="526545" h="2757137">
                  <a:moveTo>
                    <a:pt x="224768" y="2757137"/>
                  </a:moveTo>
                  <a:lnTo>
                    <a:pt x="0" y="1797963"/>
                  </a:lnTo>
                  <a:lnTo>
                    <a:pt x="388442" y="0"/>
                  </a:lnTo>
                  <a:lnTo>
                    <a:pt x="526545" y="310400"/>
                  </a:lnTo>
                  <a:close/>
                </a:path>
              </a:pathLst>
            </a:custGeom>
            <a:solidFill>
              <a:srgbClr val="00C5CD">
                <a:alpha val="10196"/>
              </a:srgbClr>
            </a:solidFill>
            <a:ln w="13550" cap="rnd">
              <a:solidFill>
                <a:srgbClr val="00C5CD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2686411" y="4823330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-0.4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723628" y="3742095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723628" y="2660861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2906825" y="4864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06825" y="3782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06825" y="2701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412832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4067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575301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335152" y="578328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416386" y="578328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497621" y="578328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0.8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563544" y="5920718"/>
              <a:ext cx="434652" cy="104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`dim 1`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50549" y="3752502"/>
              <a:ext cx="434652" cy="104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`dim 2`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41619" y="1628861"/>
              <a:ext cx="913015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The Rv map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Beer Map (S-Map)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7641" y="1600200"/>
              <a:ext cx="412871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94971" y="1886338"/>
              <a:ext cx="3571798" cy="383655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94971" y="5344576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94971" y="4340111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94971" y="3335646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4971" y="2331180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44897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14540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8418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53827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23471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94971" y="4842343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94971" y="3837878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94971" y="2833413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10075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879718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549362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219005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888649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558292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994971" y="3837878"/>
              <a:ext cx="3571798" cy="0"/>
            </a:xfrm>
            <a:custGeom>
              <a:avLst/>
              <a:pathLst>
                <a:path w="3571798" h="0">
                  <a:moveTo>
                    <a:pt x="0" y="0"/>
                  </a:moveTo>
                  <a:lnTo>
                    <a:pt x="3571798" y="0"/>
                  </a:lnTo>
                  <a:lnTo>
                    <a:pt x="357179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49362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812087" y="3562899"/>
              <a:ext cx="76753" cy="76753"/>
            </a:xfrm>
            <a:prstGeom prst="ellipse">
              <a:avLst/>
            </a:prstGeom>
            <a:solidFill>
              <a:srgbClr val="7A378B">
                <a:alpha val="40000"/>
              </a:srgbClr>
            </a:solidFill>
            <a:ln w="9000" cap="rnd">
              <a:solidFill>
                <a:srgbClr val="7A378B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756064" y="5039087"/>
              <a:ext cx="76753" cy="76753"/>
            </a:xfrm>
            <a:prstGeom prst="ellipse">
              <a:avLst/>
            </a:prstGeom>
            <a:solidFill>
              <a:srgbClr val="9ACD32">
                <a:alpha val="40000"/>
              </a:srgbClr>
            </a:solidFill>
            <a:ln w="9000" cap="rnd">
              <a:solidFill>
                <a:srgbClr val="9ACD32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581372" y="4550829"/>
              <a:ext cx="76753" cy="76753"/>
            </a:xfrm>
            <a:prstGeom prst="ellipse">
              <a:avLst/>
            </a:prstGeom>
            <a:solidFill>
              <a:srgbClr val="9AFF9A">
                <a:alpha val="40000"/>
              </a:srgbClr>
            </a:solidFill>
            <a:ln w="9000" cap="rnd">
              <a:solidFill>
                <a:srgbClr val="9AFF9A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043081" y="3903126"/>
              <a:ext cx="76753" cy="76753"/>
            </a:xfrm>
            <a:prstGeom prst="ellipse">
              <a:avLst/>
            </a:prstGeom>
            <a:solidFill>
              <a:srgbClr val="DDA0DD">
                <a:alpha val="40000"/>
              </a:srgbClr>
            </a:solidFill>
            <a:ln w="9000" cap="rnd">
              <a:solidFill>
                <a:srgbClr val="DDA0D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007786" y="4607221"/>
              <a:ext cx="76753" cy="76753"/>
            </a:xfrm>
            <a:prstGeom prst="ellipse">
              <a:avLst/>
            </a:prstGeom>
            <a:solidFill>
              <a:srgbClr val="4169E1">
                <a:alpha val="40000"/>
              </a:srgbClr>
            </a:solidFill>
            <a:ln w="9000" cap="rnd">
              <a:solidFill>
                <a:srgbClr val="4169E1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502263" y="2511711"/>
              <a:ext cx="76753" cy="76753"/>
            </a:xfrm>
            <a:prstGeom prst="ellipse">
              <a:avLst/>
            </a:prstGeom>
            <a:solidFill>
              <a:srgbClr val="EE7942">
                <a:alpha val="40000"/>
              </a:srgbClr>
            </a:solidFill>
            <a:ln w="9000" cap="rnd">
              <a:solidFill>
                <a:srgbClr val="EE7942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55227" y="3298466"/>
              <a:ext cx="76753" cy="76753"/>
            </a:xfrm>
            <a:prstGeom prst="ellipse">
              <a:avLst/>
            </a:prstGeom>
            <a:solidFill>
              <a:srgbClr val="FFA54F">
                <a:alpha val="40000"/>
              </a:srgbClr>
            </a:solidFill>
            <a:ln w="9000" cap="rnd">
              <a:solidFill>
                <a:srgbClr val="FFA54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30002" y="2922675"/>
              <a:ext cx="76753" cy="76753"/>
            </a:xfrm>
            <a:prstGeom prst="ellipse">
              <a:avLst/>
            </a:prstGeom>
            <a:solidFill>
              <a:srgbClr val="FF3E96">
                <a:alpha val="40000"/>
              </a:srgbClr>
            </a:solidFill>
            <a:ln w="9000" cap="rnd">
              <a:solidFill>
                <a:srgbClr val="FF3E9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489893" y="3615005"/>
              <a:ext cx="537931" cy="1353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mo"/>
                  <a:cs typeface="Arimo"/>
                </a:rPr>
                <a:t>Affligen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338181" y="5117261"/>
              <a:ext cx="730957" cy="106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mo"/>
                  <a:cs typeface="Arimo"/>
                </a:rPr>
                <a:t>Budweiser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180462" y="4436497"/>
              <a:ext cx="1060195" cy="106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mo"/>
                  <a:cs typeface="Arimo"/>
                </a:rPr>
                <a:t>Buckler.Blonde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774601" y="3983121"/>
              <a:ext cx="433690" cy="106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mo"/>
                  <a:cs typeface="Arimo"/>
                </a:rPr>
                <a:t>Killian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567489" y="4684697"/>
              <a:ext cx="778949" cy="106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mo"/>
                  <a:cs typeface="Arimo"/>
                </a:rPr>
                <a:t>St.Landelin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585091" y="2464497"/>
              <a:ext cx="1188643" cy="1353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mo"/>
                  <a:cs typeface="Arimo"/>
                </a:rPr>
                <a:t>Buckler.Highland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513822" y="3181671"/>
              <a:ext cx="939439" cy="106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mo"/>
                  <a:cs typeface="Arimo"/>
                </a:rPr>
                <a:t>Fruit.Defendu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244992" y="3005549"/>
              <a:ext cx="465943" cy="102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mo"/>
                  <a:cs typeface="Arimo"/>
                </a:rPr>
                <a:t>EKU28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5530220" y="3189948"/>
              <a:ext cx="589193" cy="866472"/>
            </a:xfrm>
            <a:custGeom>
              <a:avLst/>
              <a:pathLst>
                <a:path w="589193" h="866472">
                  <a:moveTo>
                    <a:pt x="589193" y="55799"/>
                  </a:moveTo>
                  <a:lnTo>
                    <a:pt x="586958" y="32497"/>
                  </a:lnTo>
                  <a:lnTo>
                    <a:pt x="580287" y="15271"/>
                  </a:lnTo>
                  <a:lnTo>
                    <a:pt x="569281" y="4384"/>
                  </a:lnTo>
                  <a:lnTo>
                    <a:pt x="554106" y="0"/>
                  </a:lnTo>
                  <a:lnTo>
                    <a:pt x="534994" y="2185"/>
                  </a:lnTo>
                  <a:lnTo>
                    <a:pt x="512233" y="10906"/>
                  </a:lnTo>
                  <a:lnTo>
                    <a:pt x="486169" y="26032"/>
                  </a:lnTo>
                  <a:lnTo>
                    <a:pt x="457196" y="47332"/>
                  </a:lnTo>
                  <a:lnTo>
                    <a:pt x="425754" y="74484"/>
                  </a:lnTo>
                  <a:lnTo>
                    <a:pt x="392320" y="107077"/>
                  </a:lnTo>
                  <a:lnTo>
                    <a:pt x="357400" y="144616"/>
                  </a:lnTo>
                  <a:lnTo>
                    <a:pt x="321524" y="186533"/>
                  </a:lnTo>
                  <a:lnTo>
                    <a:pt x="285236" y="232191"/>
                  </a:lnTo>
                  <a:lnTo>
                    <a:pt x="249085" y="280898"/>
                  </a:lnTo>
                  <a:lnTo>
                    <a:pt x="213620" y="331918"/>
                  </a:lnTo>
                  <a:lnTo>
                    <a:pt x="179378" y="384475"/>
                  </a:lnTo>
                  <a:lnTo>
                    <a:pt x="146878" y="437773"/>
                  </a:lnTo>
                  <a:lnTo>
                    <a:pt x="116614" y="491004"/>
                  </a:lnTo>
                  <a:lnTo>
                    <a:pt x="89043" y="543362"/>
                  </a:lnTo>
                  <a:lnTo>
                    <a:pt x="64584" y="594053"/>
                  </a:lnTo>
                  <a:lnTo>
                    <a:pt x="43608" y="642308"/>
                  </a:lnTo>
                  <a:lnTo>
                    <a:pt x="26432" y="687395"/>
                  </a:lnTo>
                  <a:lnTo>
                    <a:pt x="13317" y="728632"/>
                  </a:lnTo>
                  <a:lnTo>
                    <a:pt x="4461" y="765393"/>
                  </a:lnTo>
                  <a:lnTo>
                    <a:pt x="0" y="797120"/>
                  </a:lnTo>
                  <a:lnTo>
                    <a:pt x="0" y="823334"/>
                  </a:lnTo>
                  <a:lnTo>
                    <a:pt x="4461" y="843636"/>
                  </a:lnTo>
                  <a:lnTo>
                    <a:pt x="13317" y="857720"/>
                  </a:lnTo>
                  <a:lnTo>
                    <a:pt x="26432" y="865370"/>
                  </a:lnTo>
                  <a:lnTo>
                    <a:pt x="43608" y="866472"/>
                  </a:lnTo>
                  <a:lnTo>
                    <a:pt x="64584" y="861008"/>
                  </a:lnTo>
                  <a:lnTo>
                    <a:pt x="89043" y="849062"/>
                  </a:lnTo>
                  <a:lnTo>
                    <a:pt x="116614" y="830814"/>
                  </a:lnTo>
                  <a:lnTo>
                    <a:pt x="146878" y="806542"/>
                  </a:lnTo>
                  <a:lnTo>
                    <a:pt x="179378" y="776612"/>
                  </a:lnTo>
                  <a:lnTo>
                    <a:pt x="213620" y="741480"/>
                  </a:lnTo>
                  <a:lnTo>
                    <a:pt x="249085" y="701677"/>
                  </a:lnTo>
                  <a:lnTo>
                    <a:pt x="285236" y="657806"/>
                  </a:lnTo>
                  <a:lnTo>
                    <a:pt x="321524" y="610534"/>
                  </a:lnTo>
                  <a:lnTo>
                    <a:pt x="357400" y="560576"/>
                  </a:lnTo>
                  <a:lnTo>
                    <a:pt x="392320" y="508689"/>
                  </a:lnTo>
                  <a:lnTo>
                    <a:pt x="425754" y="455661"/>
                  </a:lnTo>
                  <a:lnTo>
                    <a:pt x="457196" y="402295"/>
                  </a:lnTo>
                  <a:lnTo>
                    <a:pt x="486169" y="349400"/>
                  </a:lnTo>
                  <a:lnTo>
                    <a:pt x="512233" y="297778"/>
                  </a:lnTo>
                  <a:lnTo>
                    <a:pt x="534994" y="248211"/>
                  </a:lnTo>
                  <a:lnTo>
                    <a:pt x="554106" y="201451"/>
                  </a:lnTo>
                  <a:lnTo>
                    <a:pt x="569281" y="158207"/>
                  </a:lnTo>
                  <a:lnTo>
                    <a:pt x="580287" y="119134"/>
                  </a:lnTo>
                  <a:lnTo>
                    <a:pt x="586958" y="84825"/>
                  </a:lnTo>
                  <a:close/>
                </a:path>
              </a:pathLst>
            </a:custGeom>
            <a:solidFill>
              <a:srgbClr val="7A378B">
                <a:alpha val="30196"/>
              </a:srgbClr>
            </a:solidFill>
            <a:ln w="13550" cap="rnd">
              <a:solidFill>
                <a:srgbClr val="7A37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412075" y="4679801"/>
              <a:ext cx="800330" cy="745284"/>
            </a:xfrm>
            <a:custGeom>
              <a:avLst/>
              <a:pathLst>
                <a:path w="800330" h="745284">
                  <a:moveTo>
                    <a:pt x="800330" y="496812"/>
                  </a:moveTo>
                  <a:lnTo>
                    <a:pt x="797294" y="452663"/>
                  </a:lnTo>
                  <a:lnTo>
                    <a:pt x="788232" y="407296"/>
                  </a:lnTo>
                  <a:lnTo>
                    <a:pt x="773282" y="361398"/>
                  </a:lnTo>
                  <a:lnTo>
                    <a:pt x="752670" y="315665"/>
                  </a:lnTo>
                  <a:lnTo>
                    <a:pt x="726708" y="270792"/>
                  </a:lnTo>
                  <a:lnTo>
                    <a:pt x="695791" y="227457"/>
                  </a:lnTo>
                  <a:lnTo>
                    <a:pt x="660387" y="186318"/>
                  </a:lnTo>
                  <a:lnTo>
                    <a:pt x="621032" y="147998"/>
                  </a:lnTo>
                  <a:lnTo>
                    <a:pt x="578323" y="113078"/>
                  </a:lnTo>
                  <a:lnTo>
                    <a:pt x="532908" y="82088"/>
                  </a:lnTo>
                  <a:lnTo>
                    <a:pt x="485475" y="55498"/>
                  </a:lnTo>
                  <a:lnTo>
                    <a:pt x="436742" y="33710"/>
                  </a:lnTo>
                  <a:lnTo>
                    <a:pt x="387450" y="17055"/>
                  </a:lnTo>
                  <a:lnTo>
                    <a:pt x="338345" y="5785"/>
                  </a:lnTo>
                  <a:lnTo>
                    <a:pt x="290170" y="71"/>
                  </a:lnTo>
                  <a:lnTo>
                    <a:pt x="243658" y="0"/>
                  </a:lnTo>
                  <a:lnTo>
                    <a:pt x="199512" y="5572"/>
                  </a:lnTo>
                  <a:lnTo>
                    <a:pt x="158403" y="16704"/>
                  </a:lnTo>
                  <a:lnTo>
                    <a:pt x="120952" y="33226"/>
                  </a:lnTo>
                  <a:lnTo>
                    <a:pt x="87728" y="54889"/>
                  </a:lnTo>
                  <a:lnTo>
                    <a:pt x="59235" y="81363"/>
                  </a:lnTo>
                  <a:lnTo>
                    <a:pt x="35904" y="112248"/>
                  </a:lnTo>
                  <a:lnTo>
                    <a:pt x="18089" y="147075"/>
                  </a:lnTo>
                  <a:lnTo>
                    <a:pt x="6060" y="185316"/>
                  </a:lnTo>
                  <a:lnTo>
                    <a:pt x="0" y="226391"/>
                  </a:lnTo>
                  <a:lnTo>
                    <a:pt x="0" y="269679"/>
                  </a:lnTo>
                  <a:lnTo>
                    <a:pt x="6060" y="314522"/>
                  </a:lnTo>
                  <a:lnTo>
                    <a:pt x="18089" y="360242"/>
                  </a:lnTo>
                  <a:lnTo>
                    <a:pt x="35904" y="406144"/>
                  </a:lnTo>
                  <a:lnTo>
                    <a:pt x="59235" y="451533"/>
                  </a:lnTo>
                  <a:lnTo>
                    <a:pt x="87728" y="495721"/>
                  </a:lnTo>
                  <a:lnTo>
                    <a:pt x="120952" y="538038"/>
                  </a:lnTo>
                  <a:lnTo>
                    <a:pt x="158403" y="577843"/>
                  </a:lnTo>
                  <a:lnTo>
                    <a:pt x="199512" y="614533"/>
                  </a:lnTo>
                  <a:lnTo>
                    <a:pt x="243658" y="647550"/>
                  </a:lnTo>
                  <a:lnTo>
                    <a:pt x="290170" y="676395"/>
                  </a:lnTo>
                  <a:lnTo>
                    <a:pt x="338345" y="700630"/>
                  </a:lnTo>
                  <a:lnTo>
                    <a:pt x="387450" y="719888"/>
                  </a:lnTo>
                  <a:lnTo>
                    <a:pt x="436742" y="733877"/>
                  </a:lnTo>
                  <a:lnTo>
                    <a:pt x="485475" y="742386"/>
                  </a:lnTo>
                  <a:lnTo>
                    <a:pt x="532908" y="745284"/>
                  </a:lnTo>
                  <a:lnTo>
                    <a:pt x="578323" y="742528"/>
                  </a:lnTo>
                  <a:lnTo>
                    <a:pt x="621032" y="734160"/>
                  </a:lnTo>
                  <a:lnTo>
                    <a:pt x="660387" y="720306"/>
                  </a:lnTo>
                  <a:lnTo>
                    <a:pt x="695791" y="701177"/>
                  </a:lnTo>
                  <a:lnTo>
                    <a:pt x="726708" y="677063"/>
                  </a:lnTo>
                  <a:lnTo>
                    <a:pt x="752670" y="648329"/>
                  </a:lnTo>
                  <a:lnTo>
                    <a:pt x="773282" y="615411"/>
                  </a:lnTo>
                  <a:lnTo>
                    <a:pt x="788232" y="578808"/>
                  </a:lnTo>
                  <a:lnTo>
                    <a:pt x="797294" y="539074"/>
                  </a:lnTo>
                  <a:close/>
                </a:path>
              </a:pathLst>
            </a:custGeom>
            <a:solidFill>
              <a:srgbClr val="9ACD32">
                <a:alpha val="30196"/>
              </a:srgbClr>
            </a:solidFill>
            <a:ln w="13550" cap="rnd">
              <a:solidFill>
                <a:srgbClr val="9ACD3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271713" y="4292765"/>
              <a:ext cx="776387" cy="573773"/>
            </a:xfrm>
            <a:custGeom>
              <a:avLst/>
              <a:pathLst>
                <a:path w="776387" h="573773">
                  <a:moveTo>
                    <a:pt x="776387" y="195272"/>
                  </a:moveTo>
                  <a:lnTo>
                    <a:pt x="773442" y="162542"/>
                  </a:lnTo>
                  <a:lnTo>
                    <a:pt x="764652" y="131699"/>
                  </a:lnTo>
                  <a:lnTo>
                    <a:pt x="750149" y="103210"/>
                  </a:lnTo>
                  <a:lnTo>
                    <a:pt x="730153" y="77509"/>
                  </a:lnTo>
                  <a:lnTo>
                    <a:pt x="704968" y="54983"/>
                  </a:lnTo>
                  <a:lnTo>
                    <a:pt x="674976" y="35976"/>
                  </a:lnTo>
                  <a:lnTo>
                    <a:pt x="640631" y="20774"/>
                  </a:lnTo>
                  <a:lnTo>
                    <a:pt x="602453" y="9608"/>
                  </a:lnTo>
                  <a:lnTo>
                    <a:pt x="561022" y="2648"/>
                  </a:lnTo>
                  <a:lnTo>
                    <a:pt x="516966" y="0"/>
                  </a:lnTo>
                  <a:lnTo>
                    <a:pt x="470951" y="1702"/>
                  </a:lnTo>
                  <a:lnTo>
                    <a:pt x="423677" y="7730"/>
                  </a:lnTo>
                  <a:lnTo>
                    <a:pt x="375859" y="17992"/>
                  </a:lnTo>
                  <a:lnTo>
                    <a:pt x="328223" y="32332"/>
                  </a:lnTo>
                  <a:lnTo>
                    <a:pt x="281490" y="50534"/>
                  </a:lnTo>
                  <a:lnTo>
                    <a:pt x="236369" y="72320"/>
                  </a:lnTo>
                  <a:lnTo>
                    <a:pt x="193544" y="97362"/>
                  </a:lnTo>
                  <a:lnTo>
                    <a:pt x="153664" y="125279"/>
                  </a:lnTo>
                  <a:lnTo>
                    <a:pt x="117333" y="155648"/>
                  </a:lnTo>
                  <a:lnTo>
                    <a:pt x="85104" y="188009"/>
                  </a:lnTo>
                  <a:lnTo>
                    <a:pt x="57463" y="221871"/>
                  </a:lnTo>
                  <a:lnTo>
                    <a:pt x="34829" y="256721"/>
                  </a:lnTo>
                  <a:lnTo>
                    <a:pt x="17547" y="292031"/>
                  </a:lnTo>
                  <a:lnTo>
                    <a:pt x="5879" y="327265"/>
                  </a:lnTo>
                  <a:lnTo>
                    <a:pt x="0" y="361889"/>
                  </a:lnTo>
                  <a:lnTo>
                    <a:pt x="0" y="395378"/>
                  </a:lnTo>
                  <a:lnTo>
                    <a:pt x="5879" y="427226"/>
                  </a:lnTo>
                  <a:lnTo>
                    <a:pt x="17547" y="456948"/>
                  </a:lnTo>
                  <a:lnTo>
                    <a:pt x="34829" y="484094"/>
                  </a:lnTo>
                  <a:lnTo>
                    <a:pt x="57463" y="508254"/>
                  </a:lnTo>
                  <a:lnTo>
                    <a:pt x="85104" y="529060"/>
                  </a:lnTo>
                  <a:lnTo>
                    <a:pt x="117333" y="546197"/>
                  </a:lnTo>
                  <a:lnTo>
                    <a:pt x="153664" y="559406"/>
                  </a:lnTo>
                  <a:lnTo>
                    <a:pt x="193544" y="568486"/>
                  </a:lnTo>
                  <a:lnTo>
                    <a:pt x="236369" y="573299"/>
                  </a:lnTo>
                  <a:lnTo>
                    <a:pt x="281490" y="573773"/>
                  </a:lnTo>
                  <a:lnTo>
                    <a:pt x="328223" y="569901"/>
                  </a:lnTo>
                  <a:lnTo>
                    <a:pt x="375859" y="561741"/>
                  </a:lnTo>
                  <a:lnTo>
                    <a:pt x="423677" y="549416"/>
                  </a:lnTo>
                  <a:lnTo>
                    <a:pt x="470951" y="533114"/>
                  </a:lnTo>
                  <a:lnTo>
                    <a:pt x="516966" y="513082"/>
                  </a:lnTo>
                  <a:lnTo>
                    <a:pt x="561022" y="489623"/>
                  </a:lnTo>
                  <a:lnTo>
                    <a:pt x="602453" y="463094"/>
                  </a:lnTo>
                  <a:lnTo>
                    <a:pt x="640631" y="433895"/>
                  </a:lnTo>
                  <a:lnTo>
                    <a:pt x="674976" y="402471"/>
                  </a:lnTo>
                  <a:lnTo>
                    <a:pt x="704968" y="369296"/>
                  </a:lnTo>
                  <a:lnTo>
                    <a:pt x="730153" y="334875"/>
                  </a:lnTo>
                  <a:lnTo>
                    <a:pt x="750149" y="299728"/>
                  </a:lnTo>
                  <a:lnTo>
                    <a:pt x="764652" y="264390"/>
                  </a:lnTo>
                  <a:lnTo>
                    <a:pt x="773442" y="229394"/>
                  </a:lnTo>
                  <a:close/>
                </a:path>
              </a:pathLst>
            </a:custGeom>
            <a:solidFill>
              <a:srgbClr val="9AFF9A">
                <a:alpha val="30196"/>
              </a:srgbClr>
            </a:solidFill>
            <a:ln w="13550" cap="rnd">
              <a:solidFill>
                <a:srgbClr val="9AFF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4520968" y="3446358"/>
              <a:ext cx="1126011" cy="1005579"/>
            </a:xfrm>
            <a:custGeom>
              <a:avLst/>
              <a:pathLst>
                <a:path w="1126011" h="1005579">
                  <a:moveTo>
                    <a:pt x="1126011" y="290636"/>
                  </a:moveTo>
                  <a:lnTo>
                    <a:pt x="1121740" y="236199"/>
                  </a:lnTo>
                  <a:lnTo>
                    <a:pt x="1108990" y="185803"/>
                  </a:lnTo>
                  <a:lnTo>
                    <a:pt x="1087956" y="140214"/>
                  </a:lnTo>
                  <a:lnTo>
                    <a:pt x="1058957" y="100122"/>
                  </a:lnTo>
                  <a:lnTo>
                    <a:pt x="1022431" y="66135"/>
                  </a:lnTo>
                  <a:lnTo>
                    <a:pt x="978932" y="38768"/>
                  </a:lnTo>
                  <a:lnTo>
                    <a:pt x="929120" y="18436"/>
                  </a:lnTo>
                  <a:lnTo>
                    <a:pt x="873751" y="5448"/>
                  </a:lnTo>
                  <a:lnTo>
                    <a:pt x="813662" y="0"/>
                  </a:lnTo>
                  <a:lnTo>
                    <a:pt x="749766" y="2174"/>
                  </a:lnTo>
                  <a:lnTo>
                    <a:pt x="683031" y="11939"/>
                  </a:lnTo>
                  <a:lnTo>
                    <a:pt x="614468" y="29145"/>
                  </a:lnTo>
                  <a:lnTo>
                    <a:pt x="545117" y="53532"/>
                  </a:lnTo>
                  <a:lnTo>
                    <a:pt x="476028" y="84731"/>
                  </a:lnTo>
                  <a:lnTo>
                    <a:pt x="408251" y="122268"/>
                  </a:lnTo>
                  <a:lnTo>
                    <a:pt x="342811" y="165574"/>
                  </a:lnTo>
                  <a:lnTo>
                    <a:pt x="280701" y="213993"/>
                  </a:lnTo>
                  <a:lnTo>
                    <a:pt x="222862" y="266791"/>
                  </a:lnTo>
                  <a:lnTo>
                    <a:pt x="170171" y="323167"/>
                  </a:lnTo>
                  <a:lnTo>
                    <a:pt x="123428" y="382268"/>
                  </a:lnTo>
                  <a:lnTo>
                    <a:pt x="83339" y="443196"/>
                  </a:lnTo>
                  <a:lnTo>
                    <a:pt x="50514" y="505029"/>
                  </a:lnTo>
                  <a:lnTo>
                    <a:pt x="25450" y="566829"/>
                  </a:lnTo>
                  <a:lnTo>
                    <a:pt x="8526" y="627659"/>
                  </a:lnTo>
                  <a:lnTo>
                    <a:pt x="0" y="686597"/>
                  </a:lnTo>
                  <a:lnTo>
                    <a:pt x="0" y="742750"/>
                  </a:lnTo>
                  <a:lnTo>
                    <a:pt x="8526" y="795266"/>
                  </a:lnTo>
                  <a:lnTo>
                    <a:pt x="25450" y="843350"/>
                  </a:lnTo>
                  <a:lnTo>
                    <a:pt x="50514" y="886272"/>
                  </a:lnTo>
                  <a:lnTo>
                    <a:pt x="83339" y="923382"/>
                  </a:lnTo>
                  <a:lnTo>
                    <a:pt x="123428" y="954117"/>
                  </a:lnTo>
                  <a:lnTo>
                    <a:pt x="170171" y="978012"/>
                  </a:lnTo>
                  <a:lnTo>
                    <a:pt x="222862" y="994703"/>
                  </a:lnTo>
                  <a:lnTo>
                    <a:pt x="280701" y="1003939"/>
                  </a:lnTo>
                  <a:lnTo>
                    <a:pt x="342811" y="1005579"/>
                  </a:lnTo>
                  <a:lnTo>
                    <a:pt x="408251" y="999598"/>
                  </a:lnTo>
                  <a:lnTo>
                    <a:pt x="476028" y="986087"/>
                  </a:lnTo>
                  <a:lnTo>
                    <a:pt x="545117" y="965251"/>
                  </a:lnTo>
                  <a:lnTo>
                    <a:pt x="614468" y="937405"/>
                  </a:lnTo>
                  <a:lnTo>
                    <a:pt x="683031" y="902972"/>
                  </a:lnTo>
                  <a:lnTo>
                    <a:pt x="749766" y="862474"/>
                  </a:lnTo>
                  <a:lnTo>
                    <a:pt x="813662" y="816524"/>
                  </a:lnTo>
                  <a:lnTo>
                    <a:pt x="873751" y="765819"/>
                  </a:lnTo>
                  <a:lnTo>
                    <a:pt x="929120" y="711128"/>
                  </a:lnTo>
                  <a:lnTo>
                    <a:pt x="978932" y="653280"/>
                  </a:lnTo>
                  <a:lnTo>
                    <a:pt x="1022431" y="593152"/>
                  </a:lnTo>
                  <a:lnTo>
                    <a:pt x="1058957" y="531655"/>
                  </a:lnTo>
                  <a:lnTo>
                    <a:pt x="1087956" y="469721"/>
                  </a:lnTo>
                  <a:lnTo>
                    <a:pt x="1108990" y="408289"/>
                  </a:lnTo>
                  <a:lnTo>
                    <a:pt x="1121740" y="348291"/>
                  </a:lnTo>
                  <a:close/>
                </a:path>
              </a:pathLst>
            </a:custGeom>
            <a:solidFill>
              <a:srgbClr val="DDA0DD">
                <a:alpha val="30196"/>
              </a:srgbClr>
            </a:solidFill>
            <a:ln w="13550" cap="rnd">
              <a:solidFill>
                <a:srgbClr val="DDA0D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480377" y="4108772"/>
              <a:ext cx="1105975" cy="1089968"/>
            </a:xfrm>
            <a:custGeom>
              <a:avLst/>
              <a:pathLst>
                <a:path w="1105975" h="1089968">
                  <a:moveTo>
                    <a:pt x="1105975" y="24434"/>
                  </a:moveTo>
                  <a:lnTo>
                    <a:pt x="1101779" y="8152"/>
                  </a:lnTo>
                  <a:lnTo>
                    <a:pt x="1089257" y="0"/>
                  </a:lnTo>
                  <a:lnTo>
                    <a:pt x="1068597" y="101"/>
                  </a:lnTo>
                  <a:lnTo>
                    <a:pt x="1040113" y="8456"/>
                  </a:lnTo>
                  <a:lnTo>
                    <a:pt x="1004237" y="24936"/>
                  </a:lnTo>
                  <a:lnTo>
                    <a:pt x="961513" y="49291"/>
                  </a:lnTo>
                  <a:lnTo>
                    <a:pt x="912588" y="81154"/>
                  </a:lnTo>
                  <a:lnTo>
                    <a:pt x="858203" y="120041"/>
                  </a:lnTo>
                  <a:lnTo>
                    <a:pt x="799184" y="165361"/>
                  </a:lnTo>
                  <a:lnTo>
                    <a:pt x="736425" y="216429"/>
                  </a:lnTo>
                  <a:lnTo>
                    <a:pt x="670877" y="272470"/>
                  </a:lnTo>
                  <a:lnTo>
                    <a:pt x="603534" y="332635"/>
                  </a:lnTo>
                  <a:lnTo>
                    <a:pt x="535417" y="396011"/>
                  </a:lnTo>
                  <a:lnTo>
                    <a:pt x="467558" y="461638"/>
                  </a:lnTo>
                  <a:lnTo>
                    <a:pt x="400986" y="528521"/>
                  </a:lnTo>
                  <a:lnTo>
                    <a:pt x="336711" y="595646"/>
                  </a:lnTo>
                  <a:lnTo>
                    <a:pt x="275706" y="661995"/>
                  </a:lnTo>
                  <a:lnTo>
                    <a:pt x="218896" y="726564"/>
                  </a:lnTo>
                  <a:lnTo>
                    <a:pt x="167143" y="788372"/>
                  </a:lnTo>
                  <a:lnTo>
                    <a:pt x="121231" y="846483"/>
                  </a:lnTo>
                  <a:lnTo>
                    <a:pt x="81856" y="900017"/>
                  </a:lnTo>
                  <a:lnTo>
                    <a:pt x="49615" y="948161"/>
                  </a:lnTo>
                  <a:lnTo>
                    <a:pt x="24997" y="990186"/>
                  </a:lnTo>
                  <a:lnTo>
                    <a:pt x="8374" y="1025454"/>
                  </a:lnTo>
                  <a:lnTo>
                    <a:pt x="0" y="1053432"/>
                  </a:lnTo>
                  <a:lnTo>
                    <a:pt x="0" y="1073695"/>
                  </a:lnTo>
                  <a:lnTo>
                    <a:pt x="8374" y="1085935"/>
                  </a:lnTo>
                  <a:lnTo>
                    <a:pt x="24997" y="1089968"/>
                  </a:lnTo>
                  <a:lnTo>
                    <a:pt x="49615" y="1085732"/>
                  </a:lnTo>
                  <a:lnTo>
                    <a:pt x="81856" y="1073291"/>
                  </a:lnTo>
                  <a:lnTo>
                    <a:pt x="121231" y="1052834"/>
                  </a:lnTo>
                  <a:lnTo>
                    <a:pt x="167143" y="1024672"/>
                  </a:lnTo>
                  <a:lnTo>
                    <a:pt x="218896" y="989230"/>
                  </a:lnTo>
                  <a:lnTo>
                    <a:pt x="275706" y="947046"/>
                  </a:lnTo>
                  <a:lnTo>
                    <a:pt x="336711" y="898761"/>
                  </a:lnTo>
                  <a:lnTo>
                    <a:pt x="400986" y="845104"/>
                  </a:lnTo>
                  <a:lnTo>
                    <a:pt x="467558" y="786891"/>
                  </a:lnTo>
                  <a:lnTo>
                    <a:pt x="535417" y="725003"/>
                  </a:lnTo>
                  <a:lnTo>
                    <a:pt x="603534" y="660379"/>
                  </a:lnTo>
                  <a:lnTo>
                    <a:pt x="670877" y="593999"/>
                  </a:lnTo>
                  <a:lnTo>
                    <a:pt x="736425" y="526867"/>
                  </a:lnTo>
                  <a:lnTo>
                    <a:pt x="799184" y="460003"/>
                  </a:lnTo>
                  <a:lnTo>
                    <a:pt x="858203" y="394420"/>
                  </a:lnTo>
                  <a:lnTo>
                    <a:pt x="912588" y="331111"/>
                  </a:lnTo>
                  <a:lnTo>
                    <a:pt x="961513" y="271038"/>
                  </a:lnTo>
                  <a:lnTo>
                    <a:pt x="1004237" y="215109"/>
                  </a:lnTo>
                  <a:lnTo>
                    <a:pt x="1040113" y="164174"/>
                  </a:lnTo>
                  <a:lnTo>
                    <a:pt x="1068597" y="119004"/>
                  </a:lnTo>
                  <a:lnTo>
                    <a:pt x="1089257" y="80283"/>
                  </a:lnTo>
                  <a:lnTo>
                    <a:pt x="1101779" y="48600"/>
                  </a:lnTo>
                  <a:close/>
                </a:path>
              </a:pathLst>
            </a:custGeom>
            <a:solidFill>
              <a:srgbClr val="4169E1">
                <a:alpha val="30196"/>
              </a:srgbClr>
            </a:solidFill>
            <a:ln w="13550" cap="rnd">
              <a:solidFill>
                <a:srgbClr val="4169E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419331" y="2450550"/>
              <a:ext cx="278867" cy="191531"/>
            </a:xfrm>
            <a:custGeom>
              <a:avLst/>
              <a:pathLst>
                <a:path w="278867" h="191531">
                  <a:moveTo>
                    <a:pt x="278867" y="39063"/>
                  </a:moveTo>
                  <a:lnTo>
                    <a:pt x="277809" y="29995"/>
                  </a:lnTo>
                  <a:lnTo>
                    <a:pt x="274652" y="21923"/>
                  </a:lnTo>
                  <a:lnTo>
                    <a:pt x="269442" y="14971"/>
                  </a:lnTo>
                  <a:lnTo>
                    <a:pt x="262260" y="9242"/>
                  </a:lnTo>
                  <a:lnTo>
                    <a:pt x="253214" y="4824"/>
                  </a:lnTo>
                  <a:lnTo>
                    <a:pt x="242441" y="1784"/>
                  </a:lnTo>
                  <a:lnTo>
                    <a:pt x="230105" y="167"/>
                  </a:lnTo>
                  <a:lnTo>
                    <a:pt x="216392" y="0"/>
                  </a:lnTo>
                  <a:lnTo>
                    <a:pt x="201511" y="1283"/>
                  </a:lnTo>
                  <a:lnTo>
                    <a:pt x="185686" y="3997"/>
                  </a:lnTo>
                  <a:lnTo>
                    <a:pt x="169159" y="8102"/>
                  </a:lnTo>
                  <a:lnTo>
                    <a:pt x="152178" y="13536"/>
                  </a:lnTo>
                  <a:lnTo>
                    <a:pt x="135003" y="20214"/>
                  </a:lnTo>
                  <a:lnTo>
                    <a:pt x="117893" y="28038"/>
                  </a:lnTo>
                  <a:lnTo>
                    <a:pt x="101107" y="36887"/>
                  </a:lnTo>
                  <a:lnTo>
                    <a:pt x="84900" y="46629"/>
                  </a:lnTo>
                  <a:lnTo>
                    <a:pt x="69518" y="57114"/>
                  </a:lnTo>
                  <a:lnTo>
                    <a:pt x="55194" y="68184"/>
                  </a:lnTo>
                  <a:lnTo>
                    <a:pt x="42144" y="79672"/>
                  </a:lnTo>
                  <a:lnTo>
                    <a:pt x="30568" y="91403"/>
                  </a:lnTo>
                  <a:lnTo>
                    <a:pt x="20639" y="103200"/>
                  </a:lnTo>
                  <a:lnTo>
                    <a:pt x="12510" y="114883"/>
                  </a:lnTo>
                  <a:lnTo>
                    <a:pt x="6302" y="126275"/>
                  </a:lnTo>
                  <a:lnTo>
                    <a:pt x="2111" y="137204"/>
                  </a:lnTo>
                  <a:lnTo>
                    <a:pt x="0" y="147505"/>
                  </a:lnTo>
                  <a:lnTo>
                    <a:pt x="0" y="157020"/>
                  </a:lnTo>
                  <a:lnTo>
                    <a:pt x="2111" y="165606"/>
                  </a:lnTo>
                  <a:lnTo>
                    <a:pt x="6302" y="173132"/>
                  </a:lnTo>
                  <a:lnTo>
                    <a:pt x="12510" y="179485"/>
                  </a:lnTo>
                  <a:lnTo>
                    <a:pt x="20639" y="184568"/>
                  </a:lnTo>
                  <a:lnTo>
                    <a:pt x="30568" y="188305"/>
                  </a:lnTo>
                  <a:lnTo>
                    <a:pt x="42144" y="190637"/>
                  </a:lnTo>
                  <a:lnTo>
                    <a:pt x="55194" y="191531"/>
                  </a:lnTo>
                  <a:lnTo>
                    <a:pt x="69518" y="190972"/>
                  </a:lnTo>
                  <a:lnTo>
                    <a:pt x="84900" y="188969"/>
                  </a:lnTo>
                  <a:lnTo>
                    <a:pt x="101107" y="185553"/>
                  </a:lnTo>
                  <a:lnTo>
                    <a:pt x="117893" y="180775"/>
                  </a:lnTo>
                  <a:lnTo>
                    <a:pt x="135003" y="174707"/>
                  </a:lnTo>
                  <a:lnTo>
                    <a:pt x="152178" y="167442"/>
                  </a:lnTo>
                  <a:lnTo>
                    <a:pt x="169159" y="159090"/>
                  </a:lnTo>
                  <a:lnTo>
                    <a:pt x="185686" y="149777"/>
                  </a:lnTo>
                  <a:lnTo>
                    <a:pt x="201511" y="139645"/>
                  </a:lnTo>
                  <a:lnTo>
                    <a:pt x="216392" y="128846"/>
                  </a:lnTo>
                  <a:lnTo>
                    <a:pt x="230105" y="117546"/>
                  </a:lnTo>
                  <a:lnTo>
                    <a:pt x="242441" y="105914"/>
                  </a:lnTo>
                  <a:lnTo>
                    <a:pt x="253214" y="94128"/>
                  </a:lnTo>
                  <a:lnTo>
                    <a:pt x="262260" y="82366"/>
                  </a:lnTo>
                  <a:lnTo>
                    <a:pt x="269442" y="70806"/>
                  </a:lnTo>
                  <a:lnTo>
                    <a:pt x="274652" y="59624"/>
                  </a:lnTo>
                  <a:lnTo>
                    <a:pt x="277809" y="48989"/>
                  </a:lnTo>
                  <a:close/>
                </a:path>
              </a:pathLst>
            </a:custGeom>
            <a:solidFill>
              <a:srgbClr val="EE7942">
                <a:alpha val="30196"/>
              </a:srgbClr>
            </a:solidFill>
            <a:ln w="13550" cap="rnd">
              <a:solidFill>
                <a:srgbClr val="EE79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5627190" y="3051165"/>
              <a:ext cx="484802" cy="535373"/>
            </a:xfrm>
            <a:custGeom>
              <a:avLst/>
              <a:pathLst>
                <a:path w="484802" h="535373">
                  <a:moveTo>
                    <a:pt x="484802" y="266795"/>
                  </a:moveTo>
                  <a:lnTo>
                    <a:pt x="482963" y="233890"/>
                  </a:lnTo>
                  <a:lnTo>
                    <a:pt x="477474" y="201498"/>
                  </a:lnTo>
                  <a:lnTo>
                    <a:pt x="468418" y="170108"/>
                  </a:lnTo>
                  <a:lnTo>
                    <a:pt x="455932" y="140197"/>
                  </a:lnTo>
                  <a:lnTo>
                    <a:pt x="440206" y="112218"/>
                  </a:lnTo>
                  <a:lnTo>
                    <a:pt x="421477" y="86596"/>
                  </a:lnTo>
                  <a:lnTo>
                    <a:pt x="400031" y="63718"/>
                  </a:lnTo>
                  <a:lnTo>
                    <a:pt x="376192" y="43932"/>
                  </a:lnTo>
                  <a:lnTo>
                    <a:pt x="350321" y="27537"/>
                  </a:lnTo>
                  <a:lnTo>
                    <a:pt x="322810" y="14783"/>
                  </a:lnTo>
                  <a:lnTo>
                    <a:pt x="294078" y="5861"/>
                  </a:lnTo>
                  <a:lnTo>
                    <a:pt x="264558" y="909"/>
                  </a:lnTo>
                  <a:lnTo>
                    <a:pt x="234699" y="0"/>
                  </a:lnTo>
                  <a:lnTo>
                    <a:pt x="204953" y="3148"/>
                  </a:lnTo>
                  <a:lnTo>
                    <a:pt x="175771" y="10306"/>
                  </a:lnTo>
                  <a:lnTo>
                    <a:pt x="147596" y="21365"/>
                  </a:lnTo>
                  <a:lnTo>
                    <a:pt x="120855" y="36158"/>
                  </a:lnTo>
                  <a:lnTo>
                    <a:pt x="95953" y="54460"/>
                  </a:lnTo>
                  <a:lnTo>
                    <a:pt x="73267" y="75995"/>
                  </a:lnTo>
                  <a:lnTo>
                    <a:pt x="53141" y="100434"/>
                  </a:lnTo>
                  <a:lnTo>
                    <a:pt x="35881" y="127409"/>
                  </a:lnTo>
                  <a:lnTo>
                    <a:pt x="21749" y="156509"/>
                  </a:lnTo>
                  <a:lnTo>
                    <a:pt x="10957" y="187295"/>
                  </a:lnTo>
                  <a:lnTo>
                    <a:pt x="3671" y="219298"/>
                  </a:lnTo>
                  <a:lnTo>
                    <a:pt x="0" y="252035"/>
                  </a:lnTo>
                  <a:lnTo>
                    <a:pt x="0" y="285009"/>
                  </a:lnTo>
                  <a:lnTo>
                    <a:pt x="3671" y="317720"/>
                  </a:lnTo>
                  <a:lnTo>
                    <a:pt x="10957" y="349671"/>
                  </a:lnTo>
                  <a:lnTo>
                    <a:pt x="21749" y="380380"/>
                  </a:lnTo>
                  <a:lnTo>
                    <a:pt x="35881" y="409380"/>
                  </a:lnTo>
                  <a:lnTo>
                    <a:pt x="53141" y="436231"/>
                  </a:lnTo>
                  <a:lnTo>
                    <a:pt x="73267" y="460528"/>
                  </a:lnTo>
                  <a:lnTo>
                    <a:pt x="95953" y="481900"/>
                  </a:lnTo>
                  <a:lnTo>
                    <a:pt x="120855" y="500025"/>
                  </a:lnTo>
                  <a:lnTo>
                    <a:pt x="147596" y="514627"/>
                  </a:lnTo>
                  <a:lnTo>
                    <a:pt x="175771" y="525486"/>
                  </a:lnTo>
                  <a:lnTo>
                    <a:pt x="204953" y="532436"/>
                  </a:lnTo>
                  <a:lnTo>
                    <a:pt x="234699" y="535373"/>
                  </a:lnTo>
                  <a:lnTo>
                    <a:pt x="264558" y="534251"/>
                  </a:lnTo>
                  <a:lnTo>
                    <a:pt x="294078" y="529088"/>
                  </a:lnTo>
                  <a:lnTo>
                    <a:pt x="322810" y="519962"/>
                  </a:lnTo>
                  <a:lnTo>
                    <a:pt x="350321" y="507011"/>
                  </a:lnTo>
                  <a:lnTo>
                    <a:pt x="376192" y="490432"/>
                  </a:lnTo>
                  <a:lnTo>
                    <a:pt x="400031" y="470476"/>
                  </a:lnTo>
                  <a:lnTo>
                    <a:pt x="421477" y="447445"/>
                  </a:lnTo>
                  <a:lnTo>
                    <a:pt x="440206" y="421690"/>
                  </a:lnTo>
                  <a:lnTo>
                    <a:pt x="455932" y="393599"/>
                  </a:lnTo>
                  <a:lnTo>
                    <a:pt x="468418" y="363599"/>
                  </a:lnTo>
                  <a:lnTo>
                    <a:pt x="477474" y="332145"/>
                  </a:lnTo>
                  <a:lnTo>
                    <a:pt x="482963" y="299713"/>
                  </a:lnTo>
                  <a:close/>
                </a:path>
              </a:pathLst>
            </a:custGeom>
            <a:solidFill>
              <a:srgbClr val="FFA54F">
                <a:alpha val="30196"/>
              </a:srgbClr>
            </a:solidFill>
            <a:ln w="13550" cap="rnd">
              <a:solidFill>
                <a:srgbClr val="FFA5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415035" y="2795102"/>
              <a:ext cx="321192" cy="346783"/>
            </a:xfrm>
            <a:custGeom>
              <a:avLst/>
              <a:pathLst>
                <a:path w="321192" h="346783">
                  <a:moveTo>
                    <a:pt x="321192" y="121922"/>
                  </a:moveTo>
                  <a:lnTo>
                    <a:pt x="319973" y="101952"/>
                  </a:lnTo>
                  <a:lnTo>
                    <a:pt x="316337" y="83064"/>
                  </a:lnTo>
                  <a:lnTo>
                    <a:pt x="310337" y="65545"/>
                  </a:lnTo>
                  <a:lnTo>
                    <a:pt x="302065" y="49660"/>
                  </a:lnTo>
                  <a:lnTo>
                    <a:pt x="291646" y="35651"/>
                  </a:lnTo>
                  <a:lnTo>
                    <a:pt x="279238" y="23728"/>
                  </a:lnTo>
                  <a:lnTo>
                    <a:pt x="265029" y="14074"/>
                  </a:lnTo>
                  <a:lnTo>
                    <a:pt x="249235" y="6835"/>
                  </a:lnTo>
                  <a:lnTo>
                    <a:pt x="232095" y="2119"/>
                  </a:lnTo>
                  <a:lnTo>
                    <a:pt x="213869" y="0"/>
                  </a:lnTo>
                  <a:lnTo>
                    <a:pt x="194833" y="508"/>
                  </a:lnTo>
                  <a:lnTo>
                    <a:pt x="175275" y="3636"/>
                  </a:lnTo>
                  <a:lnTo>
                    <a:pt x="155493" y="9337"/>
                  </a:lnTo>
                  <a:lnTo>
                    <a:pt x="135786" y="17525"/>
                  </a:lnTo>
                  <a:lnTo>
                    <a:pt x="116452" y="28075"/>
                  </a:lnTo>
                  <a:lnTo>
                    <a:pt x="97786" y="40827"/>
                  </a:lnTo>
                  <a:lnTo>
                    <a:pt x="80069" y="55587"/>
                  </a:lnTo>
                  <a:lnTo>
                    <a:pt x="63571" y="72134"/>
                  </a:lnTo>
                  <a:lnTo>
                    <a:pt x="48541" y="90214"/>
                  </a:lnTo>
                  <a:lnTo>
                    <a:pt x="35207" y="109555"/>
                  </a:lnTo>
                  <a:lnTo>
                    <a:pt x="23772" y="129863"/>
                  </a:lnTo>
                  <a:lnTo>
                    <a:pt x="14409" y="150830"/>
                  </a:lnTo>
                  <a:lnTo>
                    <a:pt x="7259" y="172139"/>
                  </a:lnTo>
                  <a:lnTo>
                    <a:pt x="2432" y="193466"/>
                  </a:lnTo>
                  <a:lnTo>
                    <a:pt x="0" y="214489"/>
                  </a:lnTo>
                  <a:lnTo>
                    <a:pt x="0" y="234887"/>
                  </a:lnTo>
                  <a:lnTo>
                    <a:pt x="2432" y="254353"/>
                  </a:lnTo>
                  <a:lnTo>
                    <a:pt x="7259" y="272591"/>
                  </a:lnTo>
                  <a:lnTo>
                    <a:pt x="14409" y="289325"/>
                  </a:lnTo>
                  <a:lnTo>
                    <a:pt x="23772" y="304301"/>
                  </a:lnTo>
                  <a:lnTo>
                    <a:pt x="35207" y="317291"/>
                  </a:lnTo>
                  <a:lnTo>
                    <a:pt x="48541" y="328100"/>
                  </a:lnTo>
                  <a:lnTo>
                    <a:pt x="63571" y="336563"/>
                  </a:lnTo>
                  <a:lnTo>
                    <a:pt x="80069" y="342552"/>
                  </a:lnTo>
                  <a:lnTo>
                    <a:pt x="97786" y="345976"/>
                  </a:lnTo>
                  <a:lnTo>
                    <a:pt x="116452" y="346783"/>
                  </a:lnTo>
                  <a:lnTo>
                    <a:pt x="135786" y="344961"/>
                  </a:lnTo>
                  <a:lnTo>
                    <a:pt x="155493" y="340538"/>
                  </a:lnTo>
                  <a:lnTo>
                    <a:pt x="175275" y="333581"/>
                  </a:lnTo>
                  <a:lnTo>
                    <a:pt x="194833" y="324194"/>
                  </a:lnTo>
                  <a:lnTo>
                    <a:pt x="213869" y="312521"/>
                  </a:lnTo>
                  <a:lnTo>
                    <a:pt x="232095" y="298739"/>
                  </a:lnTo>
                  <a:lnTo>
                    <a:pt x="249235" y="283055"/>
                  </a:lnTo>
                  <a:lnTo>
                    <a:pt x="265029" y="265709"/>
                  </a:lnTo>
                  <a:lnTo>
                    <a:pt x="279238" y="246963"/>
                  </a:lnTo>
                  <a:lnTo>
                    <a:pt x="291646" y="227101"/>
                  </a:lnTo>
                  <a:lnTo>
                    <a:pt x="302065" y="206424"/>
                  </a:lnTo>
                  <a:lnTo>
                    <a:pt x="310337" y="185246"/>
                  </a:lnTo>
                  <a:lnTo>
                    <a:pt x="316337" y="163887"/>
                  </a:lnTo>
                  <a:lnTo>
                    <a:pt x="319973" y="142672"/>
                  </a:lnTo>
                  <a:close/>
                </a:path>
              </a:pathLst>
            </a:custGeom>
            <a:solidFill>
              <a:srgbClr val="FF3E96">
                <a:alpha val="30196"/>
              </a:srgbClr>
            </a:solidFill>
            <a:ln w="13550" cap="rnd">
              <a:solidFill>
                <a:srgbClr val="FF3E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2739762" y="4801661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-0.3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776979" y="3797196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776979" y="2792731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0.3</a:t>
              </a:r>
            </a:p>
          </p:txBody>
        </p:sp>
        <p:sp>
          <p:nvSpPr>
            <p:cNvPr id="54" name="pl53"/>
            <p:cNvSpPr/>
            <p:nvPr/>
          </p:nvSpPr>
          <p:spPr>
            <a:xfrm>
              <a:off x="2960176" y="4842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60176" y="3837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960176" y="2833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10075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879718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49362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19005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888649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558292" y="57228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113786" y="5783288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783429" y="5783288"/>
              <a:ext cx="19257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-0.2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71681" y="578328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141325" y="578328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810968" y="578328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80612" y="578328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478141" y="5920718"/>
              <a:ext cx="605457" cy="104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`Factor 1`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2318498" y="3752502"/>
              <a:ext cx="605457" cy="104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`Factor 2`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apcloud44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2018-11-19T21:39:30Z</dcterms:modified>
  <cp:category/>
</cp:coreProperties>
</file>