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The Iris Set as MCA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a0001a.corMat.phi2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293203" y="171022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330773" y="171022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30773" y="274779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368342" y="171022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368342" y="274779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368342" y="378536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405912" y="171022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405912" y="274779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405912" y="378536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405912" y="482293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345081" y="1762102"/>
              <a:ext cx="933812" cy="933812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678590" y="2058042"/>
              <a:ext cx="341934" cy="341934"/>
            </a:xfrm>
            <a:prstGeom prst="ellipse">
              <a:avLst/>
            </a:prstGeom>
            <a:solidFill>
              <a:srgbClr val="DFEDF4">
                <a:alpha val="100000"/>
              </a:srgbClr>
            </a:solidFill>
            <a:ln w="9525" cap="rnd">
              <a:solidFill>
                <a:srgbClr val="DFED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382651" y="2799672"/>
              <a:ext cx="933812" cy="933812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5591761" y="1933643"/>
              <a:ext cx="590731" cy="590731"/>
            </a:xfrm>
            <a:prstGeom prst="ellipse">
              <a:avLst/>
            </a:prstGeom>
            <a:solidFill>
              <a:srgbClr val="8FC3DD">
                <a:alpha val="100000"/>
              </a:srgbClr>
            </a:solidFill>
            <a:ln w="9525" cap="rnd">
              <a:solidFill>
                <a:srgbClr val="8FC3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5663797" y="3043248"/>
              <a:ext cx="446660" cy="446660"/>
            </a:xfrm>
            <a:prstGeom prst="ellipse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420221" y="3837242"/>
              <a:ext cx="933812" cy="933812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6638980" y="1943292"/>
              <a:ext cx="571434" cy="571434"/>
            </a:xfrm>
            <a:prstGeom prst="ellipse">
              <a:avLst/>
            </a:prstGeom>
            <a:solidFill>
              <a:srgbClr val="99C8E0">
                <a:alpha val="100000"/>
              </a:srgbClr>
            </a:solidFill>
            <a:ln w="9525" cap="rnd">
              <a:solidFill>
                <a:srgbClr val="99C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6696515" y="3038397"/>
              <a:ext cx="456363" cy="456363"/>
            </a:xfrm>
            <a:prstGeom prst="ellipse">
              <a:avLst/>
            </a:prstGeom>
            <a:solidFill>
              <a:srgbClr val="C5DFEC">
                <a:alpha val="100000"/>
              </a:srgbClr>
            </a:solidFill>
            <a:ln w="9525" cap="rnd">
              <a:solidFill>
                <a:srgbClr val="C5DF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6510048" y="3889500"/>
              <a:ext cx="829296" cy="829296"/>
            </a:xfrm>
            <a:prstGeom prst="ellipse">
              <a:avLst/>
            </a:pr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6457790" y="4874811"/>
              <a:ext cx="933812" cy="933812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293203" y="171022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330773" y="171022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330773" y="274779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368342" y="171022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68342" y="274779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368342" y="378536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405912" y="171022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405912" y="274779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405912" y="378536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405912" y="482293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505736" y="5839751"/>
              <a:ext cx="121395" cy="20751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505736" y="5819000"/>
              <a:ext cx="121395" cy="20751"/>
            </a:xfrm>
            <a:prstGeom prst="rect">
              <a:avLst/>
            </a:prstGeom>
            <a:solidFill>
              <a:srgbClr val="6A011F">
                <a:alpha val="100000"/>
              </a:srgbClr>
            </a:solidFill>
            <a:ln w="9525" cap="rnd">
              <a:solidFill>
                <a:srgbClr val="6A01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505736" y="5798248"/>
              <a:ext cx="121395" cy="20751"/>
            </a:xfrm>
            <a:prstGeom prst="rect">
              <a:avLst/>
            </a:prstGeom>
            <a:solidFill>
              <a:srgbClr val="6E0220">
                <a:alpha val="100000"/>
              </a:srgbClr>
            </a:solidFill>
            <a:ln w="9525" cap="rnd">
              <a:solidFill>
                <a:srgbClr val="6E02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505736" y="5777497"/>
              <a:ext cx="121395" cy="20751"/>
            </a:xfrm>
            <a:prstGeom prst="rect">
              <a:avLst/>
            </a:prstGeom>
            <a:solidFill>
              <a:srgbClr val="720320">
                <a:alpha val="100000"/>
              </a:srgbClr>
            </a:solidFill>
            <a:ln w="9525" cap="rnd">
              <a:solidFill>
                <a:srgbClr val="7203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05736" y="5756746"/>
              <a:ext cx="121395" cy="20751"/>
            </a:xfrm>
            <a:prstGeom prst="rect">
              <a:avLst/>
            </a:prstGeom>
            <a:solidFill>
              <a:srgbClr val="760421">
                <a:alpha val="100000"/>
              </a:srgbClr>
            </a:solidFill>
            <a:ln w="9525" cap="rnd">
              <a:solidFill>
                <a:srgbClr val="7604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05736" y="5735994"/>
              <a:ext cx="121395" cy="20751"/>
            </a:xfrm>
            <a:prstGeom prst="rect">
              <a:avLst/>
            </a:prstGeom>
            <a:solidFill>
              <a:srgbClr val="790622">
                <a:alpha val="100000"/>
              </a:srgbClr>
            </a:solidFill>
            <a:ln w="9525" cap="rnd">
              <a:solidFill>
                <a:srgbClr val="7906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505736" y="5715243"/>
              <a:ext cx="121395" cy="20751"/>
            </a:xfrm>
            <a:prstGeom prst="rect">
              <a:avLst/>
            </a:prstGeom>
            <a:solidFill>
              <a:srgbClr val="7D0722">
                <a:alpha val="100000"/>
              </a:srgbClr>
            </a:solidFill>
            <a:ln w="9525" cap="rnd">
              <a:solidFill>
                <a:srgbClr val="7D07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505736" y="5694491"/>
              <a:ext cx="121395" cy="20751"/>
            </a:xfrm>
            <a:prstGeom prst="rect">
              <a:avLst/>
            </a:prstGeom>
            <a:solidFill>
              <a:srgbClr val="810823">
                <a:alpha val="100000"/>
              </a:srgbClr>
            </a:solidFill>
            <a:ln w="9525" cap="rnd">
              <a:solidFill>
                <a:srgbClr val="8108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505736" y="5673740"/>
              <a:ext cx="121395" cy="20751"/>
            </a:xfrm>
            <a:prstGeom prst="rect">
              <a:avLst/>
            </a:prstGeom>
            <a:solidFill>
              <a:srgbClr val="850923">
                <a:alpha val="100000"/>
              </a:srgbClr>
            </a:solidFill>
            <a:ln w="9525" cap="rnd">
              <a:solidFill>
                <a:srgbClr val="8509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505736" y="5652989"/>
              <a:ext cx="121395" cy="20751"/>
            </a:xfrm>
            <a:prstGeom prst="rect">
              <a:avLst/>
            </a:prstGeom>
            <a:solidFill>
              <a:srgbClr val="880A24">
                <a:alpha val="100000"/>
              </a:srgbClr>
            </a:solidFill>
            <a:ln w="9525" cap="rnd">
              <a:solidFill>
                <a:srgbClr val="880A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505736" y="5632237"/>
              <a:ext cx="121395" cy="20751"/>
            </a:xfrm>
            <a:prstGeom prst="rect">
              <a:avLst/>
            </a:prstGeom>
            <a:solidFill>
              <a:srgbClr val="8C0C25">
                <a:alpha val="100000"/>
              </a:srgbClr>
            </a:solidFill>
            <a:ln w="9525" cap="rnd">
              <a:solidFill>
                <a:srgbClr val="8C0C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505736" y="5611486"/>
              <a:ext cx="121395" cy="20751"/>
            </a:xfrm>
            <a:prstGeom prst="rect">
              <a:avLst/>
            </a:prstGeom>
            <a:solidFill>
              <a:srgbClr val="900D25">
                <a:alpha val="100000"/>
              </a:srgbClr>
            </a:solidFill>
            <a:ln w="9525" cap="rnd">
              <a:solidFill>
                <a:srgbClr val="900D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505736" y="5590735"/>
              <a:ext cx="121395" cy="20751"/>
            </a:xfrm>
            <a:prstGeom prst="rect">
              <a:avLst/>
            </a:prstGeom>
            <a:solidFill>
              <a:srgbClr val="940E26">
                <a:alpha val="100000"/>
              </a:srgbClr>
            </a:solidFill>
            <a:ln w="9525" cap="rnd">
              <a:solidFill>
                <a:srgbClr val="940E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505736" y="5569983"/>
              <a:ext cx="121395" cy="20751"/>
            </a:xfrm>
            <a:prstGeom prst="rect">
              <a:avLst/>
            </a:prstGeom>
            <a:solidFill>
              <a:srgbClr val="970F26">
                <a:alpha val="100000"/>
              </a:srgbClr>
            </a:solidFill>
            <a:ln w="9525" cap="rnd">
              <a:solidFill>
                <a:srgbClr val="970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505736" y="5549232"/>
              <a:ext cx="121395" cy="20751"/>
            </a:xfrm>
            <a:prstGeom prst="rect">
              <a:avLst/>
            </a:prstGeom>
            <a:solidFill>
              <a:srgbClr val="9B1027">
                <a:alpha val="100000"/>
              </a:srgbClr>
            </a:solidFill>
            <a:ln w="9525" cap="rnd">
              <a:solidFill>
                <a:srgbClr val="9B1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505736" y="5528480"/>
              <a:ext cx="121395" cy="20751"/>
            </a:xfrm>
            <a:prstGeom prst="rect">
              <a:avLst/>
            </a:prstGeom>
            <a:solidFill>
              <a:srgbClr val="9F1228">
                <a:alpha val="100000"/>
              </a:srgbClr>
            </a:solidFill>
            <a:ln w="9525" cap="rnd">
              <a:solidFill>
                <a:srgbClr val="9F12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505736" y="5507729"/>
              <a:ext cx="121395" cy="20751"/>
            </a:xfrm>
            <a:prstGeom prst="rect">
              <a:avLst/>
            </a:prstGeom>
            <a:solidFill>
              <a:srgbClr val="A31328">
                <a:alpha val="100000"/>
              </a:srgbClr>
            </a:solidFill>
            <a:ln w="9525" cap="rnd">
              <a:solidFill>
                <a:srgbClr val="A313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505736" y="5486978"/>
              <a:ext cx="121395" cy="20751"/>
            </a:xfrm>
            <a:prstGeom prst="rect">
              <a:avLst/>
            </a:prstGeom>
            <a:solidFill>
              <a:srgbClr val="A71429">
                <a:alpha val="100000"/>
              </a:srgbClr>
            </a:solidFill>
            <a:ln w="9525" cap="rnd">
              <a:solidFill>
                <a:srgbClr val="A714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505736" y="5466226"/>
              <a:ext cx="121395" cy="20751"/>
            </a:xfrm>
            <a:prstGeom prst="rect">
              <a:avLst/>
            </a:prstGeom>
            <a:solidFill>
              <a:srgbClr val="AA1529">
                <a:alpha val="100000"/>
              </a:srgbClr>
            </a:solidFill>
            <a:ln w="9525" cap="rnd">
              <a:solidFill>
                <a:srgbClr val="AA15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505736" y="5445475"/>
              <a:ext cx="121395" cy="20751"/>
            </a:xfrm>
            <a:prstGeom prst="rect">
              <a:avLst/>
            </a:prstGeom>
            <a:solidFill>
              <a:srgbClr val="AE162A">
                <a:alpha val="100000"/>
              </a:srgbClr>
            </a:solidFill>
            <a:ln w="9525" cap="rnd">
              <a:solidFill>
                <a:srgbClr val="AE16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7505736" y="5424723"/>
              <a:ext cx="121395" cy="20751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505736" y="5403972"/>
              <a:ext cx="121395" cy="20751"/>
            </a:xfrm>
            <a:prstGeom prst="rect">
              <a:avLst/>
            </a:prstGeom>
            <a:solidFill>
              <a:srgbClr val="B31B2C">
                <a:alpha val="100000"/>
              </a:srgbClr>
            </a:solidFill>
            <a:ln w="9525" cap="rnd">
              <a:solidFill>
                <a:srgbClr val="B31B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505736" y="5383221"/>
              <a:ext cx="121395" cy="20751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505736" y="5362469"/>
              <a:ext cx="121395" cy="20751"/>
            </a:xfrm>
            <a:prstGeom prst="rect">
              <a:avLst/>
            </a:prstGeom>
            <a:solidFill>
              <a:srgbClr val="B72330">
                <a:alpha val="100000"/>
              </a:srgbClr>
            </a:solidFill>
            <a:ln w="9525" cap="rnd">
              <a:solidFill>
                <a:srgbClr val="B723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505736" y="5341718"/>
              <a:ext cx="121395" cy="20751"/>
            </a:xfrm>
            <a:prstGeom prst="rect">
              <a:avLst/>
            </a:prstGeom>
            <a:solidFill>
              <a:srgbClr val="B92632">
                <a:alpha val="100000"/>
              </a:srgbClr>
            </a:solidFill>
            <a:ln w="9525" cap="rnd">
              <a:solidFill>
                <a:srgbClr val="B926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7505736" y="5320966"/>
              <a:ext cx="121395" cy="20751"/>
            </a:xfrm>
            <a:prstGeom prst="rect">
              <a:avLst/>
            </a:prstGeom>
            <a:solidFill>
              <a:srgbClr val="BB2A33">
                <a:alpha val="100000"/>
              </a:srgbClr>
            </a:solidFill>
            <a:ln w="9525" cap="rnd">
              <a:solidFill>
                <a:srgbClr val="BB2A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7505736" y="5300215"/>
              <a:ext cx="121395" cy="20751"/>
            </a:xfrm>
            <a:prstGeom prst="rect">
              <a:avLst/>
            </a:prstGeom>
            <a:solidFill>
              <a:srgbClr val="BD2E35">
                <a:alpha val="100000"/>
              </a:srgbClr>
            </a:solidFill>
            <a:ln w="9525" cap="rnd">
              <a:solidFill>
                <a:srgbClr val="BD2E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7505736" y="5279464"/>
              <a:ext cx="121395" cy="20751"/>
            </a:xfrm>
            <a:prstGeom prst="rect">
              <a:avLst/>
            </a:prstGeom>
            <a:solidFill>
              <a:srgbClr val="BE3137">
                <a:alpha val="100000"/>
              </a:srgbClr>
            </a:solidFill>
            <a:ln w="9525" cap="rnd">
              <a:solidFill>
                <a:srgbClr val="BE31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7505736" y="5258712"/>
              <a:ext cx="121395" cy="20751"/>
            </a:xfrm>
            <a:prstGeom prst="rect">
              <a:avLst/>
            </a:prstGeom>
            <a:solidFill>
              <a:srgbClr val="C03538">
                <a:alpha val="100000"/>
              </a:srgbClr>
            </a:solidFill>
            <a:ln w="9525" cap="rnd">
              <a:solidFill>
                <a:srgbClr val="C035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7505736" y="5237961"/>
              <a:ext cx="121395" cy="20751"/>
            </a:xfrm>
            <a:prstGeom prst="rect">
              <a:avLst/>
            </a:prstGeom>
            <a:solidFill>
              <a:srgbClr val="C2383A">
                <a:alpha val="100000"/>
              </a:srgbClr>
            </a:solidFill>
            <a:ln w="9525" cap="rnd">
              <a:solidFill>
                <a:srgbClr val="C238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7505736" y="5217209"/>
              <a:ext cx="121395" cy="20751"/>
            </a:xfrm>
            <a:prstGeom prst="rect">
              <a:avLst/>
            </a:prstGeom>
            <a:solidFill>
              <a:srgbClr val="C43C3C">
                <a:alpha val="100000"/>
              </a:srgbClr>
            </a:solidFill>
            <a:ln w="9525" cap="rnd">
              <a:solidFill>
                <a:srgbClr val="C43C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7505736" y="5196458"/>
              <a:ext cx="121395" cy="20751"/>
            </a:xfrm>
            <a:prstGeom prst="rect">
              <a:avLst/>
            </a:prstGeom>
            <a:solidFill>
              <a:srgbClr val="C6403D">
                <a:alpha val="100000"/>
              </a:srgbClr>
            </a:solidFill>
            <a:ln w="9525" cap="rnd">
              <a:solidFill>
                <a:srgbClr val="C640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7505736" y="5175707"/>
              <a:ext cx="121395" cy="20751"/>
            </a:xfrm>
            <a:prstGeom prst="rect">
              <a:avLst/>
            </a:prstGeom>
            <a:solidFill>
              <a:srgbClr val="C7433F">
                <a:alpha val="100000"/>
              </a:srgbClr>
            </a:solidFill>
            <a:ln w="9525" cap="rnd">
              <a:solidFill>
                <a:srgbClr val="C743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7505736" y="5154955"/>
              <a:ext cx="121395" cy="20751"/>
            </a:xfrm>
            <a:prstGeom prst="rect">
              <a:avLst/>
            </a:prstGeom>
            <a:solidFill>
              <a:srgbClr val="C94741">
                <a:alpha val="100000"/>
              </a:srgbClr>
            </a:solidFill>
            <a:ln w="9525" cap="rnd">
              <a:solidFill>
                <a:srgbClr val="C947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7505736" y="5134204"/>
              <a:ext cx="121395" cy="20751"/>
            </a:xfrm>
            <a:prstGeom prst="rect">
              <a:avLst/>
            </a:prstGeom>
            <a:solidFill>
              <a:srgbClr val="CB4B43">
                <a:alpha val="100000"/>
              </a:srgbClr>
            </a:solidFill>
            <a:ln w="9525" cap="rnd">
              <a:solidFill>
                <a:srgbClr val="CB4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7505736" y="5113452"/>
              <a:ext cx="121395" cy="20751"/>
            </a:xfrm>
            <a:prstGeom prst="rect">
              <a:avLst/>
            </a:prstGeom>
            <a:solidFill>
              <a:srgbClr val="CD4E44">
                <a:alpha val="100000"/>
              </a:srgbClr>
            </a:solidFill>
            <a:ln w="9525" cap="rnd">
              <a:solidFill>
                <a:srgbClr val="CD4E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7505736" y="5092701"/>
              <a:ext cx="121395" cy="20751"/>
            </a:xfrm>
            <a:prstGeom prst="rect">
              <a:avLst/>
            </a:prstGeom>
            <a:solidFill>
              <a:srgbClr val="CF5246">
                <a:alpha val="100000"/>
              </a:srgbClr>
            </a:solidFill>
            <a:ln w="9525" cap="rnd">
              <a:solidFill>
                <a:srgbClr val="CF5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505736" y="5071950"/>
              <a:ext cx="121395" cy="20751"/>
            </a:xfrm>
            <a:prstGeom prst="rect">
              <a:avLst/>
            </a:prstGeom>
            <a:solidFill>
              <a:srgbClr val="D05548">
                <a:alpha val="100000"/>
              </a:srgbClr>
            </a:solidFill>
            <a:ln w="9525" cap="rnd">
              <a:solidFill>
                <a:srgbClr val="D05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505736" y="5051198"/>
              <a:ext cx="121395" cy="20751"/>
            </a:xfrm>
            <a:prstGeom prst="rect">
              <a:avLst/>
            </a:prstGeom>
            <a:solidFill>
              <a:srgbClr val="D25949">
                <a:alpha val="100000"/>
              </a:srgbClr>
            </a:solidFill>
            <a:ln w="9525" cap="rnd">
              <a:solidFill>
                <a:srgbClr val="D259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505736" y="5030447"/>
              <a:ext cx="121395" cy="20751"/>
            </a:xfrm>
            <a:prstGeom prst="rect">
              <a:avLst/>
            </a:prstGeom>
            <a:solidFill>
              <a:srgbClr val="D45D4B">
                <a:alpha val="100000"/>
              </a:srgbClr>
            </a:solidFill>
            <a:ln w="9525" cap="rnd">
              <a:solidFill>
                <a:srgbClr val="D45D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7505736" y="5009695"/>
              <a:ext cx="121395" cy="20751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7505736" y="4988944"/>
              <a:ext cx="121395" cy="20751"/>
            </a:xfrm>
            <a:prstGeom prst="rect">
              <a:avLst/>
            </a:prstGeom>
            <a:solidFill>
              <a:srgbClr val="D76450">
                <a:alpha val="100000"/>
              </a:srgbClr>
            </a:solidFill>
            <a:ln w="9525" cap="rnd">
              <a:solidFill>
                <a:srgbClr val="D764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7505736" y="4968193"/>
              <a:ext cx="121395" cy="20751"/>
            </a:xfrm>
            <a:prstGeom prst="rect">
              <a:avLst/>
            </a:prstGeom>
            <a:solidFill>
              <a:srgbClr val="D96752">
                <a:alpha val="100000"/>
              </a:srgbClr>
            </a:solidFill>
            <a:ln w="9525" cap="rnd">
              <a:solidFill>
                <a:srgbClr val="D967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7505736" y="4947441"/>
              <a:ext cx="121395" cy="20751"/>
            </a:xfrm>
            <a:prstGeom prst="rect">
              <a:avLst/>
            </a:prstGeom>
            <a:solidFill>
              <a:srgbClr val="DA6B55">
                <a:alpha val="100000"/>
              </a:srgbClr>
            </a:solidFill>
            <a:ln w="9525" cap="rnd">
              <a:solidFill>
                <a:srgbClr val="DA6B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7505736" y="4926690"/>
              <a:ext cx="121395" cy="20751"/>
            </a:xfrm>
            <a:prstGeom prst="rect">
              <a:avLst/>
            </a:prstGeom>
            <a:solidFill>
              <a:srgbClr val="DC6E58">
                <a:alpha val="100000"/>
              </a:srgbClr>
            </a:solidFill>
            <a:ln w="9525" cap="rnd">
              <a:solidFill>
                <a:srgbClr val="DC6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7505736" y="4905939"/>
              <a:ext cx="121395" cy="20751"/>
            </a:xfrm>
            <a:prstGeom prst="rect">
              <a:avLst/>
            </a:prstGeom>
            <a:solidFill>
              <a:srgbClr val="DD725A">
                <a:alpha val="100000"/>
              </a:srgbClr>
            </a:solidFill>
            <a:ln w="9525" cap="rnd">
              <a:solidFill>
                <a:srgbClr val="DD72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7505736" y="4885187"/>
              <a:ext cx="121395" cy="20751"/>
            </a:xfrm>
            <a:prstGeom prst="rect">
              <a:avLst/>
            </a:prstGeom>
            <a:solidFill>
              <a:srgbClr val="DF755D">
                <a:alpha val="100000"/>
              </a:srgbClr>
            </a:solidFill>
            <a:ln w="9525" cap="rnd">
              <a:solidFill>
                <a:srgbClr val="DF7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7505736" y="4864436"/>
              <a:ext cx="121395" cy="20751"/>
            </a:xfrm>
            <a:prstGeom prst="rect">
              <a:avLst/>
            </a:prstGeom>
            <a:solidFill>
              <a:srgbClr val="E07860">
                <a:alpha val="100000"/>
              </a:srgbClr>
            </a:solidFill>
            <a:ln w="9525" cap="rnd">
              <a:solidFill>
                <a:srgbClr val="E07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7505736" y="4843684"/>
              <a:ext cx="121395" cy="20751"/>
            </a:xfrm>
            <a:prstGeom prst="rect">
              <a:avLst/>
            </a:prstGeom>
            <a:solidFill>
              <a:srgbClr val="E27C62">
                <a:alpha val="100000"/>
              </a:srgbClr>
            </a:solidFill>
            <a:ln w="9525" cap="rnd">
              <a:solidFill>
                <a:srgbClr val="E27C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7505736" y="4822933"/>
              <a:ext cx="121395" cy="20751"/>
            </a:xfrm>
            <a:prstGeom prst="rect">
              <a:avLst/>
            </a:prstGeom>
            <a:solidFill>
              <a:srgbClr val="E37F65">
                <a:alpha val="100000"/>
              </a:srgbClr>
            </a:solidFill>
            <a:ln w="9525" cap="rnd">
              <a:solidFill>
                <a:srgbClr val="E37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7505736" y="4802182"/>
              <a:ext cx="121395" cy="20751"/>
            </a:xfrm>
            <a:prstGeom prst="rect">
              <a:avLst/>
            </a:prstGeom>
            <a:solidFill>
              <a:srgbClr val="E58368">
                <a:alpha val="100000"/>
              </a:srgbClr>
            </a:solidFill>
            <a:ln w="9525" cap="rnd">
              <a:solidFill>
                <a:srgbClr val="E58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7505736" y="4781430"/>
              <a:ext cx="121395" cy="20751"/>
            </a:xfrm>
            <a:prstGeom prst="rect">
              <a:avLst/>
            </a:prstGeom>
            <a:solidFill>
              <a:srgbClr val="E6866A">
                <a:alpha val="100000"/>
              </a:srgbClr>
            </a:solidFill>
            <a:ln w="9525" cap="rnd">
              <a:solidFill>
                <a:srgbClr val="E686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7505736" y="4760679"/>
              <a:ext cx="121395" cy="20751"/>
            </a:xfrm>
            <a:prstGeom prst="rect">
              <a:avLst/>
            </a:prstGeom>
            <a:solidFill>
              <a:srgbClr val="E88A6D">
                <a:alpha val="100000"/>
              </a:srgbClr>
            </a:solidFill>
            <a:ln w="9525" cap="rnd">
              <a:solidFill>
                <a:srgbClr val="E88A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7505736" y="4739927"/>
              <a:ext cx="121395" cy="20751"/>
            </a:xfrm>
            <a:prstGeom prst="rect">
              <a:avLst/>
            </a:prstGeom>
            <a:solidFill>
              <a:srgbClr val="E98D70">
                <a:alpha val="100000"/>
              </a:srgbClr>
            </a:solidFill>
            <a:ln w="9525" cap="rnd">
              <a:solidFill>
                <a:srgbClr val="E98D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7505736" y="4719176"/>
              <a:ext cx="121395" cy="20751"/>
            </a:xfrm>
            <a:prstGeom prst="rect">
              <a:avLst/>
            </a:prstGeom>
            <a:solidFill>
              <a:srgbClr val="EB9172">
                <a:alpha val="100000"/>
              </a:srgbClr>
            </a:solidFill>
            <a:ln w="9525" cap="rnd">
              <a:solidFill>
                <a:srgbClr val="EB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7505736" y="4698425"/>
              <a:ext cx="121395" cy="20751"/>
            </a:xfrm>
            <a:prstGeom prst="rect">
              <a:avLst/>
            </a:prstGeom>
            <a:solidFill>
              <a:srgbClr val="EC9475">
                <a:alpha val="100000"/>
              </a:srgbClr>
            </a:solidFill>
            <a:ln w="9525" cap="rnd">
              <a:solidFill>
                <a:srgbClr val="EC94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7505736" y="4677673"/>
              <a:ext cx="121395" cy="20751"/>
            </a:xfrm>
            <a:prstGeom prst="rect">
              <a:avLst/>
            </a:prstGeom>
            <a:solidFill>
              <a:srgbClr val="EE9878">
                <a:alpha val="100000"/>
              </a:srgbClr>
            </a:solidFill>
            <a:ln w="9525" cap="rnd">
              <a:solidFill>
                <a:srgbClr val="EE9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7505736" y="4656922"/>
              <a:ext cx="121395" cy="20751"/>
            </a:xfrm>
            <a:prstGeom prst="rect">
              <a:avLst/>
            </a:prstGeom>
            <a:solidFill>
              <a:srgbClr val="EF9B7A">
                <a:alpha val="100000"/>
              </a:srgbClr>
            </a:solidFill>
            <a:ln w="9525" cap="rnd">
              <a:solidFill>
                <a:srgbClr val="EF9B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7505736" y="4636170"/>
              <a:ext cx="121395" cy="20751"/>
            </a:xfrm>
            <a:prstGeom prst="rect">
              <a:avLst/>
            </a:prstGeom>
            <a:solidFill>
              <a:srgbClr val="F19F7D">
                <a:alpha val="100000"/>
              </a:srgbClr>
            </a:solidFill>
            <a:ln w="9525" cap="rnd">
              <a:solidFill>
                <a:srgbClr val="F19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7505736" y="4615419"/>
              <a:ext cx="121395" cy="20751"/>
            </a:xfrm>
            <a:prstGeom prst="rect">
              <a:avLst/>
            </a:prstGeom>
            <a:solidFill>
              <a:srgbClr val="F2A280">
                <a:alpha val="100000"/>
              </a:srgbClr>
            </a:solidFill>
            <a:ln w="9525" cap="rnd">
              <a:solidFill>
                <a:srgbClr val="F2A2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7505736" y="4594668"/>
              <a:ext cx="121395" cy="20751"/>
            </a:xfrm>
            <a:prstGeom prst="rect">
              <a:avLst/>
            </a:prstGeom>
            <a:solidFill>
              <a:srgbClr val="F4A583">
                <a:alpha val="100000"/>
              </a:srgbClr>
            </a:solidFill>
            <a:ln w="9525" cap="rnd">
              <a:solidFill>
                <a:srgbClr val="F4A5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7505736" y="4573916"/>
              <a:ext cx="121395" cy="20751"/>
            </a:xfrm>
            <a:prstGeom prst="rect">
              <a:avLst/>
            </a:prstGeom>
            <a:solidFill>
              <a:srgbClr val="F4A886">
                <a:alpha val="100000"/>
              </a:srgbClr>
            </a:solidFill>
            <a:ln w="9525" cap="rnd">
              <a:solidFill>
                <a:srgbClr val="F4A8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7505736" y="4553165"/>
              <a:ext cx="121395" cy="20751"/>
            </a:xfrm>
            <a:prstGeom prst="rect">
              <a:avLst/>
            </a:prstGeom>
            <a:solidFill>
              <a:srgbClr val="F5AB89">
                <a:alpha val="100000"/>
              </a:srgbClr>
            </a:solidFill>
            <a:ln w="9525" cap="rnd">
              <a:solidFill>
                <a:srgbClr val="F5AB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505736" y="4532413"/>
              <a:ext cx="121395" cy="20751"/>
            </a:xfrm>
            <a:prstGeom prst="rect">
              <a:avLst/>
            </a:prstGeom>
            <a:solidFill>
              <a:srgbClr val="F5AD8D">
                <a:alpha val="100000"/>
              </a:srgbClr>
            </a:solidFill>
            <a:ln w="9525" cap="rnd">
              <a:solidFill>
                <a:srgbClr val="F5A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7505736" y="4511662"/>
              <a:ext cx="121395" cy="20751"/>
            </a:xfrm>
            <a:prstGeom prst="rect">
              <a:avLst/>
            </a:prstGeom>
            <a:solidFill>
              <a:srgbClr val="F5B090">
                <a:alpha val="100000"/>
              </a:srgbClr>
            </a:solidFill>
            <a:ln w="9525" cap="rnd">
              <a:solidFill>
                <a:srgbClr val="F5B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7505736" y="4490911"/>
              <a:ext cx="121395" cy="20751"/>
            </a:xfrm>
            <a:prstGeom prst="rect">
              <a:avLst/>
            </a:prstGeom>
            <a:solidFill>
              <a:srgbClr val="F6B394">
                <a:alpha val="100000"/>
              </a:srgbClr>
            </a:solidFill>
            <a:ln w="9525" cap="rnd">
              <a:solidFill>
                <a:srgbClr val="F6B3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7505736" y="4470159"/>
              <a:ext cx="121395" cy="20751"/>
            </a:xfrm>
            <a:prstGeom prst="rect">
              <a:avLst/>
            </a:prstGeom>
            <a:solidFill>
              <a:srgbClr val="F6B697">
                <a:alpha val="100000"/>
              </a:srgbClr>
            </a:solidFill>
            <a:ln w="9525" cap="rnd">
              <a:solidFill>
                <a:srgbClr val="F6B6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7505736" y="4449408"/>
              <a:ext cx="121395" cy="20751"/>
            </a:xfrm>
            <a:prstGeom prst="rect">
              <a:avLst/>
            </a:prstGeom>
            <a:solidFill>
              <a:srgbClr val="F7B89B">
                <a:alpha val="100000"/>
              </a:srgbClr>
            </a:solidFill>
            <a:ln w="9525" cap="rnd">
              <a:solidFill>
                <a:srgbClr val="F7B8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7505736" y="4428656"/>
              <a:ext cx="121395" cy="20751"/>
            </a:xfrm>
            <a:prstGeom prst="rect">
              <a:avLst/>
            </a:prstGeom>
            <a:solidFill>
              <a:srgbClr val="F7BB9E">
                <a:alpha val="100000"/>
              </a:srgbClr>
            </a:solidFill>
            <a:ln w="9525" cap="rnd">
              <a:solidFill>
                <a:srgbClr val="F7BB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7505736" y="4407905"/>
              <a:ext cx="121395" cy="20751"/>
            </a:xfrm>
            <a:prstGeom prst="rect">
              <a:avLst/>
            </a:prstGeom>
            <a:solidFill>
              <a:srgbClr val="F8BEA2">
                <a:alpha val="100000"/>
              </a:srgbClr>
            </a:solidFill>
            <a:ln w="9525" cap="rnd">
              <a:solidFill>
                <a:srgbClr val="F8BE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7505736" y="4387154"/>
              <a:ext cx="121395" cy="20751"/>
            </a:xfrm>
            <a:prstGeom prst="rect">
              <a:avLst/>
            </a:prstGeom>
            <a:solidFill>
              <a:srgbClr val="F8C0A5">
                <a:alpha val="100000"/>
              </a:srgbClr>
            </a:solidFill>
            <a:ln w="9525" cap="rnd">
              <a:solidFill>
                <a:srgbClr val="F8C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7505736" y="4366402"/>
              <a:ext cx="121395" cy="20751"/>
            </a:xfrm>
            <a:prstGeom prst="rect">
              <a:avLst/>
            </a:prstGeom>
            <a:solidFill>
              <a:srgbClr val="F9C3A9">
                <a:alpha val="100000"/>
              </a:srgbClr>
            </a:solidFill>
            <a:ln w="9525" cap="rnd">
              <a:solidFill>
                <a:srgbClr val="F9C3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7505736" y="4345651"/>
              <a:ext cx="121395" cy="20751"/>
            </a:xfrm>
            <a:prstGeom prst="rect">
              <a:avLst/>
            </a:prstGeom>
            <a:solidFill>
              <a:srgbClr val="F9C6AC">
                <a:alpha val="100000"/>
              </a:srgbClr>
            </a:solidFill>
            <a:ln w="9525" cap="rnd">
              <a:solidFill>
                <a:srgbClr val="F9C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7505736" y="4324900"/>
              <a:ext cx="121395" cy="20751"/>
            </a:xfrm>
            <a:prstGeom prst="rect">
              <a:avLst/>
            </a:prstGeom>
            <a:solidFill>
              <a:srgbClr val="FAC9B0">
                <a:alpha val="100000"/>
              </a:srgbClr>
            </a:solidFill>
            <a:ln w="9525" cap="rnd">
              <a:solidFill>
                <a:srgbClr val="FAC9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505736" y="4304148"/>
              <a:ext cx="121395" cy="20751"/>
            </a:xfrm>
            <a:prstGeom prst="rect">
              <a:avLst/>
            </a:prstGeom>
            <a:solidFill>
              <a:srgbClr val="FACBB3">
                <a:alpha val="100000"/>
              </a:srgbClr>
            </a:solidFill>
            <a:ln w="9525" cap="rnd">
              <a:solidFill>
                <a:srgbClr val="FACB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505736" y="4283397"/>
              <a:ext cx="121395" cy="20751"/>
            </a:xfrm>
            <a:prstGeom prst="rect">
              <a:avLst/>
            </a:prstGeom>
            <a:solidFill>
              <a:srgbClr val="FACEB7">
                <a:alpha val="100000"/>
              </a:srgbClr>
            </a:solidFill>
            <a:ln w="9525" cap="rnd">
              <a:solidFill>
                <a:srgbClr val="FACE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505736" y="4262645"/>
              <a:ext cx="121395" cy="20751"/>
            </a:xfrm>
            <a:prstGeom prst="rect">
              <a:avLst/>
            </a:prstGeom>
            <a:solidFill>
              <a:srgbClr val="FBD1BA">
                <a:alpha val="100000"/>
              </a:srgbClr>
            </a:solidFill>
            <a:ln w="9525" cap="rnd">
              <a:solidFill>
                <a:srgbClr val="FBD1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505736" y="4241894"/>
              <a:ext cx="121395" cy="20751"/>
            </a:xfrm>
            <a:prstGeom prst="rect">
              <a:avLst/>
            </a:prstGeom>
            <a:solidFill>
              <a:srgbClr val="FBD3BD">
                <a:alpha val="100000"/>
              </a:srgbClr>
            </a:solidFill>
            <a:ln w="9525" cap="rnd">
              <a:solidFill>
                <a:srgbClr val="FBD3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505736" y="4221143"/>
              <a:ext cx="121395" cy="20751"/>
            </a:xfrm>
            <a:prstGeom prst="rect">
              <a:avLst/>
            </a:prstGeom>
            <a:solidFill>
              <a:srgbClr val="FCD6C1">
                <a:alpha val="100000"/>
              </a:srgbClr>
            </a:solidFill>
            <a:ln w="9525" cap="rnd">
              <a:solidFill>
                <a:srgbClr val="FCD6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505736" y="4200391"/>
              <a:ext cx="121395" cy="20751"/>
            </a:xfrm>
            <a:prstGeom prst="rect">
              <a:avLst/>
            </a:prstGeom>
            <a:solidFill>
              <a:srgbClr val="FCD9C4">
                <a:alpha val="100000"/>
              </a:srgbClr>
            </a:solidFill>
            <a:ln w="9525" cap="rnd">
              <a:solidFill>
                <a:srgbClr val="FCD9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505736" y="4179640"/>
              <a:ext cx="121395" cy="20751"/>
            </a:xfrm>
            <a:prstGeom prst="rect">
              <a:avLst/>
            </a:prstGeom>
            <a:solidFill>
              <a:srgbClr val="FDDBC8">
                <a:alpha val="100000"/>
              </a:srgbClr>
            </a:solidFill>
            <a:ln w="9525" cap="rnd">
              <a:solidFill>
                <a:srgbClr val="FDDB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505736" y="4158888"/>
              <a:ext cx="121395" cy="20751"/>
            </a:xfrm>
            <a:prstGeom prst="rect">
              <a:avLst/>
            </a:prstGeom>
            <a:solidFill>
              <a:srgbClr val="FDDDCA">
                <a:alpha val="100000"/>
              </a:srgbClr>
            </a:solidFill>
            <a:ln w="9525" cap="rnd">
              <a:solidFill>
                <a:srgbClr val="FDD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7505736" y="4138137"/>
              <a:ext cx="121395" cy="20751"/>
            </a:xfrm>
            <a:prstGeom prst="rect">
              <a:avLst/>
            </a:prstGeom>
            <a:solidFill>
              <a:srgbClr val="FDDFCD">
                <a:alpha val="100000"/>
              </a:srgbClr>
            </a:solidFill>
            <a:ln w="9525" cap="rnd">
              <a:solidFill>
                <a:srgbClr val="FDDF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7505736" y="4117386"/>
              <a:ext cx="121395" cy="20751"/>
            </a:xfrm>
            <a:prstGeom prst="rect">
              <a:avLst/>
            </a:prstGeom>
            <a:solidFill>
              <a:srgbClr val="FDE1D0">
                <a:alpha val="100000"/>
              </a:srgbClr>
            </a:solidFill>
            <a:ln w="9525" cap="rnd">
              <a:solidFill>
                <a:srgbClr val="FDE1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7505736" y="4096634"/>
              <a:ext cx="121395" cy="20751"/>
            </a:xfrm>
            <a:prstGeom prst="rect">
              <a:avLst/>
            </a:prstGeom>
            <a:solidFill>
              <a:srgbClr val="FDE2D3">
                <a:alpha val="100000"/>
              </a:srgbClr>
            </a:solidFill>
            <a:ln w="9525" cap="rnd">
              <a:solidFill>
                <a:srgbClr val="FDE2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7505736" y="4075883"/>
              <a:ext cx="121395" cy="20751"/>
            </a:xfrm>
            <a:prstGeom prst="rect">
              <a:avLst/>
            </a:prstGeom>
            <a:solidFill>
              <a:srgbClr val="FDE4D6">
                <a:alpha val="100000"/>
              </a:srgbClr>
            </a:solidFill>
            <a:ln w="9525" cap="rnd">
              <a:solidFill>
                <a:srgbClr val="FDE4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7505736" y="4055131"/>
              <a:ext cx="121395" cy="20751"/>
            </a:xfrm>
            <a:prstGeom prst="rect">
              <a:avLst/>
            </a:pr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7505736" y="4034380"/>
              <a:ext cx="121395" cy="20751"/>
            </a:xfrm>
            <a:prstGeom prst="rect">
              <a:avLst/>
            </a:prstGeom>
            <a:solidFill>
              <a:srgbClr val="FDE8DB">
                <a:alpha val="100000"/>
              </a:srgbClr>
            </a:solidFill>
            <a:ln w="9525" cap="rnd">
              <a:solidFill>
                <a:srgbClr val="FDE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7505736" y="4013629"/>
              <a:ext cx="121395" cy="20751"/>
            </a:xfrm>
            <a:prstGeom prst="rect">
              <a:avLst/>
            </a:prstGeom>
            <a:solidFill>
              <a:srgbClr val="FDEADE">
                <a:alpha val="100000"/>
              </a:srgbClr>
            </a:solidFill>
            <a:ln w="9525" cap="rnd">
              <a:solidFill>
                <a:srgbClr val="FDE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505736" y="3992877"/>
              <a:ext cx="121395" cy="20751"/>
            </a:xfrm>
            <a:prstGeom prst="rect">
              <a:avLst/>
            </a:pr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505736" y="3972126"/>
              <a:ext cx="121395" cy="20751"/>
            </a:xfrm>
            <a:prstGeom prst="rect">
              <a:avLst/>
            </a:prstGeom>
            <a:solidFill>
              <a:srgbClr val="FEEDE4">
                <a:alpha val="100000"/>
              </a:srgbClr>
            </a:solidFill>
            <a:ln w="9525" cap="rnd">
              <a:solidFill>
                <a:srgbClr val="FEED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7505736" y="3951374"/>
              <a:ext cx="121395" cy="20751"/>
            </a:xfrm>
            <a:prstGeom prst="rect">
              <a:avLst/>
            </a:prstGeom>
            <a:solidFill>
              <a:srgbClr val="FEEFE7">
                <a:alpha val="100000"/>
              </a:srgbClr>
            </a:solidFill>
            <a:ln w="9525" cap="rnd">
              <a:solidFill>
                <a:srgbClr val="FEEF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505736" y="3930623"/>
              <a:ext cx="121395" cy="20751"/>
            </a:xfrm>
            <a:prstGeom prst="rect">
              <a:avLst/>
            </a:pr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505736" y="3909872"/>
              <a:ext cx="121395" cy="20751"/>
            </a:xfrm>
            <a:prstGeom prst="rect">
              <a:avLst/>
            </a:pr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505736" y="3889120"/>
              <a:ext cx="121395" cy="20751"/>
            </a:xfrm>
            <a:prstGeom prst="rect">
              <a:avLst/>
            </a:pr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505736" y="3868369"/>
              <a:ext cx="121395" cy="20751"/>
            </a:xfrm>
            <a:prstGeom prst="rect">
              <a:avLst/>
            </a:pr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505736" y="3847617"/>
              <a:ext cx="121395" cy="20751"/>
            </a:xfrm>
            <a:prstGeom prst="rect">
              <a:avLst/>
            </a:pr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7505736" y="3826866"/>
              <a:ext cx="121395" cy="20751"/>
            </a:xfrm>
            <a:prstGeom prst="rect">
              <a:avLst/>
            </a:pr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7505736" y="3806115"/>
              <a:ext cx="121395" cy="20751"/>
            </a:xfrm>
            <a:prstGeom prst="rect">
              <a:avLst/>
            </a:pr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7505736" y="3785363"/>
              <a:ext cx="121395" cy="20751"/>
            </a:xfrm>
            <a:prstGeom prst="rect">
              <a:avLst/>
            </a:pr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7505736" y="3764612"/>
              <a:ext cx="121395" cy="20751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7505736" y="3743860"/>
              <a:ext cx="121395" cy="20751"/>
            </a:xfrm>
            <a:prstGeom prst="rect">
              <a:avLst/>
            </a:pr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7505736" y="3723109"/>
              <a:ext cx="121395" cy="20751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505736" y="3702358"/>
              <a:ext cx="121395" cy="20751"/>
            </a:xfrm>
            <a:prstGeom prst="rect">
              <a:avLst/>
            </a:pr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505736" y="3681606"/>
              <a:ext cx="121395" cy="20751"/>
            </a:xfrm>
            <a:prstGeom prst="rect">
              <a:avLst/>
            </a:pr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505736" y="3660855"/>
              <a:ext cx="121395" cy="20751"/>
            </a:xfrm>
            <a:prstGeom prst="rect">
              <a:avLst/>
            </a:pr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505736" y="3640104"/>
              <a:ext cx="121395" cy="20751"/>
            </a:xfrm>
            <a:prstGeom prst="rect">
              <a:avLst/>
            </a:prstGeom>
            <a:solidFill>
              <a:srgbClr val="EFF6FA">
                <a:alpha val="100000"/>
              </a:srgbClr>
            </a:solidFill>
            <a:ln w="9525" cap="rnd">
              <a:solidFill>
                <a:srgbClr val="EFF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505736" y="3619352"/>
              <a:ext cx="121395" cy="20751"/>
            </a:xfrm>
            <a:prstGeom prst="rect">
              <a:avLst/>
            </a:prstGeom>
            <a:solidFill>
              <a:srgbClr val="EDF5F9">
                <a:alpha val="100000"/>
              </a:srgbClr>
            </a:solidFill>
            <a:ln w="9525" cap="rnd">
              <a:solidFill>
                <a:srgbClr val="ED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505736" y="3598601"/>
              <a:ext cx="121395" cy="20751"/>
            </a:xfrm>
            <a:prstGeom prst="rect">
              <a:avLst/>
            </a:prstGeom>
            <a:solidFill>
              <a:srgbClr val="EBF3F8">
                <a:alpha val="100000"/>
              </a:srgbClr>
            </a:solidFill>
            <a:ln w="9525" cap="rnd">
              <a:solidFill>
                <a:srgbClr val="EB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505736" y="3577849"/>
              <a:ext cx="121395" cy="20751"/>
            </a:xfrm>
            <a:prstGeom prst="rect">
              <a:avLst/>
            </a:prstGeom>
            <a:solidFill>
              <a:srgbClr val="E9F2F7">
                <a:alpha val="100000"/>
              </a:srgbClr>
            </a:solidFill>
            <a:ln w="9525" cap="rnd">
              <a:solidFill>
                <a:srgbClr val="E9F2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7505736" y="3557098"/>
              <a:ext cx="121395" cy="20751"/>
            </a:xfrm>
            <a:prstGeom prst="rect">
              <a:avLst/>
            </a:prstGeom>
            <a:solidFill>
              <a:srgbClr val="E6F1F7">
                <a:alpha val="100000"/>
              </a:srgbClr>
            </a:solidFill>
            <a:ln w="9525" cap="rnd">
              <a:solidFill>
                <a:srgbClr val="E6F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505736" y="3536347"/>
              <a:ext cx="121395" cy="20751"/>
            </a:xfrm>
            <a:prstGeom prst="rect">
              <a:avLst/>
            </a:prstGeom>
            <a:solidFill>
              <a:srgbClr val="E4EFF6">
                <a:alpha val="100000"/>
              </a:srgbClr>
            </a:solidFill>
            <a:ln w="9525" cap="rnd">
              <a:solidFill>
                <a:srgbClr val="E4EF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505736" y="3515595"/>
              <a:ext cx="121395" cy="20751"/>
            </a:xfrm>
            <a:prstGeom prst="rect">
              <a:avLst/>
            </a:prstGeom>
            <a:solidFill>
              <a:srgbClr val="E2EEF5">
                <a:alpha val="100000"/>
              </a:srgbClr>
            </a:solidFill>
            <a:ln w="9525" cap="rnd">
              <a:solidFill>
                <a:srgbClr val="E2EE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505736" y="3494844"/>
              <a:ext cx="121395" cy="20751"/>
            </a:xfrm>
            <a:prstGeom prst="rect">
              <a:avLst/>
            </a:prstGeom>
            <a:solidFill>
              <a:srgbClr val="DFEDF4">
                <a:alpha val="100000"/>
              </a:srgbClr>
            </a:solidFill>
            <a:ln w="9525" cap="rnd">
              <a:solidFill>
                <a:srgbClr val="DFED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505736" y="3474092"/>
              <a:ext cx="121395" cy="20751"/>
            </a:xfrm>
            <a:prstGeom prst="rect">
              <a:avLst/>
            </a:pr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505736" y="3453341"/>
              <a:ext cx="121395" cy="20751"/>
            </a:xfrm>
            <a:prstGeom prst="rect">
              <a:avLst/>
            </a:prstGeom>
            <a:solidFill>
              <a:srgbClr val="DBEAF3">
                <a:alpha val="100000"/>
              </a:srgbClr>
            </a:solidFill>
            <a:ln w="9525" cap="rnd">
              <a:solidFill>
                <a:srgbClr val="DBEA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505736" y="3432590"/>
              <a:ext cx="121395" cy="20751"/>
            </a:xfrm>
            <a:prstGeom prst="rect">
              <a:avLst/>
            </a:prstGeom>
            <a:solidFill>
              <a:srgbClr val="D8E9F2">
                <a:alpha val="100000"/>
              </a:srgbClr>
            </a:solidFill>
            <a:ln w="9525" cap="rnd">
              <a:solidFill>
                <a:srgbClr val="D8E9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7505736" y="3411838"/>
              <a:ext cx="121395" cy="20751"/>
            </a:xfrm>
            <a:prstGeom prst="rect">
              <a:avLst/>
            </a:prstGeom>
            <a:solidFill>
              <a:srgbClr val="D6E8F1">
                <a:alpha val="100000"/>
              </a:srgbClr>
            </a:solidFill>
            <a:ln w="9525" cap="rnd">
              <a:solidFill>
                <a:srgbClr val="D6E8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7505736" y="3391087"/>
              <a:ext cx="121395" cy="20751"/>
            </a:xfrm>
            <a:prstGeom prst="rect">
              <a:avLst/>
            </a:prstGeom>
            <a:solidFill>
              <a:srgbClr val="D4E6F1">
                <a:alpha val="100000"/>
              </a:srgbClr>
            </a:solidFill>
            <a:ln w="9525" cap="rnd">
              <a:solidFill>
                <a:srgbClr val="D4E6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7505736" y="3370335"/>
              <a:ext cx="121395" cy="20751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505736" y="3349584"/>
              <a:ext cx="121395" cy="20751"/>
            </a:xfrm>
            <a:prstGeom prst="rect">
              <a:avLst/>
            </a:prstGeom>
            <a:solidFill>
              <a:srgbClr val="CFE4EF">
                <a:alpha val="100000"/>
              </a:srgbClr>
            </a:solidFill>
            <a:ln w="9525" cap="rnd">
              <a:solidFill>
                <a:srgbClr val="CFE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7505736" y="3328833"/>
              <a:ext cx="121395" cy="20751"/>
            </a:xfrm>
            <a:prstGeom prst="rect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505736" y="3308081"/>
              <a:ext cx="121395" cy="20751"/>
            </a:xfrm>
            <a:prstGeom prst="rect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505736" y="3287330"/>
              <a:ext cx="121395" cy="20751"/>
            </a:xfrm>
            <a:prstGeom prst="rect">
              <a:avLst/>
            </a:prstGeom>
            <a:solidFill>
              <a:srgbClr val="C5DFEC">
                <a:alpha val="100000"/>
              </a:srgbClr>
            </a:solidFill>
            <a:ln w="9525" cap="rnd">
              <a:solidFill>
                <a:srgbClr val="C5DF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7505736" y="3266578"/>
              <a:ext cx="121395" cy="20751"/>
            </a:xfrm>
            <a:prstGeom prst="rect">
              <a:avLst/>
            </a:pr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7505736" y="3245827"/>
              <a:ext cx="121395" cy="20751"/>
            </a:xfrm>
            <a:prstGeom prst="rect">
              <a:avLst/>
            </a:prstGeom>
            <a:solidFill>
              <a:srgbClr val="BFDBEA">
                <a:alpha val="100000"/>
              </a:srgbClr>
            </a:solidFill>
            <a:ln w="9525" cap="rnd">
              <a:solidFill>
                <a:srgbClr val="BFDB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7505736" y="3225076"/>
              <a:ext cx="121395" cy="20751"/>
            </a:xfrm>
            <a:prstGeom prst="rect">
              <a:avLst/>
            </a:prstGeom>
            <a:solidFill>
              <a:srgbClr val="BCDAEA">
                <a:alpha val="100000"/>
              </a:srgbClr>
            </a:solidFill>
            <a:ln w="9525" cap="rnd">
              <a:solidFill>
                <a:srgbClr val="BCD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7505736" y="3204324"/>
              <a:ext cx="121395" cy="20751"/>
            </a:xfrm>
            <a:prstGeom prst="rect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7505736" y="3183573"/>
              <a:ext cx="121395" cy="20751"/>
            </a:xfrm>
            <a:prstGeom prst="rect">
              <a:avLst/>
            </a:prstGeom>
            <a:solidFill>
              <a:srgbClr val="B5D7E8">
                <a:alpha val="100000"/>
              </a:srgbClr>
            </a:solidFill>
            <a:ln w="9525" cap="rnd">
              <a:solidFill>
                <a:srgbClr val="B5D7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7505736" y="3162821"/>
              <a:ext cx="121395" cy="20751"/>
            </a:xfrm>
            <a:prstGeom prst="rect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7505736" y="3142070"/>
              <a:ext cx="121395" cy="20751"/>
            </a:xfrm>
            <a:prstGeom prst="rect">
              <a:avLst/>
            </a:pr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7505736" y="3121319"/>
              <a:ext cx="121395" cy="20751"/>
            </a:xfrm>
            <a:prstGeom prst="rect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7505736" y="3100567"/>
              <a:ext cx="121395" cy="20751"/>
            </a:xfrm>
            <a:prstGeom prst="rect">
              <a:avLst/>
            </a:pr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7505736" y="3079816"/>
              <a:ext cx="121395" cy="20751"/>
            </a:xfrm>
            <a:prstGeom prst="rect">
              <a:avLst/>
            </a:prstGeom>
            <a:solidFill>
              <a:srgbClr val="A5CFE3">
                <a:alpha val="100000"/>
              </a:srgbClr>
            </a:solidFill>
            <a:ln w="9525" cap="rnd">
              <a:solidFill>
                <a:srgbClr val="A5CF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7505736" y="3059065"/>
              <a:ext cx="121395" cy="20751"/>
            </a:xfrm>
            <a:prstGeom prst="rect">
              <a:avLst/>
            </a:pr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7505736" y="3038313"/>
              <a:ext cx="121395" cy="20751"/>
            </a:xfrm>
            <a:prstGeom prst="rect">
              <a:avLst/>
            </a:prstGeom>
            <a:solidFill>
              <a:srgbClr val="9FCBE1">
                <a:alpha val="100000"/>
              </a:srgbClr>
            </a:solidFill>
            <a:ln w="9525" cap="rnd">
              <a:solidFill>
                <a:srgbClr val="9FCB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7505736" y="3017562"/>
              <a:ext cx="121395" cy="20751"/>
            </a:xfrm>
            <a:prstGeom prst="rect">
              <a:avLst/>
            </a:prstGeom>
            <a:solidFill>
              <a:srgbClr val="9CCAE0">
                <a:alpha val="100000"/>
              </a:srgbClr>
            </a:solidFill>
            <a:ln w="9525" cap="rnd">
              <a:solidFill>
                <a:srgbClr val="9CCA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7505736" y="2996810"/>
              <a:ext cx="121395" cy="20751"/>
            </a:xfrm>
            <a:prstGeom prst="rect">
              <a:avLst/>
            </a:prstGeom>
            <a:solidFill>
              <a:srgbClr val="99C8E0">
                <a:alpha val="100000"/>
              </a:srgbClr>
            </a:solidFill>
            <a:ln w="9525" cap="rnd">
              <a:solidFill>
                <a:srgbClr val="99C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7505736" y="2976059"/>
              <a:ext cx="121395" cy="20751"/>
            </a:xfrm>
            <a:prstGeom prst="rect">
              <a:avLst/>
            </a:prstGeom>
            <a:solidFill>
              <a:srgbClr val="96C7DF">
                <a:alpha val="100000"/>
              </a:srgbClr>
            </a:solidFill>
            <a:ln w="9525" cap="rnd">
              <a:solidFill>
                <a:srgbClr val="96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7505736" y="2955308"/>
              <a:ext cx="121395" cy="2075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7505736" y="2934556"/>
              <a:ext cx="121395" cy="20751"/>
            </a:xfrm>
            <a:prstGeom prst="rect">
              <a:avLst/>
            </a:prstGeom>
            <a:solidFill>
              <a:srgbClr val="8FC3DD">
                <a:alpha val="100000"/>
              </a:srgbClr>
            </a:solidFill>
            <a:ln w="9525" cap="rnd">
              <a:solidFill>
                <a:srgbClr val="8FC3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7505736" y="2913805"/>
              <a:ext cx="121395" cy="20751"/>
            </a:xfrm>
            <a:prstGeom prst="rect">
              <a:avLst/>
            </a:prstGeom>
            <a:solidFill>
              <a:srgbClr val="8BC0DB">
                <a:alpha val="100000"/>
              </a:srgbClr>
            </a:solidFill>
            <a:ln w="9525" cap="rnd">
              <a:solidFill>
                <a:srgbClr val="8BC0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7505736" y="2893053"/>
              <a:ext cx="121395" cy="20751"/>
            </a:xfrm>
            <a:prstGeom prst="rect">
              <a:avLst/>
            </a:pr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7505736" y="2872302"/>
              <a:ext cx="121395" cy="20751"/>
            </a:xfrm>
            <a:prstGeom prst="rect">
              <a:avLst/>
            </a:prstGeom>
            <a:solidFill>
              <a:srgbClr val="83BBD8">
                <a:alpha val="100000"/>
              </a:srgbClr>
            </a:solidFill>
            <a:ln w="9525" cap="rnd">
              <a:solidFill>
                <a:srgbClr val="83BB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7505736" y="2851551"/>
              <a:ext cx="121395" cy="20751"/>
            </a:xfrm>
            <a:prstGeom prst="rect">
              <a:avLst/>
            </a:prstGeom>
            <a:solidFill>
              <a:srgbClr val="7FB9D7">
                <a:alpha val="100000"/>
              </a:srgbClr>
            </a:solidFill>
            <a:ln w="9525" cap="rnd">
              <a:solidFill>
                <a:srgbClr val="7FB9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7505736" y="2830799"/>
              <a:ext cx="121395" cy="20751"/>
            </a:xfrm>
            <a:prstGeom prst="rect">
              <a:avLst/>
            </a:prstGeom>
            <a:solidFill>
              <a:srgbClr val="7BB6D6">
                <a:alpha val="100000"/>
              </a:srgbClr>
            </a:solidFill>
            <a:ln w="9525" cap="rnd">
              <a:solidFill>
                <a:srgbClr val="7BB6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7505736" y="2810048"/>
              <a:ext cx="121395" cy="20751"/>
            </a:xfrm>
            <a:prstGeom prst="rect">
              <a:avLst/>
            </a:prstGeom>
            <a:solidFill>
              <a:srgbClr val="77B4D4">
                <a:alpha val="100000"/>
              </a:srgbClr>
            </a:solidFill>
            <a:ln w="9525" cap="rnd">
              <a:solidFill>
                <a:srgbClr val="77B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7505736" y="2789296"/>
              <a:ext cx="121395" cy="20751"/>
            </a:xfrm>
            <a:prstGeom prst="rect">
              <a:avLst/>
            </a:prstGeom>
            <a:solidFill>
              <a:srgbClr val="73B1D3">
                <a:alpha val="100000"/>
              </a:srgbClr>
            </a:solidFill>
            <a:ln w="9525" cap="rnd">
              <a:solidFill>
                <a:srgbClr val="73B1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7505736" y="2768545"/>
              <a:ext cx="121395" cy="20751"/>
            </a:xfrm>
            <a:prstGeom prst="rect">
              <a:avLst/>
            </a:pr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7505736" y="2747794"/>
              <a:ext cx="121395" cy="20751"/>
            </a:xfrm>
            <a:prstGeom prst="rect">
              <a:avLst/>
            </a:prstGeom>
            <a:solidFill>
              <a:srgbClr val="6BACD0">
                <a:alpha val="100000"/>
              </a:srgbClr>
            </a:solidFill>
            <a:ln w="9525" cap="rnd">
              <a:solidFill>
                <a:srgbClr val="6BAC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505736" y="2727042"/>
              <a:ext cx="121395" cy="20751"/>
            </a:xfrm>
            <a:prstGeom prst="rect">
              <a:avLst/>
            </a:prstGeom>
            <a:solidFill>
              <a:srgbClr val="67AACF">
                <a:alpha val="100000"/>
              </a:srgbClr>
            </a:solidFill>
            <a:ln w="9525" cap="rnd">
              <a:solidFill>
                <a:srgbClr val="67AA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505736" y="2706291"/>
              <a:ext cx="121395" cy="20751"/>
            </a:xfrm>
            <a:prstGeom prst="rect">
              <a:avLst/>
            </a:prstGeom>
            <a:solidFill>
              <a:srgbClr val="63A7CE">
                <a:alpha val="100000"/>
              </a:srgbClr>
            </a:solidFill>
            <a:ln w="9525" cap="rnd">
              <a:solidFill>
                <a:srgbClr val="63A7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7505736" y="2685539"/>
              <a:ext cx="121395" cy="20751"/>
            </a:xfrm>
            <a:prstGeom prst="rect">
              <a:avLst/>
            </a:pr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7505736" y="2664788"/>
              <a:ext cx="121395" cy="20751"/>
            </a:xfrm>
            <a:prstGeom prst="rect">
              <a:avLst/>
            </a:prstGeom>
            <a:solidFill>
              <a:srgbClr val="5BA2CB">
                <a:alpha val="100000"/>
              </a:srgbClr>
            </a:solidFill>
            <a:ln w="9525" cap="rnd">
              <a:solidFill>
                <a:srgbClr val="5BA2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7505736" y="2644037"/>
              <a:ext cx="121395" cy="20751"/>
            </a:xfrm>
            <a:prstGeom prst="rect">
              <a:avLst/>
            </a:prstGeom>
            <a:solidFill>
              <a:srgbClr val="57A0CA">
                <a:alpha val="100000"/>
              </a:srgbClr>
            </a:solidFill>
            <a:ln w="9525" cap="rnd">
              <a:solidFill>
                <a:srgbClr val="57A0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7505736" y="2623285"/>
              <a:ext cx="121395" cy="20751"/>
            </a:xfrm>
            <a:prstGeom prst="rect">
              <a:avLst/>
            </a:prstGeom>
            <a:solidFill>
              <a:srgbClr val="539DC8">
                <a:alpha val="100000"/>
              </a:srgbClr>
            </a:solidFill>
            <a:ln w="9525" cap="rnd">
              <a:solidFill>
                <a:srgbClr val="539D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7505736" y="2602534"/>
              <a:ext cx="121395" cy="20751"/>
            </a:xfrm>
            <a:prstGeom prst="rect">
              <a:avLst/>
            </a:prstGeom>
            <a:solidFill>
              <a:srgbClr val="4F9BC7">
                <a:alpha val="100000"/>
              </a:srgbClr>
            </a:solidFill>
            <a:ln w="9525" cap="rnd">
              <a:solidFill>
                <a:srgbClr val="4F9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7505736" y="2581782"/>
              <a:ext cx="121395" cy="20751"/>
            </a:xfrm>
            <a:prstGeom prst="rect">
              <a:avLst/>
            </a:prstGeom>
            <a:solidFill>
              <a:srgbClr val="4B98C5">
                <a:alpha val="100000"/>
              </a:srgbClr>
            </a:solidFill>
            <a:ln w="9525" cap="rnd">
              <a:solidFill>
                <a:srgbClr val="4B98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7505736" y="2561031"/>
              <a:ext cx="121395" cy="20751"/>
            </a:xfrm>
            <a:prstGeom prst="rect">
              <a:avLst/>
            </a:prstGeom>
            <a:solidFill>
              <a:srgbClr val="4796C4">
                <a:alpha val="100000"/>
              </a:srgbClr>
            </a:solidFill>
            <a:ln w="9525" cap="rnd">
              <a:solidFill>
                <a:srgbClr val="4796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7505736" y="2540280"/>
              <a:ext cx="121395" cy="20751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505736" y="2519528"/>
              <a:ext cx="121395" cy="20751"/>
            </a:xfrm>
            <a:prstGeom prst="rect">
              <a:avLst/>
            </a:prstGeom>
            <a:solidFill>
              <a:srgbClr val="4191C2">
                <a:alpha val="100000"/>
              </a:srgbClr>
            </a:solidFill>
            <a:ln w="9525" cap="rnd">
              <a:solidFill>
                <a:srgbClr val="4191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7505736" y="2498777"/>
              <a:ext cx="121395" cy="20751"/>
            </a:xfrm>
            <a:prstGeom prst="rect">
              <a:avLst/>
            </a:prstGeom>
            <a:solidFill>
              <a:srgbClr val="3F8EC0">
                <a:alpha val="100000"/>
              </a:srgbClr>
            </a:solidFill>
            <a:ln w="9525" cap="rnd">
              <a:solidFill>
                <a:srgbClr val="3F8E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7505736" y="2478025"/>
              <a:ext cx="121395" cy="20751"/>
            </a:xfrm>
            <a:prstGeom prst="rect">
              <a:avLst/>
            </a:prstGeom>
            <a:solidFill>
              <a:srgbClr val="3E8CBF">
                <a:alpha val="100000"/>
              </a:srgbClr>
            </a:solidFill>
            <a:ln w="9525" cap="rnd">
              <a:solidFill>
                <a:srgbClr val="3E8C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7505736" y="2457274"/>
              <a:ext cx="121395" cy="20751"/>
            </a:xfrm>
            <a:prstGeom prst="rect">
              <a:avLst/>
            </a:prstGeom>
            <a:solidFill>
              <a:srgbClr val="3C8ABE">
                <a:alpha val="100000"/>
              </a:srgbClr>
            </a:solidFill>
            <a:ln w="9525" cap="rnd">
              <a:solidFill>
                <a:srgbClr val="3C8A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7505736" y="2436523"/>
              <a:ext cx="121395" cy="20751"/>
            </a:xfrm>
            <a:prstGeom prst="rect">
              <a:avLst/>
            </a:prstGeom>
            <a:solidFill>
              <a:srgbClr val="3A88BD">
                <a:alpha val="100000"/>
              </a:srgbClr>
            </a:solidFill>
            <a:ln w="9525" cap="rnd">
              <a:solidFill>
                <a:srgbClr val="3A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7505736" y="2415771"/>
              <a:ext cx="121395" cy="20751"/>
            </a:xfrm>
            <a:prstGeom prst="rect">
              <a:avLst/>
            </a:prstGeom>
            <a:solidFill>
              <a:srgbClr val="3985BC">
                <a:alpha val="100000"/>
              </a:srgbClr>
            </a:solidFill>
            <a:ln w="9525" cap="rnd">
              <a:solidFill>
                <a:srgbClr val="398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7505736" y="2395020"/>
              <a:ext cx="121395" cy="20751"/>
            </a:xfrm>
            <a:prstGeom prst="rect">
              <a:avLst/>
            </a:prstGeom>
            <a:solidFill>
              <a:srgbClr val="3783BB">
                <a:alpha val="100000"/>
              </a:srgbClr>
            </a:solidFill>
            <a:ln w="9525" cap="rnd">
              <a:solidFill>
                <a:srgbClr val="3783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505736" y="2374269"/>
              <a:ext cx="121395" cy="20751"/>
            </a:xfrm>
            <a:prstGeom prst="rect">
              <a:avLst/>
            </a:prstGeom>
            <a:solidFill>
              <a:srgbClr val="3581B9">
                <a:alpha val="100000"/>
              </a:srgbClr>
            </a:solidFill>
            <a:ln w="9525" cap="rnd">
              <a:solidFill>
                <a:srgbClr val="3581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7505736" y="2353517"/>
              <a:ext cx="121395" cy="20751"/>
            </a:xfrm>
            <a:prstGeom prst="rect">
              <a:avLst/>
            </a:prstGeom>
            <a:solidFill>
              <a:srgbClr val="337FB8">
                <a:alpha val="100000"/>
              </a:srgbClr>
            </a:solidFill>
            <a:ln w="9525" cap="rnd">
              <a:solidFill>
                <a:srgbClr val="337F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505736" y="2332766"/>
              <a:ext cx="121395" cy="20751"/>
            </a:xfrm>
            <a:prstGeom prst="rect">
              <a:avLst/>
            </a:prstGeom>
            <a:solidFill>
              <a:srgbClr val="327CB7">
                <a:alpha val="100000"/>
              </a:srgbClr>
            </a:solidFill>
            <a:ln w="9525" cap="rnd">
              <a:solidFill>
                <a:srgbClr val="327C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7505736" y="2312014"/>
              <a:ext cx="121395" cy="20751"/>
            </a:xfrm>
            <a:prstGeom prst="rect">
              <a:avLst/>
            </a:prstGeom>
            <a:solidFill>
              <a:srgbClr val="307AB6">
                <a:alpha val="100000"/>
              </a:srgbClr>
            </a:solidFill>
            <a:ln w="9525" cap="rnd">
              <a:solidFill>
                <a:srgbClr val="307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7505736" y="2291263"/>
              <a:ext cx="121395" cy="20751"/>
            </a:xfrm>
            <a:prstGeom prst="rect">
              <a:avLst/>
            </a:prstGeom>
            <a:solidFill>
              <a:srgbClr val="2E78B5">
                <a:alpha val="100000"/>
              </a:srgbClr>
            </a:solidFill>
            <a:ln w="9525" cap="rnd">
              <a:solidFill>
                <a:srgbClr val="2E7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7505736" y="2270512"/>
              <a:ext cx="121395" cy="20751"/>
            </a:xfrm>
            <a:prstGeom prst="rect">
              <a:avLst/>
            </a:prstGeom>
            <a:solidFill>
              <a:srgbClr val="2D76B4">
                <a:alpha val="100000"/>
              </a:srgbClr>
            </a:solidFill>
            <a:ln w="9525" cap="rnd">
              <a:solidFill>
                <a:srgbClr val="2D76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7505736" y="2249760"/>
              <a:ext cx="121395" cy="20751"/>
            </a:xfrm>
            <a:prstGeom prst="rect">
              <a:avLst/>
            </a:prstGeom>
            <a:solidFill>
              <a:srgbClr val="2B73B3">
                <a:alpha val="100000"/>
              </a:srgbClr>
            </a:solidFill>
            <a:ln w="9525" cap="rnd">
              <a:solidFill>
                <a:srgbClr val="2B7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7505736" y="2229009"/>
              <a:ext cx="121395" cy="20751"/>
            </a:xfrm>
            <a:prstGeom prst="rect">
              <a:avLst/>
            </a:prstGeom>
            <a:solidFill>
              <a:srgbClr val="2971B1">
                <a:alpha val="100000"/>
              </a:srgbClr>
            </a:solidFill>
            <a:ln w="9525" cap="rnd">
              <a:solidFill>
                <a:srgbClr val="297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7505736" y="2208257"/>
              <a:ext cx="121395" cy="20751"/>
            </a:xfrm>
            <a:prstGeom prst="rect">
              <a:avLst/>
            </a:prstGeom>
            <a:solidFill>
              <a:srgbClr val="286FB0">
                <a:alpha val="100000"/>
              </a:srgbClr>
            </a:solidFill>
            <a:ln w="9525" cap="rnd">
              <a:solidFill>
                <a:srgbClr val="286F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505736" y="2187506"/>
              <a:ext cx="121395" cy="20751"/>
            </a:xfrm>
            <a:prstGeom prst="rect">
              <a:avLst/>
            </a:pr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505736" y="2166755"/>
              <a:ext cx="121395" cy="20751"/>
            </a:xfrm>
            <a:prstGeom prst="rect">
              <a:avLst/>
            </a:prstGeom>
            <a:solidFill>
              <a:srgbClr val="246AAE">
                <a:alpha val="100000"/>
              </a:srgbClr>
            </a:solidFill>
            <a:ln w="9525" cap="rnd">
              <a:solidFill>
                <a:srgbClr val="246A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7505736" y="2146003"/>
              <a:ext cx="121395" cy="20751"/>
            </a:xfrm>
            <a:prstGeom prst="rect">
              <a:avLst/>
            </a:pr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7505736" y="2125252"/>
              <a:ext cx="121395" cy="20751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7505736" y="2104500"/>
              <a:ext cx="121395" cy="20751"/>
            </a:xfrm>
            <a:prstGeom prst="rect">
              <a:avLst/>
            </a:prstGeom>
            <a:solidFill>
              <a:srgbClr val="1F63A8">
                <a:alpha val="100000"/>
              </a:srgbClr>
            </a:solidFill>
            <a:ln w="9525" cap="rnd">
              <a:solidFill>
                <a:srgbClr val="1F63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7505736" y="2083749"/>
              <a:ext cx="121395" cy="20751"/>
            </a:xfrm>
            <a:prstGeom prst="rect">
              <a:avLst/>
            </a:prstGeom>
            <a:solidFill>
              <a:srgbClr val="1E60A4">
                <a:alpha val="100000"/>
              </a:srgbClr>
            </a:solidFill>
            <a:ln w="9525" cap="rnd">
              <a:solidFill>
                <a:srgbClr val="1E60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7505736" y="2062998"/>
              <a:ext cx="121395" cy="20751"/>
            </a:xfrm>
            <a:prstGeom prst="rect">
              <a:avLst/>
            </a:prstGeom>
            <a:solidFill>
              <a:srgbClr val="1C5EA1">
                <a:alpha val="100000"/>
              </a:srgbClr>
            </a:solidFill>
            <a:ln w="9525" cap="rnd">
              <a:solidFill>
                <a:srgbClr val="1C5E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7505736" y="2042246"/>
              <a:ext cx="121395" cy="20751"/>
            </a:xfrm>
            <a:prstGeom prst="rect">
              <a:avLst/>
            </a:prstGeom>
            <a:solidFill>
              <a:srgbClr val="1B5B9D">
                <a:alpha val="100000"/>
              </a:srgbClr>
            </a:solidFill>
            <a:ln w="9525" cap="rnd">
              <a:solidFill>
                <a:srgbClr val="1B5B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7505736" y="2021495"/>
              <a:ext cx="121395" cy="20751"/>
            </a:xfrm>
            <a:prstGeom prst="rect">
              <a:avLst/>
            </a:prstGeom>
            <a:solidFill>
              <a:srgbClr val="1A5899">
                <a:alpha val="100000"/>
              </a:srgbClr>
            </a:solidFill>
            <a:ln w="9525" cap="rnd">
              <a:solidFill>
                <a:srgbClr val="1A58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7505736" y="2000743"/>
              <a:ext cx="121395" cy="20751"/>
            </a:xfrm>
            <a:prstGeom prst="rect">
              <a:avLst/>
            </a:prstGeom>
            <a:solidFill>
              <a:srgbClr val="185595">
                <a:alpha val="100000"/>
              </a:srgbClr>
            </a:solidFill>
            <a:ln w="9525" cap="rnd">
              <a:solidFill>
                <a:srgbClr val="1855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7505736" y="1979992"/>
              <a:ext cx="121395" cy="20751"/>
            </a:xfrm>
            <a:prstGeom prst="rect">
              <a:avLst/>
            </a:prstGeom>
            <a:solidFill>
              <a:srgbClr val="175391">
                <a:alpha val="100000"/>
              </a:srgbClr>
            </a:solidFill>
            <a:ln w="9525" cap="rnd">
              <a:solidFill>
                <a:srgbClr val="1753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7505736" y="1959241"/>
              <a:ext cx="121395" cy="20751"/>
            </a:xfrm>
            <a:prstGeom prst="rect">
              <a:avLst/>
            </a:prstGeom>
            <a:solidFill>
              <a:srgbClr val="15508E">
                <a:alpha val="100000"/>
              </a:srgbClr>
            </a:solidFill>
            <a:ln w="9525" cap="rnd">
              <a:solidFill>
                <a:srgbClr val="155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7505736" y="1938489"/>
              <a:ext cx="121395" cy="20751"/>
            </a:xfrm>
            <a:prstGeom prst="rect">
              <a:avLst/>
            </a:prstGeom>
            <a:solidFill>
              <a:srgbClr val="144D8A">
                <a:alpha val="100000"/>
              </a:srgbClr>
            </a:solidFill>
            <a:ln w="9525" cap="rnd">
              <a:solidFill>
                <a:srgbClr val="144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7505736" y="1917738"/>
              <a:ext cx="121395" cy="20751"/>
            </a:xfrm>
            <a:prstGeom prst="rect">
              <a:avLst/>
            </a:prstGeom>
            <a:solidFill>
              <a:srgbClr val="134B86">
                <a:alpha val="100000"/>
              </a:srgbClr>
            </a:solidFill>
            <a:ln w="9525" cap="rnd">
              <a:solidFill>
                <a:srgbClr val="134B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7505736" y="1896986"/>
              <a:ext cx="121395" cy="20751"/>
            </a:xfrm>
            <a:prstGeom prst="rect">
              <a:avLst/>
            </a:prstGeom>
            <a:solidFill>
              <a:srgbClr val="114882">
                <a:alpha val="100000"/>
              </a:srgbClr>
            </a:solidFill>
            <a:ln w="9525" cap="rnd">
              <a:solidFill>
                <a:srgbClr val="1148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7505736" y="1876235"/>
              <a:ext cx="121395" cy="20751"/>
            </a:xfrm>
            <a:prstGeom prst="rect">
              <a:avLst/>
            </a:prstGeom>
            <a:solidFill>
              <a:srgbClr val="10457F">
                <a:alpha val="100000"/>
              </a:srgbClr>
            </a:solidFill>
            <a:ln w="9525" cap="rnd">
              <a:solidFill>
                <a:srgbClr val="1045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7505736" y="1855484"/>
              <a:ext cx="121395" cy="20751"/>
            </a:xfrm>
            <a:prstGeom prst="rect">
              <a:avLst/>
            </a:prstGeom>
            <a:solidFill>
              <a:srgbClr val="0E427B">
                <a:alpha val="100000"/>
              </a:srgbClr>
            </a:solidFill>
            <a:ln w="9525" cap="rnd">
              <a:solidFill>
                <a:srgbClr val="0E42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7505736" y="1834732"/>
              <a:ext cx="121395" cy="20751"/>
            </a:xfrm>
            <a:prstGeom prst="rect">
              <a:avLst/>
            </a:prstGeom>
            <a:solidFill>
              <a:srgbClr val="0D4077">
                <a:alpha val="100000"/>
              </a:srgbClr>
            </a:solidFill>
            <a:ln w="9525" cap="rnd">
              <a:solidFill>
                <a:srgbClr val="0D40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7505736" y="1813981"/>
              <a:ext cx="121395" cy="20751"/>
            </a:xfrm>
            <a:prstGeom prst="rect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7505736" y="1793230"/>
              <a:ext cx="121395" cy="20751"/>
            </a:xfrm>
            <a:prstGeom prst="rect">
              <a:avLst/>
            </a:prstGeom>
            <a:solidFill>
              <a:srgbClr val="0A3A70">
                <a:alpha val="100000"/>
              </a:srgbClr>
            </a:solidFill>
            <a:ln w="9525" cap="rnd">
              <a:solidFill>
                <a:srgbClr val="0A3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7505736" y="1772478"/>
              <a:ext cx="121395" cy="20751"/>
            </a:xfrm>
            <a:prstGeom prst="rect">
              <a:avLst/>
            </a:prstGeom>
            <a:solidFill>
              <a:srgbClr val="09386C">
                <a:alpha val="100000"/>
              </a:srgbClr>
            </a:solidFill>
            <a:ln w="9525" cap="rnd">
              <a:solidFill>
                <a:srgbClr val="0938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7505736" y="1751727"/>
              <a:ext cx="121395" cy="20751"/>
            </a:xfrm>
            <a:prstGeom prst="rect">
              <a:avLst/>
            </a:prstGeom>
            <a:solidFill>
              <a:srgbClr val="073568">
                <a:alpha val="100000"/>
              </a:srgbClr>
            </a:solidFill>
            <a:ln w="9525" cap="rnd">
              <a:solidFill>
                <a:srgbClr val="073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7505736" y="1730975"/>
              <a:ext cx="121395" cy="20751"/>
            </a:xfrm>
            <a:prstGeom prst="rect">
              <a:avLst/>
            </a:prstGeom>
            <a:solidFill>
              <a:srgbClr val="063264">
                <a:alpha val="100000"/>
              </a:srgbClr>
            </a:solidFill>
            <a:ln w="9525" cap="rnd">
              <a:solidFill>
                <a:srgbClr val="0632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7505736" y="1710224"/>
              <a:ext cx="121395" cy="20751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7505736" y="1710224"/>
              <a:ext cx="121395" cy="415027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627131" y="5860503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627131" y="5445475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627131" y="5030447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627131" y="4615419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627131" y="4200391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627131" y="3785363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627131" y="3370335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627131" y="2955308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627131" y="2540280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627131" y="2125252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627131" y="1710224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7726696" y="5818563"/>
              <a:ext cx="108406" cy="83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-1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7675856" y="5401124"/>
              <a:ext cx="2100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-0.8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7675856" y="4986096"/>
              <a:ext cx="2100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-0.6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7675856" y="4571068"/>
              <a:ext cx="2100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-0.4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7675856" y="4156040"/>
              <a:ext cx="2100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-0.2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7746996" y="3741012"/>
              <a:ext cx="6780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7696156" y="3325985"/>
              <a:ext cx="1694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0.2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7696156" y="2910957"/>
              <a:ext cx="1694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7696156" y="2495929"/>
              <a:ext cx="1694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0.6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7696156" y="2080901"/>
              <a:ext cx="1694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0.8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7746996" y="1668284"/>
              <a:ext cx="67806" cy="83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</a:t>
              </a:r>
            </a:p>
          </p:txBody>
        </p:sp>
        <p:sp>
          <p:nvSpPr>
            <p:cNvPr id="258" name="rc257"/>
            <p:cNvSpPr/>
            <p:nvPr/>
          </p:nvSpPr>
          <p:spPr>
            <a:xfrm>
              <a:off x="3293203" y="171022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4330773" y="274779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68342" y="378536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6405912" y="482293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3362862" y="2126355"/>
              <a:ext cx="898252" cy="142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Sepal.Length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4438717" y="3163924"/>
              <a:ext cx="821680" cy="142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Sepal.Width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459209" y="4201494"/>
              <a:ext cx="855836" cy="142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535065" y="5284270"/>
              <a:ext cx="779264" cy="111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Petal.Width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3293203" y="274779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293203" y="378536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293203" y="482293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4330773" y="378536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4330773" y="482293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68342" y="482293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1"/>
            <p:cNvSpPr/>
            <p:nvPr/>
          </p:nvSpPr>
          <p:spPr>
            <a:xfrm>
              <a:off x="3663680" y="3210805"/>
              <a:ext cx="296614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DFEDF4">
                      <a:alpha val="100000"/>
                    </a:srgbClr>
                  </a:solidFill>
                  <a:latin typeface="Arimo"/>
                  <a:cs typeface="Arimo"/>
                </a:rPr>
                <a:t>0.13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3706059" y="4248710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8FC3DD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3663680" y="5285944"/>
              <a:ext cx="296614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99C8E0">
                      <a:alpha val="100000"/>
                    </a:srgbClr>
                  </a:solidFill>
                  <a:latin typeface="Arimo"/>
                  <a:cs typeface="Arimo"/>
                </a:rPr>
                <a:t>0.37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4701250" y="4248375"/>
              <a:ext cx="296614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C8E0ED">
                      <a:alpha val="100000"/>
                    </a:srgbClr>
                  </a:solidFill>
                  <a:latin typeface="Arimo"/>
                  <a:cs typeface="Arimo"/>
                </a:rPr>
                <a:t>0.23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4701250" y="5286279"/>
              <a:ext cx="296614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C5DFEC">
                      <a:alpha val="100000"/>
                    </a:srgbClr>
                  </a:solidFill>
                  <a:latin typeface="Arimo"/>
                  <a:cs typeface="Arimo"/>
                </a:rPr>
                <a:t>0.24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5738820" y="5286279"/>
              <a:ext cx="296614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2268AD">
                      <a:alpha val="100000"/>
                    </a:srgbClr>
                  </a:solidFill>
                  <a:latin typeface="Arimo"/>
                  <a:cs typeface="Arimo"/>
                </a:rPr>
                <a:t>0.79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3293203" y="274779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293203" y="378536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293203" y="482293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4330773" y="378536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4330773" y="482293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68342" y="482293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a0001b.corMat.phi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293203" y="171022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330773" y="171022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30773" y="274779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368342" y="171022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368342" y="274779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368342" y="378536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405912" y="171022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405912" y="274779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405912" y="378536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405912" y="482293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345081" y="1762102"/>
              <a:ext cx="933812" cy="933812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567023" y="1946474"/>
              <a:ext cx="565068" cy="565068"/>
            </a:xfrm>
            <a:prstGeom prst="ellipse">
              <a:avLst/>
            </a:prstGeom>
            <a:solidFill>
              <a:srgbClr val="9CCAE0">
                <a:alpha val="100000"/>
              </a:srgbClr>
            </a:solidFill>
            <a:ln w="9525" cap="rnd">
              <a:solidFill>
                <a:srgbClr val="9CCA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382651" y="2799672"/>
              <a:ext cx="933812" cy="933812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5515767" y="1857649"/>
              <a:ext cx="742719" cy="742719"/>
            </a:xfrm>
            <a:prstGeom prst="ellipse">
              <a:avLst/>
            </a:prstGeom>
            <a:solidFill>
              <a:srgbClr val="3C8ABE">
                <a:alpha val="100000"/>
              </a:srgbClr>
            </a:solidFill>
            <a:ln w="9525" cap="rnd">
              <a:solidFill>
                <a:srgbClr val="3C8A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5564212" y="2943663"/>
              <a:ext cx="645830" cy="645830"/>
            </a:xfrm>
            <a:prstGeom prst="ellipse">
              <a:avLst/>
            </a:prstGeom>
            <a:solidFill>
              <a:srgbClr val="73B1D3">
                <a:alpha val="100000"/>
              </a:srgbClr>
            </a:solidFill>
            <a:ln w="9525" cap="rnd">
              <a:solidFill>
                <a:srgbClr val="73B1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420221" y="3837242"/>
              <a:ext cx="933812" cy="933812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6559453" y="1863765"/>
              <a:ext cx="730487" cy="730487"/>
            </a:xfrm>
            <a:prstGeom prst="ellipse">
              <a:avLst/>
            </a:prstGeom>
            <a:solidFill>
              <a:srgbClr val="3F8EC0">
                <a:alpha val="100000"/>
              </a:srgbClr>
            </a:solidFill>
            <a:ln w="9525" cap="rnd">
              <a:solidFill>
                <a:srgbClr val="3F8E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6598293" y="2940174"/>
              <a:ext cx="652808" cy="652808"/>
            </a:xfrm>
            <a:prstGeom prst="ellipse">
              <a:avLst/>
            </a:pr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6484694" y="3864146"/>
              <a:ext cx="880004" cy="880004"/>
            </a:xfrm>
            <a:prstGeom prst="ellipse">
              <a:avLst/>
            </a:prstGeom>
            <a:solidFill>
              <a:srgbClr val="144D8A">
                <a:alpha val="100000"/>
              </a:srgbClr>
            </a:solidFill>
            <a:ln w="9525" cap="rnd">
              <a:solidFill>
                <a:srgbClr val="144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6457790" y="4874811"/>
              <a:ext cx="933812" cy="933812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293203" y="171022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330773" y="171022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330773" y="274779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368342" y="171022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68342" y="274779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368342" y="378536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405912" y="171022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405912" y="274779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405912" y="378536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405912" y="482293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505736" y="5839751"/>
              <a:ext cx="121395" cy="20751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505736" y="5819000"/>
              <a:ext cx="121395" cy="20751"/>
            </a:xfrm>
            <a:prstGeom prst="rect">
              <a:avLst/>
            </a:prstGeom>
            <a:solidFill>
              <a:srgbClr val="6A011F">
                <a:alpha val="100000"/>
              </a:srgbClr>
            </a:solidFill>
            <a:ln w="9525" cap="rnd">
              <a:solidFill>
                <a:srgbClr val="6A01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505736" y="5798248"/>
              <a:ext cx="121395" cy="20751"/>
            </a:xfrm>
            <a:prstGeom prst="rect">
              <a:avLst/>
            </a:prstGeom>
            <a:solidFill>
              <a:srgbClr val="6E0220">
                <a:alpha val="100000"/>
              </a:srgbClr>
            </a:solidFill>
            <a:ln w="9525" cap="rnd">
              <a:solidFill>
                <a:srgbClr val="6E02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505736" y="5777497"/>
              <a:ext cx="121395" cy="20751"/>
            </a:xfrm>
            <a:prstGeom prst="rect">
              <a:avLst/>
            </a:prstGeom>
            <a:solidFill>
              <a:srgbClr val="720320">
                <a:alpha val="100000"/>
              </a:srgbClr>
            </a:solidFill>
            <a:ln w="9525" cap="rnd">
              <a:solidFill>
                <a:srgbClr val="7203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05736" y="5756746"/>
              <a:ext cx="121395" cy="20751"/>
            </a:xfrm>
            <a:prstGeom prst="rect">
              <a:avLst/>
            </a:prstGeom>
            <a:solidFill>
              <a:srgbClr val="760421">
                <a:alpha val="100000"/>
              </a:srgbClr>
            </a:solidFill>
            <a:ln w="9525" cap="rnd">
              <a:solidFill>
                <a:srgbClr val="7604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05736" y="5735994"/>
              <a:ext cx="121395" cy="20751"/>
            </a:xfrm>
            <a:prstGeom prst="rect">
              <a:avLst/>
            </a:prstGeom>
            <a:solidFill>
              <a:srgbClr val="790622">
                <a:alpha val="100000"/>
              </a:srgbClr>
            </a:solidFill>
            <a:ln w="9525" cap="rnd">
              <a:solidFill>
                <a:srgbClr val="7906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505736" y="5715243"/>
              <a:ext cx="121395" cy="20751"/>
            </a:xfrm>
            <a:prstGeom prst="rect">
              <a:avLst/>
            </a:prstGeom>
            <a:solidFill>
              <a:srgbClr val="7D0722">
                <a:alpha val="100000"/>
              </a:srgbClr>
            </a:solidFill>
            <a:ln w="9525" cap="rnd">
              <a:solidFill>
                <a:srgbClr val="7D07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505736" y="5694491"/>
              <a:ext cx="121395" cy="20751"/>
            </a:xfrm>
            <a:prstGeom prst="rect">
              <a:avLst/>
            </a:prstGeom>
            <a:solidFill>
              <a:srgbClr val="810823">
                <a:alpha val="100000"/>
              </a:srgbClr>
            </a:solidFill>
            <a:ln w="9525" cap="rnd">
              <a:solidFill>
                <a:srgbClr val="8108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505736" y="5673740"/>
              <a:ext cx="121395" cy="20751"/>
            </a:xfrm>
            <a:prstGeom prst="rect">
              <a:avLst/>
            </a:prstGeom>
            <a:solidFill>
              <a:srgbClr val="850923">
                <a:alpha val="100000"/>
              </a:srgbClr>
            </a:solidFill>
            <a:ln w="9525" cap="rnd">
              <a:solidFill>
                <a:srgbClr val="8509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505736" y="5652989"/>
              <a:ext cx="121395" cy="20751"/>
            </a:xfrm>
            <a:prstGeom prst="rect">
              <a:avLst/>
            </a:prstGeom>
            <a:solidFill>
              <a:srgbClr val="880A24">
                <a:alpha val="100000"/>
              </a:srgbClr>
            </a:solidFill>
            <a:ln w="9525" cap="rnd">
              <a:solidFill>
                <a:srgbClr val="880A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505736" y="5632237"/>
              <a:ext cx="121395" cy="20751"/>
            </a:xfrm>
            <a:prstGeom prst="rect">
              <a:avLst/>
            </a:prstGeom>
            <a:solidFill>
              <a:srgbClr val="8C0C25">
                <a:alpha val="100000"/>
              </a:srgbClr>
            </a:solidFill>
            <a:ln w="9525" cap="rnd">
              <a:solidFill>
                <a:srgbClr val="8C0C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505736" y="5611486"/>
              <a:ext cx="121395" cy="20751"/>
            </a:xfrm>
            <a:prstGeom prst="rect">
              <a:avLst/>
            </a:prstGeom>
            <a:solidFill>
              <a:srgbClr val="900D25">
                <a:alpha val="100000"/>
              </a:srgbClr>
            </a:solidFill>
            <a:ln w="9525" cap="rnd">
              <a:solidFill>
                <a:srgbClr val="900D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505736" y="5590735"/>
              <a:ext cx="121395" cy="20751"/>
            </a:xfrm>
            <a:prstGeom prst="rect">
              <a:avLst/>
            </a:prstGeom>
            <a:solidFill>
              <a:srgbClr val="940E26">
                <a:alpha val="100000"/>
              </a:srgbClr>
            </a:solidFill>
            <a:ln w="9525" cap="rnd">
              <a:solidFill>
                <a:srgbClr val="940E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505736" y="5569983"/>
              <a:ext cx="121395" cy="20751"/>
            </a:xfrm>
            <a:prstGeom prst="rect">
              <a:avLst/>
            </a:prstGeom>
            <a:solidFill>
              <a:srgbClr val="970F26">
                <a:alpha val="100000"/>
              </a:srgbClr>
            </a:solidFill>
            <a:ln w="9525" cap="rnd">
              <a:solidFill>
                <a:srgbClr val="970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505736" y="5549232"/>
              <a:ext cx="121395" cy="20751"/>
            </a:xfrm>
            <a:prstGeom prst="rect">
              <a:avLst/>
            </a:prstGeom>
            <a:solidFill>
              <a:srgbClr val="9B1027">
                <a:alpha val="100000"/>
              </a:srgbClr>
            </a:solidFill>
            <a:ln w="9525" cap="rnd">
              <a:solidFill>
                <a:srgbClr val="9B1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505736" y="5528480"/>
              <a:ext cx="121395" cy="20751"/>
            </a:xfrm>
            <a:prstGeom prst="rect">
              <a:avLst/>
            </a:prstGeom>
            <a:solidFill>
              <a:srgbClr val="9F1228">
                <a:alpha val="100000"/>
              </a:srgbClr>
            </a:solidFill>
            <a:ln w="9525" cap="rnd">
              <a:solidFill>
                <a:srgbClr val="9F12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505736" y="5507729"/>
              <a:ext cx="121395" cy="20751"/>
            </a:xfrm>
            <a:prstGeom prst="rect">
              <a:avLst/>
            </a:prstGeom>
            <a:solidFill>
              <a:srgbClr val="A31328">
                <a:alpha val="100000"/>
              </a:srgbClr>
            </a:solidFill>
            <a:ln w="9525" cap="rnd">
              <a:solidFill>
                <a:srgbClr val="A313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505736" y="5486978"/>
              <a:ext cx="121395" cy="20751"/>
            </a:xfrm>
            <a:prstGeom prst="rect">
              <a:avLst/>
            </a:prstGeom>
            <a:solidFill>
              <a:srgbClr val="A71429">
                <a:alpha val="100000"/>
              </a:srgbClr>
            </a:solidFill>
            <a:ln w="9525" cap="rnd">
              <a:solidFill>
                <a:srgbClr val="A714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505736" y="5466226"/>
              <a:ext cx="121395" cy="20751"/>
            </a:xfrm>
            <a:prstGeom prst="rect">
              <a:avLst/>
            </a:prstGeom>
            <a:solidFill>
              <a:srgbClr val="AA1529">
                <a:alpha val="100000"/>
              </a:srgbClr>
            </a:solidFill>
            <a:ln w="9525" cap="rnd">
              <a:solidFill>
                <a:srgbClr val="AA15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505736" y="5445475"/>
              <a:ext cx="121395" cy="20751"/>
            </a:xfrm>
            <a:prstGeom prst="rect">
              <a:avLst/>
            </a:prstGeom>
            <a:solidFill>
              <a:srgbClr val="AE162A">
                <a:alpha val="100000"/>
              </a:srgbClr>
            </a:solidFill>
            <a:ln w="9525" cap="rnd">
              <a:solidFill>
                <a:srgbClr val="AE16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7505736" y="5424723"/>
              <a:ext cx="121395" cy="20751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505736" y="5403972"/>
              <a:ext cx="121395" cy="20751"/>
            </a:xfrm>
            <a:prstGeom prst="rect">
              <a:avLst/>
            </a:prstGeom>
            <a:solidFill>
              <a:srgbClr val="B31B2C">
                <a:alpha val="100000"/>
              </a:srgbClr>
            </a:solidFill>
            <a:ln w="9525" cap="rnd">
              <a:solidFill>
                <a:srgbClr val="B31B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505736" y="5383221"/>
              <a:ext cx="121395" cy="20751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505736" y="5362469"/>
              <a:ext cx="121395" cy="20751"/>
            </a:xfrm>
            <a:prstGeom prst="rect">
              <a:avLst/>
            </a:prstGeom>
            <a:solidFill>
              <a:srgbClr val="B72330">
                <a:alpha val="100000"/>
              </a:srgbClr>
            </a:solidFill>
            <a:ln w="9525" cap="rnd">
              <a:solidFill>
                <a:srgbClr val="B723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505736" y="5341718"/>
              <a:ext cx="121395" cy="20751"/>
            </a:xfrm>
            <a:prstGeom prst="rect">
              <a:avLst/>
            </a:prstGeom>
            <a:solidFill>
              <a:srgbClr val="B92632">
                <a:alpha val="100000"/>
              </a:srgbClr>
            </a:solidFill>
            <a:ln w="9525" cap="rnd">
              <a:solidFill>
                <a:srgbClr val="B926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7505736" y="5320966"/>
              <a:ext cx="121395" cy="20751"/>
            </a:xfrm>
            <a:prstGeom prst="rect">
              <a:avLst/>
            </a:prstGeom>
            <a:solidFill>
              <a:srgbClr val="BB2A33">
                <a:alpha val="100000"/>
              </a:srgbClr>
            </a:solidFill>
            <a:ln w="9525" cap="rnd">
              <a:solidFill>
                <a:srgbClr val="BB2A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7505736" y="5300215"/>
              <a:ext cx="121395" cy="20751"/>
            </a:xfrm>
            <a:prstGeom prst="rect">
              <a:avLst/>
            </a:prstGeom>
            <a:solidFill>
              <a:srgbClr val="BD2E35">
                <a:alpha val="100000"/>
              </a:srgbClr>
            </a:solidFill>
            <a:ln w="9525" cap="rnd">
              <a:solidFill>
                <a:srgbClr val="BD2E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7505736" y="5279464"/>
              <a:ext cx="121395" cy="20751"/>
            </a:xfrm>
            <a:prstGeom prst="rect">
              <a:avLst/>
            </a:prstGeom>
            <a:solidFill>
              <a:srgbClr val="BE3137">
                <a:alpha val="100000"/>
              </a:srgbClr>
            </a:solidFill>
            <a:ln w="9525" cap="rnd">
              <a:solidFill>
                <a:srgbClr val="BE31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7505736" y="5258712"/>
              <a:ext cx="121395" cy="20751"/>
            </a:xfrm>
            <a:prstGeom prst="rect">
              <a:avLst/>
            </a:prstGeom>
            <a:solidFill>
              <a:srgbClr val="C03538">
                <a:alpha val="100000"/>
              </a:srgbClr>
            </a:solidFill>
            <a:ln w="9525" cap="rnd">
              <a:solidFill>
                <a:srgbClr val="C035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7505736" y="5237961"/>
              <a:ext cx="121395" cy="20751"/>
            </a:xfrm>
            <a:prstGeom prst="rect">
              <a:avLst/>
            </a:prstGeom>
            <a:solidFill>
              <a:srgbClr val="C2383A">
                <a:alpha val="100000"/>
              </a:srgbClr>
            </a:solidFill>
            <a:ln w="9525" cap="rnd">
              <a:solidFill>
                <a:srgbClr val="C238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7505736" y="5217209"/>
              <a:ext cx="121395" cy="20751"/>
            </a:xfrm>
            <a:prstGeom prst="rect">
              <a:avLst/>
            </a:prstGeom>
            <a:solidFill>
              <a:srgbClr val="C43C3C">
                <a:alpha val="100000"/>
              </a:srgbClr>
            </a:solidFill>
            <a:ln w="9525" cap="rnd">
              <a:solidFill>
                <a:srgbClr val="C43C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7505736" y="5196458"/>
              <a:ext cx="121395" cy="20751"/>
            </a:xfrm>
            <a:prstGeom prst="rect">
              <a:avLst/>
            </a:prstGeom>
            <a:solidFill>
              <a:srgbClr val="C6403D">
                <a:alpha val="100000"/>
              </a:srgbClr>
            </a:solidFill>
            <a:ln w="9525" cap="rnd">
              <a:solidFill>
                <a:srgbClr val="C640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7505736" y="5175707"/>
              <a:ext cx="121395" cy="20751"/>
            </a:xfrm>
            <a:prstGeom prst="rect">
              <a:avLst/>
            </a:prstGeom>
            <a:solidFill>
              <a:srgbClr val="C7433F">
                <a:alpha val="100000"/>
              </a:srgbClr>
            </a:solidFill>
            <a:ln w="9525" cap="rnd">
              <a:solidFill>
                <a:srgbClr val="C743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7505736" y="5154955"/>
              <a:ext cx="121395" cy="20751"/>
            </a:xfrm>
            <a:prstGeom prst="rect">
              <a:avLst/>
            </a:prstGeom>
            <a:solidFill>
              <a:srgbClr val="C94741">
                <a:alpha val="100000"/>
              </a:srgbClr>
            </a:solidFill>
            <a:ln w="9525" cap="rnd">
              <a:solidFill>
                <a:srgbClr val="C947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7505736" y="5134204"/>
              <a:ext cx="121395" cy="20751"/>
            </a:xfrm>
            <a:prstGeom prst="rect">
              <a:avLst/>
            </a:prstGeom>
            <a:solidFill>
              <a:srgbClr val="CB4B43">
                <a:alpha val="100000"/>
              </a:srgbClr>
            </a:solidFill>
            <a:ln w="9525" cap="rnd">
              <a:solidFill>
                <a:srgbClr val="CB4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7505736" y="5113452"/>
              <a:ext cx="121395" cy="20751"/>
            </a:xfrm>
            <a:prstGeom prst="rect">
              <a:avLst/>
            </a:prstGeom>
            <a:solidFill>
              <a:srgbClr val="CD4E44">
                <a:alpha val="100000"/>
              </a:srgbClr>
            </a:solidFill>
            <a:ln w="9525" cap="rnd">
              <a:solidFill>
                <a:srgbClr val="CD4E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7505736" y="5092701"/>
              <a:ext cx="121395" cy="20751"/>
            </a:xfrm>
            <a:prstGeom prst="rect">
              <a:avLst/>
            </a:prstGeom>
            <a:solidFill>
              <a:srgbClr val="CF5246">
                <a:alpha val="100000"/>
              </a:srgbClr>
            </a:solidFill>
            <a:ln w="9525" cap="rnd">
              <a:solidFill>
                <a:srgbClr val="CF5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505736" y="5071950"/>
              <a:ext cx="121395" cy="20751"/>
            </a:xfrm>
            <a:prstGeom prst="rect">
              <a:avLst/>
            </a:prstGeom>
            <a:solidFill>
              <a:srgbClr val="D05548">
                <a:alpha val="100000"/>
              </a:srgbClr>
            </a:solidFill>
            <a:ln w="9525" cap="rnd">
              <a:solidFill>
                <a:srgbClr val="D05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505736" y="5051198"/>
              <a:ext cx="121395" cy="20751"/>
            </a:xfrm>
            <a:prstGeom prst="rect">
              <a:avLst/>
            </a:prstGeom>
            <a:solidFill>
              <a:srgbClr val="D25949">
                <a:alpha val="100000"/>
              </a:srgbClr>
            </a:solidFill>
            <a:ln w="9525" cap="rnd">
              <a:solidFill>
                <a:srgbClr val="D259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505736" y="5030447"/>
              <a:ext cx="121395" cy="20751"/>
            </a:xfrm>
            <a:prstGeom prst="rect">
              <a:avLst/>
            </a:prstGeom>
            <a:solidFill>
              <a:srgbClr val="D45D4B">
                <a:alpha val="100000"/>
              </a:srgbClr>
            </a:solidFill>
            <a:ln w="9525" cap="rnd">
              <a:solidFill>
                <a:srgbClr val="D45D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7505736" y="5009695"/>
              <a:ext cx="121395" cy="20751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7505736" y="4988944"/>
              <a:ext cx="121395" cy="20751"/>
            </a:xfrm>
            <a:prstGeom prst="rect">
              <a:avLst/>
            </a:prstGeom>
            <a:solidFill>
              <a:srgbClr val="D76450">
                <a:alpha val="100000"/>
              </a:srgbClr>
            </a:solidFill>
            <a:ln w="9525" cap="rnd">
              <a:solidFill>
                <a:srgbClr val="D764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7505736" y="4968193"/>
              <a:ext cx="121395" cy="20751"/>
            </a:xfrm>
            <a:prstGeom prst="rect">
              <a:avLst/>
            </a:prstGeom>
            <a:solidFill>
              <a:srgbClr val="D96752">
                <a:alpha val="100000"/>
              </a:srgbClr>
            </a:solidFill>
            <a:ln w="9525" cap="rnd">
              <a:solidFill>
                <a:srgbClr val="D967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7505736" y="4947441"/>
              <a:ext cx="121395" cy="20751"/>
            </a:xfrm>
            <a:prstGeom prst="rect">
              <a:avLst/>
            </a:prstGeom>
            <a:solidFill>
              <a:srgbClr val="DA6B55">
                <a:alpha val="100000"/>
              </a:srgbClr>
            </a:solidFill>
            <a:ln w="9525" cap="rnd">
              <a:solidFill>
                <a:srgbClr val="DA6B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7505736" y="4926690"/>
              <a:ext cx="121395" cy="20751"/>
            </a:xfrm>
            <a:prstGeom prst="rect">
              <a:avLst/>
            </a:prstGeom>
            <a:solidFill>
              <a:srgbClr val="DC6E58">
                <a:alpha val="100000"/>
              </a:srgbClr>
            </a:solidFill>
            <a:ln w="9525" cap="rnd">
              <a:solidFill>
                <a:srgbClr val="DC6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7505736" y="4905939"/>
              <a:ext cx="121395" cy="20751"/>
            </a:xfrm>
            <a:prstGeom prst="rect">
              <a:avLst/>
            </a:prstGeom>
            <a:solidFill>
              <a:srgbClr val="DD725A">
                <a:alpha val="100000"/>
              </a:srgbClr>
            </a:solidFill>
            <a:ln w="9525" cap="rnd">
              <a:solidFill>
                <a:srgbClr val="DD72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7505736" y="4885187"/>
              <a:ext cx="121395" cy="20751"/>
            </a:xfrm>
            <a:prstGeom prst="rect">
              <a:avLst/>
            </a:prstGeom>
            <a:solidFill>
              <a:srgbClr val="DF755D">
                <a:alpha val="100000"/>
              </a:srgbClr>
            </a:solidFill>
            <a:ln w="9525" cap="rnd">
              <a:solidFill>
                <a:srgbClr val="DF7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7505736" y="4864436"/>
              <a:ext cx="121395" cy="20751"/>
            </a:xfrm>
            <a:prstGeom prst="rect">
              <a:avLst/>
            </a:prstGeom>
            <a:solidFill>
              <a:srgbClr val="E07860">
                <a:alpha val="100000"/>
              </a:srgbClr>
            </a:solidFill>
            <a:ln w="9525" cap="rnd">
              <a:solidFill>
                <a:srgbClr val="E07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7505736" y="4843684"/>
              <a:ext cx="121395" cy="20751"/>
            </a:xfrm>
            <a:prstGeom prst="rect">
              <a:avLst/>
            </a:prstGeom>
            <a:solidFill>
              <a:srgbClr val="E27C62">
                <a:alpha val="100000"/>
              </a:srgbClr>
            </a:solidFill>
            <a:ln w="9525" cap="rnd">
              <a:solidFill>
                <a:srgbClr val="E27C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7505736" y="4822933"/>
              <a:ext cx="121395" cy="20751"/>
            </a:xfrm>
            <a:prstGeom prst="rect">
              <a:avLst/>
            </a:prstGeom>
            <a:solidFill>
              <a:srgbClr val="E37F65">
                <a:alpha val="100000"/>
              </a:srgbClr>
            </a:solidFill>
            <a:ln w="9525" cap="rnd">
              <a:solidFill>
                <a:srgbClr val="E37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7505736" y="4802182"/>
              <a:ext cx="121395" cy="20751"/>
            </a:xfrm>
            <a:prstGeom prst="rect">
              <a:avLst/>
            </a:prstGeom>
            <a:solidFill>
              <a:srgbClr val="E58368">
                <a:alpha val="100000"/>
              </a:srgbClr>
            </a:solidFill>
            <a:ln w="9525" cap="rnd">
              <a:solidFill>
                <a:srgbClr val="E58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7505736" y="4781430"/>
              <a:ext cx="121395" cy="20751"/>
            </a:xfrm>
            <a:prstGeom prst="rect">
              <a:avLst/>
            </a:prstGeom>
            <a:solidFill>
              <a:srgbClr val="E6866A">
                <a:alpha val="100000"/>
              </a:srgbClr>
            </a:solidFill>
            <a:ln w="9525" cap="rnd">
              <a:solidFill>
                <a:srgbClr val="E686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7505736" y="4760679"/>
              <a:ext cx="121395" cy="20751"/>
            </a:xfrm>
            <a:prstGeom prst="rect">
              <a:avLst/>
            </a:prstGeom>
            <a:solidFill>
              <a:srgbClr val="E88A6D">
                <a:alpha val="100000"/>
              </a:srgbClr>
            </a:solidFill>
            <a:ln w="9525" cap="rnd">
              <a:solidFill>
                <a:srgbClr val="E88A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7505736" y="4739927"/>
              <a:ext cx="121395" cy="20751"/>
            </a:xfrm>
            <a:prstGeom prst="rect">
              <a:avLst/>
            </a:prstGeom>
            <a:solidFill>
              <a:srgbClr val="E98D70">
                <a:alpha val="100000"/>
              </a:srgbClr>
            </a:solidFill>
            <a:ln w="9525" cap="rnd">
              <a:solidFill>
                <a:srgbClr val="E98D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7505736" y="4719176"/>
              <a:ext cx="121395" cy="20751"/>
            </a:xfrm>
            <a:prstGeom prst="rect">
              <a:avLst/>
            </a:prstGeom>
            <a:solidFill>
              <a:srgbClr val="EB9172">
                <a:alpha val="100000"/>
              </a:srgbClr>
            </a:solidFill>
            <a:ln w="9525" cap="rnd">
              <a:solidFill>
                <a:srgbClr val="EB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7505736" y="4698425"/>
              <a:ext cx="121395" cy="20751"/>
            </a:xfrm>
            <a:prstGeom prst="rect">
              <a:avLst/>
            </a:prstGeom>
            <a:solidFill>
              <a:srgbClr val="EC9475">
                <a:alpha val="100000"/>
              </a:srgbClr>
            </a:solidFill>
            <a:ln w="9525" cap="rnd">
              <a:solidFill>
                <a:srgbClr val="EC94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7505736" y="4677673"/>
              <a:ext cx="121395" cy="20751"/>
            </a:xfrm>
            <a:prstGeom prst="rect">
              <a:avLst/>
            </a:prstGeom>
            <a:solidFill>
              <a:srgbClr val="EE9878">
                <a:alpha val="100000"/>
              </a:srgbClr>
            </a:solidFill>
            <a:ln w="9525" cap="rnd">
              <a:solidFill>
                <a:srgbClr val="EE9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7505736" y="4656922"/>
              <a:ext cx="121395" cy="20751"/>
            </a:xfrm>
            <a:prstGeom prst="rect">
              <a:avLst/>
            </a:prstGeom>
            <a:solidFill>
              <a:srgbClr val="EF9B7A">
                <a:alpha val="100000"/>
              </a:srgbClr>
            </a:solidFill>
            <a:ln w="9525" cap="rnd">
              <a:solidFill>
                <a:srgbClr val="EF9B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7505736" y="4636170"/>
              <a:ext cx="121395" cy="20751"/>
            </a:xfrm>
            <a:prstGeom prst="rect">
              <a:avLst/>
            </a:prstGeom>
            <a:solidFill>
              <a:srgbClr val="F19F7D">
                <a:alpha val="100000"/>
              </a:srgbClr>
            </a:solidFill>
            <a:ln w="9525" cap="rnd">
              <a:solidFill>
                <a:srgbClr val="F19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7505736" y="4615419"/>
              <a:ext cx="121395" cy="20751"/>
            </a:xfrm>
            <a:prstGeom prst="rect">
              <a:avLst/>
            </a:prstGeom>
            <a:solidFill>
              <a:srgbClr val="F2A280">
                <a:alpha val="100000"/>
              </a:srgbClr>
            </a:solidFill>
            <a:ln w="9525" cap="rnd">
              <a:solidFill>
                <a:srgbClr val="F2A2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7505736" y="4594668"/>
              <a:ext cx="121395" cy="20751"/>
            </a:xfrm>
            <a:prstGeom prst="rect">
              <a:avLst/>
            </a:prstGeom>
            <a:solidFill>
              <a:srgbClr val="F4A583">
                <a:alpha val="100000"/>
              </a:srgbClr>
            </a:solidFill>
            <a:ln w="9525" cap="rnd">
              <a:solidFill>
                <a:srgbClr val="F4A5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7505736" y="4573916"/>
              <a:ext cx="121395" cy="20751"/>
            </a:xfrm>
            <a:prstGeom prst="rect">
              <a:avLst/>
            </a:prstGeom>
            <a:solidFill>
              <a:srgbClr val="F4A886">
                <a:alpha val="100000"/>
              </a:srgbClr>
            </a:solidFill>
            <a:ln w="9525" cap="rnd">
              <a:solidFill>
                <a:srgbClr val="F4A8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7505736" y="4553165"/>
              <a:ext cx="121395" cy="20751"/>
            </a:xfrm>
            <a:prstGeom prst="rect">
              <a:avLst/>
            </a:prstGeom>
            <a:solidFill>
              <a:srgbClr val="F5AB89">
                <a:alpha val="100000"/>
              </a:srgbClr>
            </a:solidFill>
            <a:ln w="9525" cap="rnd">
              <a:solidFill>
                <a:srgbClr val="F5AB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505736" y="4532413"/>
              <a:ext cx="121395" cy="20751"/>
            </a:xfrm>
            <a:prstGeom prst="rect">
              <a:avLst/>
            </a:prstGeom>
            <a:solidFill>
              <a:srgbClr val="F5AD8D">
                <a:alpha val="100000"/>
              </a:srgbClr>
            </a:solidFill>
            <a:ln w="9525" cap="rnd">
              <a:solidFill>
                <a:srgbClr val="F5A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7505736" y="4511662"/>
              <a:ext cx="121395" cy="20751"/>
            </a:xfrm>
            <a:prstGeom prst="rect">
              <a:avLst/>
            </a:prstGeom>
            <a:solidFill>
              <a:srgbClr val="F5B090">
                <a:alpha val="100000"/>
              </a:srgbClr>
            </a:solidFill>
            <a:ln w="9525" cap="rnd">
              <a:solidFill>
                <a:srgbClr val="F5B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7505736" y="4490911"/>
              <a:ext cx="121395" cy="20751"/>
            </a:xfrm>
            <a:prstGeom prst="rect">
              <a:avLst/>
            </a:prstGeom>
            <a:solidFill>
              <a:srgbClr val="F6B394">
                <a:alpha val="100000"/>
              </a:srgbClr>
            </a:solidFill>
            <a:ln w="9525" cap="rnd">
              <a:solidFill>
                <a:srgbClr val="F6B3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7505736" y="4470159"/>
              <a:ext cx="121395" cy="20751"/>
            </a:xfrm>
            <a:prstGeom prst="rect">
              <a:avLst/>
            </a:prstGeom>
            <a:solidFill>
              <a:srgbClr val="F6B697">
                <a:alpha val="100000"/>
              </a:srgbClr>
            </a:solidFill>
            <a:ln w="9525" cap="rnd">
              <a:solidFill>
                <a:srgbClr val="F6B6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7505736" y="4449408"/>
              <a:ext cx="121395" cy="20751"/>
            </a:xfrm>
            <a:prstGeom prst="rect">
              <a:avLst/>
            </a:prstGeom>
            <a:solidFill>
              <a:srgbClr val="F7B89B">
                <a:alpha val="100000"/>
              </a:srgbClr>
            </a:solidFill>
            <a:ln w="9525" cap="rnd">
              <a:solidFill>
                <a:srgbClr val="F7B8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7505736" y="4428656"/>
              <a:ext cx="121395" cy="20751"/>
            </a:xfrm>
            <a:prstGeom prst="rect">
              <a:avLst/>
            </a:prstGeom>
            <a:solidFill>
              <a:srgbClr val="F7BB9E">
                <a:alpha val="100000"/>
              </a:srgbClr>
            </a:solidFill>
            <a:ln w="9525" cap="rnd">
              <a:solidFill>
                <a:srgbClr val="F7BB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7505736" y="4407905"/>
              <a:ext cx="121395" cy="20751"/>
            </a:xfrm>
            <a:prstGeom prst="rect">
              <a:avLst/>
            </a:prstGeom>
            <a:solidFill>
              <a:srgbClr val="F8BEA2">
                <a:alpha val="100000"/>
              </a:srgbClr>
            </a:solidFill>
            <a:ln w="9525" cap="rnd">
              <a:solidFill>
                <a:srgbClr val="F8BE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7505736" y="4387154"/>
              <a:ext cx="121395" cy="20751"/>
            </a:xfrm>
            <a:prstGeom prst="rect">
              <a:avLst/>
            </a:prstGeom>
            <a:solidFill>
              <a:srgbClr val="F8C0A5">
                <a:alpha val="100000"/>
              </a:srgbClr>
            </a:solidFill>
            <a:ln w="9525" cap="rnd">
              <a:solidFill>
                <a:srgbClr val="F8C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7505736" y="4366402"/>
              <a:ext cx="121395" cy="20751"/>
            </a:xfrm>
            <a:prstGeom prst="rect">
              <a:avLst/>
            </a:prstGeom>
            <a:solidFill>
              <a:srgbClr val="F9C3A9">
                <a:alpha val="100000"/>
              </a:srgbClr>
            </a:solidFill>
            <a:ln w="9525" cap="rnd">
              <a:solidFill>
                <a:srgbClr val="F9C3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7505736" y="4345651"/>
              <a:ext cx="121395" cy="20751"/>
            </a:xfrm>
            <a:prstGeom prst="rect">
              <a:avLst/>
            </a:prstGeom>
            <a:solidFill>
              <a:srgbClr val="F9C6AC">
                <a:alpha val="100000"/>
              </a:srgbClr>
            </a:solidFill>
            <a:ln w="9525" cap="rnd">
              <a:solidFill>
                <a:srgbClr val="F9C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7505736" y="4324900"/>
              <a:ext cx="121395" cy="20751"/>
            </a:xfrm>
            <a:prstGeom prst="rect">
              <a:avLst/>
            </a:prstGeom>
            <a:solidFill>
              <a:srgbClr val="FAC9B0">
                <a:alpha val="100000"/>
              </a:srgbClr>
            </a:solidFill>
            <a:ln w="9525" cap="rnd">
              <a:solidFill>
                <a:srgbClr val="FAC9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505736" y="4304148"/>
              <a:ext cx="121395" cy="20751"/>
            </a:xfrm>
            <a:prstGeom prst="rect">
              <a:avLst/>
            </a:prstGeom>
            <a:solidFill>
              <a:srgbClr val="FACBB3">
                <a:alpha val="100000"/>
              </a:srgbClr>
            </a:solidFill>
            <a:ln w="9525" cap="rnd">
              <a:solidFill>
                <a:srgbClr val="FACB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505736" y="4283397"/>
              <a:ext cx="121395" cy="20751"/>
            </a:xfrm>
            <a:prstGeom prst="rect">
              <a:avLst/>
            </a:prstGeom>
            <a:solidFill>
              <a:srgbClr val="FACEB7">
                <a:alpha val="100000"/>
              </a:srgbClr>
            </a:solidFill>
            <a:ln w="9525" cap="rnd">
              <a:solidFill>
                <a:srgbClr val="FACE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505736" y="4262645"/>
              <a:ext cx="121395" cy="20751"/>
            </a:xfrm>
            <a:prstGeom prst="rect">
              <a:avLst/>
            </a:prstGeom>
            <a:solidFill>
              <a:srgbClr val="FBD1BA">
                <a:alpha val="100000"/>
              </a:srgbClr>
            </a:solidFill>
            <a:ln w="9525" cap="rnd">
              <a:solidFill>
                <a:srgbClr val="FBD1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505736" y="4241894"/>
              <a:ext cx="121395" cy="20751"/>
            </a:xfrm>
            <a:prstGeom prst="rect">
              <a:avLst/>
            </a:prstGeom>
            <a:solidFill>
              <a:srgbClr val="FBD3BD">
                <a:alpha val="100000"/>
              </a:srgbClr>
            </a:solidFill>
            <a:ln w="9525" cap="rnd">
              <a:solidFill>
                <a:srgbClr val="FBD3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505736" y="4221143"/>
              <a:ext cx="121395" cy="20751"/>
            </a:xfrm>
            <a:prstGeom prst="rect">
              <a:avLst/>
            </a:prstGeom>
            <a:solidFill>
              <a:srgbClr val="FCD6C1">
                <a:alpha val="100000"/>
              </a:srgbClr>
            </a:solidFill>
            <a:ln w="9525" cap="rnd">
              <a:solidFill>
                <a:srgbClr val="FCD6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505736" y="4200391"/>
              <a:ext cx="121395" cy="20751"/>
            </a:xfrm>
            <a:prstGeom prst="rect">
              <a:avLst/>
            </a:prstGeom>
            <a:solidFill>
              <a:srgbClr val="FCD9C4">
                <a:alpha val="100000"/>
              </a:srgbClr>
            </a:solidFill>
            <a:ln w="9525" cap="rnd">
              <a:solidFill>
                <a:srgbClr val="FCD9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505736" y="4179640"/>
              <a:ext cx="121395" cy="20751"/>
            </a:xfrm>
            <a:prstGeom prst="rect">
              <a:avLst/>
            </a:prstGeom>
            <a:solidFill>
              <a:srgbClr val="FDDBC8">
                <a:alpha val="100000"/>
              </a:srgbClr>
            </a:solidFill>
            <a:ln w="9525" cap="rnd">
              <a:solidFill>
                <a:srgbClr val="FDDB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505736" y="4158888"/>
              <a:ext cx="121395" cy="20751"/>
            </a:xfrm>
            <a:prstGeom prst="rect">
              <a:avLst/>
            </a:prstGeom>
            <a:solidFill>
              <a:srgbClr val="FDDDCA">
                <a:alpha val="100000"/>
              </a:srgbClr>
            </a:solidFill>
            <a:ln w="9525" cap="rnd">
              <a:solidFill>
                <a:srgbClr val="FDD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7505736" y="4138137"/>
              <a:ext cx="121395" cy="20751"/>
            </a:xfrm>
            <a:prstGeom prst="rect">
              <a:avLst/>
            </a:prstGeom>
            <a:solidFill>
              <a:srgbClr val="FDDFCD">
                <a:alpha val="100000"/>
              </a:srgbClr>
            </a:solidFill>
            <a:ln w="9525" cap="rnd">
              <a:solidFill>
                <a:srgbClr val="FDDF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7505736" y="4117386"/>
              <a:ext cx="121395" cy="20751"/>
            </a:xfrm>
            <a:prstGeom prst="rect">
              <a:avLst/>
            </a:prstGeom>
            <a:solidFill>
              <a:srgbClr val="FDE1D0">
                <a:alpha val="100000"/>
              </a:srgbClr>
            </a:solidFill>
            <a:ln w="9525" cap="rnd">
              <a:solidFill>
                <a:srgbClr val="FDE1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7505736" y="4096634"/>
              <a:ext cx="121395" cy="20751"/>
            </a:xfrm>
            <a:prstGeom prst="rect">
              <a:avLst/>
            </a:prstGeom>
            <a:solidFill>
              <a:srgbClr val="FDE2D3">
                <a:alpha val="100000"/>
              </a:srgbClr>
            </a:solidFill>
            <a:ln w="9525" cap="rnd">
              <a:solidFill>
                <a:srgbClr val="FDE2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7505736" y="4075883"/>
              <a:ext cx="121395" cy="20751"/>
            </a:xfrm>
            <a:prstGeom prst="rect">
              <a:avLst/>
            </a:prstGeom>
            <a:solidFill>
              <a:srgbClr val="FDE4D6">
                <a:alpha val="100000"/>
              </a:srgbClr>
            </a:solidFill>
            <a:ln w="9525" cap="rnd">
              <a:solidFill>
                <a:srgbClr val="FDE4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7505736" y="4055131"/>
              <a:ext cx="121395" cy="20751"/>
            </a:xfrm>
            <a:prstGeom prst="rect">
              <a:avLst/>
            </a:pr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7505736" y="4034380"/>
              <a:ext cx="121395" cy="20751"/>
            </a:xfrm>
            <a:prstGeom prst="rect">
              <a:avLst/>
            </a:prstGeom>
            <a:solidFill>
              <a:srgbClr val="FDE8DB">
                <a:alpha val="100000"/>
              </a:srgbClr>
            </a:solidFill>
            <a:ln w="9525" cap="rnd">
              <a:solidFill>
                <a:srgbClr val="FDE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7505736" y="4013629"/>
              <a:ext cx="121395" cy="20751"/>
            </a:xfrm>
            <a:prstGeom prst="rect">
              <a:avLst/>
            </a:prstGeom>
            <a:solidFill>
              <a:srgbClr val="FDEADE">
                <a:alpha val="100000"/>
              </a:srgbClr>
            </a:solidFill>
            <a:ln w="9525" cap="rnd">
              <a:solidFill>
                <a:srgbClr val="FDE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505736" y="3992877"/>
              <a:ext cx="121395" cy="20751"/>
            </a:xfrm>
            <a:prstGeom prst="rect">
              <a:avLst/>
            </a:pr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505736" y="3972126"/>
              <a:ext cx="121395" cy="20751"/>
            </a:xfrm>
            <a:prstGeom prst="rect">
              <a:avLst/>
            </a:prstGeom>
            <a:solidFill>
              <a:srgbClr val="FEEDE4">
                <a:alpha val="100000"/>
              </a:srgbClr>
            </a:solidFill>
            <a:ln w="9525" cap="rnd">
              <a:solidFill>
                <a:srgbClr val="FEED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7505736" y="3951374"/>
              <a:ext cx="121395" cy="20751"/>
            </a:xfrm>
            <a:prstGeom prst="rect">
              <a:avLst/>
            </a:prstGeom>
            <a:solidFill>
              <a:srgbClr val="FEEFE7">
                <a:alpha val="100000"/>
              </a:srgbClr>
            </a:solidFill>
            <a:ln w="9525" cap="rnd">
              <a:solidFill>
                <a:srgbClr val="FEEF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505736" y="3930623"/>
              <a:ext cx="121395" cy="20751"/>
            </a:xfrm>
            <a:prstGeom prst="rect">
              <a:avLst/>
            </a:pr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505736" y="3909872"/>
              <a:ext cx="121395" cy="20751"/>
            </a:xfrm>
            <a:prstGeom prst="rect">
              <a:avLst/>
            </a:pr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505736" y="3889120"/>
              <a:ext cx="121395" cy="20751"/>
            </a:xfrm>
            <a:prstGeom prst="rect">
              <a:avLst/>
            </a:pr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505736" y="3868369"/>
              <a:ext cx="121395" cy="20751"/>
            </a:xfrm>
            <a:prstGeom prst="rect">
              <a:avLst/>
            </a:pr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505736" y="3847617"/>
              <a:ext cx="121395" cy="20751"/>
            </a:xfrm>
            <a:prstGeom prst="rect">
              <a:avLst/>
            </a:pr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7505736" y="3826866"/>
              <a:ext cx="121395" cy="20751"/>
            </a:xfrm>
            <a:prstGeom prst="rect">
              <a:avLst/>
            </a:pr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7505736" y="3806115"/>
              <a:ext cx="121395" cy="20751"/>
            </a:xfrm>
            <a:prstGeom prst="rect">
              <a:avLst/>
            </a:pr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7505736" y="3785363"/>
              <a:ext cx="121395" cy="20751"/>
            </a:xfrm>
            <a:prstGeom prst="rect">
              <a:avLst/>
            </a:pr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7505736" y="3764612"/>
              <a:ext cx="121395" cy="20751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7505736" y="3743860"/>
              <a:ext cx="121395" cy="20751"/>
            </a:xfrm>
            <a:prstGeom prst="rect">
              <a:avLst/>
            </a:pr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7505736" y="3723109"/>
              <a:ext cx="121395" cy="20751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505736" y="3702358"/>
              <a:ext cx="121395" cy="20751"/>
            </a:xfrm>
            <a:prstGeom prst="rect">
              <a:avLst/>
            </a:pr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505736" y="3681606"/>
              <a:ext cx="121395" cy="20751"/>
            </a:xfrm>
            <a:prstGeom prst="rect">
              <a:avLst/>
            </a:pr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505736" y="3660855"/>
              <a:ext cx="121395" cy="20751"/>
            </a:xfrm>
            <a:prstGeom prst="rect">
              <a:avLst/>
            </a:pr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505736" y="3640104"/>
              <a:ext cx="121395" cy="20751"/>
            </a:xfrm>
            <a:prstGeom prst="rect">
              <a:avLst/>
            </a:prstGeom>
            <a:solidFill>
              <a:srgbClr val="EFF6FA">
                <a:alpha val="100000"/>
              </a:srgbClr>
            </a:solidFill>
            <a:ln w="9525" cap="rnd">
              <a:solidFill>
                <a:srgbClr val="EFF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505736" y="3619352"/>
              <a:ext cx="121395" cy="20751"/>
            </a:xfrm>
            <a:prstGeom prst="rect">
              <a:avLst/>
            </a:prstGeom>
            <a:solidFill>
              <a:srgbClr val="EDF5F9">
                <a:alpha val="100000"/>
              </a:srgbClr>
            </a:solidFill>
            <a:ln w="9525" cap="rnd">
              <a:solidFill>
                <a:srgbClr val="ED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505736" y="3598601"/>
              <a:ext cx="121395" cy="20751"/>
            </a:xfrm>
            <a:prstGeom prst="rect">
              <a:avLst/>
            </a:prstGeom>
            <a:solidFill>
              <a:srgbClr val="EBF3F8">
                <a:alpha val="100000"/>
              </a:srgbClr>
            </a:solidFill>
            <a:ln w="9525" cap="rnd">
              <a:solidFill>
                <a:srgbClr val="EB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505736" y="3577849"/>
              <a:ext cx="121395" cy="20751"/>
            </a:xfrm>
            <a:prstGeom prst="rect">
              <a:avLst/>
            </a:prstGeom>
            <a:solidFill>
              <a:srgbClr val="E9F2F7">
                <a:alpha val="100000"/>
              </a:srgbClr>
            </a:solidFill>
            <a:ln w="9525" cap="rnd">
              <a:solidFill>
                <a:srgbClr val="E9F2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7505736" y="3557098"/>
              <a:ext cx="121395" cy="20751"/>
            </a:xfrm>
            <a:prstGeom prst="rect">
              <a:avLst/>
            </a:prstGeom>
            <a:solidFill>
              <a:srgbClr val="E6F1F7">
                <a:alpha val="100000"/>
              </a:srgbClr>
            </a:solidFill>
            <a:ln w="9525" cap="rnd">
              <a:solidFill>
                <a:srgbClr val="E6F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505736" y="3536347"/>
              <a:ext cx="121395" cy="20751"/>
            </a:xfrm>
            <a:prstGeom prst="rect">
              <a:avLst/>
            </a:prstGeom>
            <a:solidFill>
              <a:srgbClr val="E4EFF6">
                <a:alpha val="100000"/>
              </a:srgbClr>
            </a:solidFill>
            <a:ln w="9525" cap="rnd">
              <a:solidFill>
                <a:srgbClr val="E4EF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505736" y="3515595"/>
              <a:ext cx="121395" cy="20751"/>
            </a:xfrm>
            <a:prstGeom prst="rect">
              <a:avLst/>
            </a:prstGeom>
            <a:solidFill>
              <a:srgbClr val="E2EEF5">
                <a:alpha val="100000"/>
              </a:srgbClr>
            </a:solidFill>
            <a:ln w="9525" cap="rnd">
              <a:solidFill>
                <a:srgbClr val="E2EE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505736" y="3494844"/>
              <a:ext cx="121395" cy="20751"/>
            </a:xfrm>
            <a:prstGeom prst="rect">
              <a:avLst/>
            </a:prstGeom>
            <a:solidFill>
              <a:srgbClr val="DFEDF4">
                <a:alpha val="100000"/>
              </a:srgbClr>
            </a:solidFill>
            <a:ln w="9525" cap="rnd">
              <a:solidFill>
                <a:srgbClr val="DFED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505736" y="3474092"/>
              <a:ext cx="121395" cy="20751"/>
            </a:xfrm>
            <a:prstGeom prst="rect">
              <a:avLst/>
            </a:pr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505736" y="3453341"/>
              <a:ext cx="121395" cy="20751"/>
            </a:xfrm>
            <a:prstGeom prst="rect">
              <a:avLst/>
            </a:prstGeom>
            <a:solidFill>
              <a:srgbClr val="DBEAF3">
                <a:alpha val="100000"/>
              </a:srgbClr>
            </a:solidFill>
            <a:ln w="9525" cap="rnd">
              <a:solidFill>
                <a:srgbClr val="DBEA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505736" y="3432590"/>
              <a:ext cx="121395" cy="20751"/>
            </a:xfrm>
            <a:prstGeom prst="rect">
              <a:avLst/>
            </a:prstGeom>
            <a:solidFill>
              <a:srgbClr val="D8E9F2">
                <a:alpha val="100000"/>
              </a:srgbClr>
            </a:solidFill>
            <a:ln w="9525" cap="rnd">
              <a:solidFill>
                <a:srgbClr val="D8E9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7505736" y="3411838"/>
              <a:ext cx="121395" cy="20751"/>
            </a:xfrm>
            <a:prstGeom prst="rect">
              <a:avLst/>
            </a:prstGeom>
            <a:solidFill>
              <a:srgbClr val="D6E8F1">
                <a:alpha val="100000"/>
              </a:srgbClr>
            </a:solidFill>
            <a:ln w="9525" cap="rnd">
              <a:solidFill>
                <a:srgbClr val="D6E8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7505736" y="3391087"/>
              <a:ext cx="121395" cy="20751"/>
            </a:xfrm>
            <a:prstGeom prst="rect">
              <a:avLst/>
            </a:prstGeom>
            <a:solidFill>
              <a:srgbClr val="D4E6F1">
                <a:alpha val="100000"/>
              </a:srgbClr>
            </a:solidFill>
            <a:ln w="9525" cap="rnd">
              <a:solidFill>
                <a:srgbClr val="D4E6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7505736" y="3370335"/>
              <a:ext cx="121395" cy="20751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505736" y="3349584"/>
              <a:ext cx="121395" cy="20751"/>
            </a:xfrm>
            <a:prstGeom prst="rect">
              <a:avLst/>
            </a:prstGeom>
            <a:solidFill>
              <a:srgbClr val="CFE4EF">
                <a:alpha val="100000"/>
              </a:srgbClr>
            </a:solidFill>
            <a:ln w="9525" cap="rnd">
              <a:solidFill>
                <a:srgbClr val="CFE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7505736" y="3328833"/>
              <a:ext cx="121395" cy="20751"/>
            </a:xfrm>
            <a:prstGeom prst="rect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505736" y="3308081"/>
              <a:ext cx="121395" cy="20751"/>
            </a:xfrm>
            <a:prstGeom prst="rect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505736" y="3287330"/>
              <a:ext cx="121395" cy="20751"/>
            </a:xfrm>
            <a:prstGeom prst="rect">
              <a:avLst/>
            </a:prstGeom>
            <a:solidFill>
              <a:srgbClr val="C5DFEC">
                <a:alpha val="100000"/>
              </a:srgbClr>
            </a:solidFill>
            <a:ln w="9525" cap="rnd">
              <a:solidFill>
                <a:srgbClr val="C5DF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7505736" y="3266578"/>
              <a:ext cx="121395" cy="20751"/>
            </a:xfrm>
            <a:prstGeom prst="rect">
              <a:avLst/>
            </a:pr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7505736" y="3245827"/>
              <a:ext cx="121395" cy="20751"/>
            </a:xfrm>
            <a:prstGeom prst="rect">
              <a:avLst/>
            </a:prstGeom>
            <a:solidFill>
              <a:srgbClr val="BFDBEA">
                <a:alpha val="100000"/>
              </a:srgbClr>
            </a:solidFill>
            <a:ln w="9525" cap="rnd">
              <a:solidFill>
                <a:srgbClr val="BFDB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7505736" y="3225076"/>
              <a:ext cx="121395" cy="20751"/>
            </a:xfrm>
            <a:prstGeom prst="rect">
              <a:avLst/>
            </a:prstGeom>
            <a:solidFill>
              <a:srgbClr val="BCDAEA">
                <a:alpha val="100000"/>
              </a:srgbClr>
            </a:solidFill>
            <a:ln w="9525" cap="rnd">
              <a:solidFill>
                <a:srgbClr val="BCD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7505736" y="3204324"/>
              <a:ext cx="121395" cy="20751"/>
            </a:xfrm>
            <a:prstGeom prst="rect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7505736" y="3183573"/>
              <a:ext cx="121395" cy="20751"/>
            </a:xfrm>
            <a:prstGeom prst="rect">
              <a:avLst/>
            </a:prstGeom>
            <a:solidFill>
              <a:srgbClr val="B5D7E8">
                <a:alpha val="100000"/>
              </a:srgbClr>
            </a:solidFill>
            <a:ln w="9525" cap="rnd">
              <a:solidFill>
                <a:srgbClr val="B5D7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7505736" y="3162821"/>
              <a:ext cx="121395" cy="20751"/>
            </a:xfrm>
            <a:prstGeom prst="rect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7505736" y="3142070"/>
              <a:ext cx="121395" cy="20751"/>
            </a:xfrm>
            <a:prstGeom prst="rect">
              <a:avLst/>
            </a:pr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7505736" y="3121319"/>
              <a:ext cx="121395" cy="20751"/>
            </a:xfrm>
            <a:prstGeom prst="rect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7505736" y="3100567"/>
              <a:ext cx="121395" cy="20751"/>
            </a:xfrm>
            <a:prstGeom prst="rect">
              <a:avLst/>
            </a:pr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7505736" y="3079816"/>
              <a:ext cx="121395" cy="20751"/>
            </a:xfrm>
            <a:prstGeom prst="rect">
              <a:avLst/>
            </a:prstGeom>
            <a:solidFill>
              <a:srgbClr val="A5CFE3">
                <a:alpha val="100000"/>
              </a:srgbClr>
            </a:solidFill>
            <a:ln w="9525" cap="rnd">
              <a:solidFill>
                <a:srgbClr val="A5CF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7505736" y="3059065"/>
              <a:ext cx="121395" cy="20751"/>
            </a:xfrm>
            <a:prstGeom prst="rect">
              <a:avLst/>
            </a:pr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7505736" y="3038313"/>
              <a:ext cx="121395" cy="20751"/>
            </a:xfrm>
            <a:prstGeom prst="rect">
              <a:avLst/>
            </a:prstGeom>
            <a:solidFill>
              <a:srgbClr val="9FCBE1">
                <a:alpha val="100000"/>
              </a:srgbClr>
            </a:solidFill>
            <a:ln w="9525" cap="rnd">
              <a:solidFill>
                <a:srgbClr val="9FCB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7505736" y="3017562"/>
              <a:ext cx="121395" cy="20751"/>
            </a:xfrm>
            <a:prstGeom prst="rect">
              <a:avLst/>
            </a:prstGeom>
            <a:solidFill>
              <a:srgbClr val="9CCAE0">
                <a:alpha val="100000"/>
              </a:srgbClr>
            </a:solidFill>
            <a:ln w="9525" cap="rnd">
              <a:solidFill>
                <a:srgbClr val="9CCA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7505736" y="2996810"/>
              <a:ext cx="121395" cy="20751"/>
            </a:xfrm>
            <a:prstGeom prst="rect">
              <a:avLst/>
            </a:prstGeom>
            <a:solidFill>
              <a:srgbClr val="99C8E0">
                <a:alpha val="100000"/>
              </a:srgbClr>
            </a:solidFill>
            <a:ln w="9525" cap="rnd">
              <a:solidFill>
                <a:srgbClr val="99C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7505736" y="2976059"/>
              <a:ext cx="121395" cy="20751"/>
            </a:xfrm>
            <a:prstGeom prst="rect">
              <a:avLst/>
            </a:prstGeom>
            <a:solidFill>
              <a:srgbClr val="96C7DF">
                <a:alpha val="100000"/>
              </a:srgbClr>
            </a:solidFill>
            <a:ln w="9525" cap="rnd">
              <a:solidFill>
                <a:srgbClr val="96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7505736" y="2955308"/>
              <a:ext cx="121395" cy="2075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7505736" y="2934556"/>
              <a:ext cx="121395" cy="20751"/>
            </a:xfrm>
            <a:prstGeom prst="rect">
              <a:avLst/>
            </a:prstGeom>
            <a:solidFill>
              <a:srgbClr val="8FC3DD">
                <a:alpha val="100000"/>
              </a:srgbClr>
            </a:solidFill>
            <a:ln w="9525" cap="rnd">
              <a:solidFill>
                <a:srgbClr val="8FC3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7505736" y="2913805"/>
              <a:ext cx="121395" cy="20751"/>
            </a:xfrm>
            <a:prstGeom prst="rect">
              <a:avLst/>
            </a:prstGeom>
            <a:solidFill>
              <a:srgbClr val="8BC0DB">
                <a:alpha val="100000"/>
              </a:srgbClr>
            </a:solidFill>
            <a:ln w="9525" cap="rnd">
              <a:solidFill>
                <a:srgbClr val="8BC0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7505736" y="2893053"/>
              <a:ext cx="121395" cy="20751"/>
            </a:xfrm>
            <a:prstGeom prst="rect">
              <a:avLst/>
            </a:pr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7505736" y="2872302"/>
              <a:ext cx="121395" cy="20751"/>
            </a:xfrm>
            <a:prstGeom prst="rect">
              <a:avLst/>
            </a:prstGeom>
            <a:solidFill>
              <a:srgbClr val="83BBD8">
                <a:alpha val="100000"/>
              </a:srgbClr>
            </a:solidFill>
            <a:ln w="9525" cap="rnd">
              <a:solidFill>
                <a:srgbClr val="83BB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7505736" y="2851551"/>
              <a:ext cx="121395" cy="20751"/>
            </a:xfrm>
            <a:prstGeom prst="rect">
              <a:avLst/>
            </a:prstGeom>
            <a:solidFill>
              <a:srgbClr val="7FB9D7">
                <a:alpha val="100000"/>
              </a:srgbClr>
            </a:solidFill>
            <a:ln w="9525" cap="rnd">
              <a:solidFill>
                <a:srgbClr val="7FB9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7505736" y="2830799"/>
              <a:ext cx="121395" cy="20751"/>
            </a:xfrm>
            <a:prstGeom prst="rect">
              <a:avLst/>
            </a:prstGeom>
            <a:solidFill>
              <a:srgbClr val="7BB6D6">
                <a:alpha val="100000"/>
              </a:srgbClr>
            </a:solidFill>
            <a:ln w="9525" cap="rnd">
              <a:solidFill>
                <a:srgbClr val="7BB6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7505736" y="2810048"/>
              <a:ext cx="121395" cy="20751"/>
            </a:xfrm>
            <a:prstGeom prst="rect">
              <a:avLst/>
            </a:prstGeom>
            <a:solidFill>
              <a:srgbClr val="77B4D4">
                <a:alpha val="100000"/>
              </a:srgbClr>
            </a:solidFill>
            <a:ln w="9525" cap="rnd">
              <a:solidFill>
                <a:srgbClr val="77B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7505736" y="2789296"/>
              <a:ext cx="121395" cy="20751"/>
            </a:xfrm>
            <a:prstGeom prst="rect">
              <a:avLst/>
            </a:prstGeom>
            <a:solidFill>
              <a:srgbClr val="73B1D3">
                <a:alpha val="100000"/>
              </a:srgbClr>
            </a:solidFill>
            <a:ln w="9525" cap="rnd">
              <a:solidFill>
                <a:srgbClr val="73B1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7505736" y="2768545"/>
              <a:ext cx="121395" cy="20751"/>
            </a:xfrm>
            <a:prstGeom prst="rect">
              <a:avLst/>
            </a:pr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7505736" y="2747794"/>
              <a:ext cx="121395" cy="20751"/>
            </a:xfrm>
            <a:prstGeom prst="rect">
              <a:avLst/>
            </a:prstGeom>
            <a:solidFill>
              <a:srgbClr val="6BACD0">
                <a:alpha val="100000"/>
              </a:srgbClr>
            </a:solidFill>
            <a:ln w="9525" cap="rnd">
              <a:solidFill>
                <a:srgbClr val="6BAC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505736" y="2727042"/>
              <a:ext cx="121395" cy="20751"/>
            </a:xfrm>
            <a:prstGeom prst="rect">
              <a:avLst/>
            </a:prstGeom>
            <a:solidFill>
              <a:srgbClr val="67AACF">
                <a:alpha val="100000"/>
              </a:srgbClr>
            </a:solidFill>
            <a:ln w="9525" cap="rnd">
              <a:solidFill>
                <a:srgbClr val="67AA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505736" y="2706291"/>
              <a:ext cx="121395" cy="20751"/>
            </a:xfrm>
            <a:prstGeom prst="rect">
              <a:avLst/>
            </a:prstGeom>
            <a:solidFill>
              <a:srgbClr val="63A7CE">
                <a:alpha val="100000"/>
              </a:srgbClr>
            </a:solidFill>
            <a:ln w="9525" cap="rnd">
              <a:solidFill>
                <a:srgbClr val="63A7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7505736" y="2685539"/>
              <a:ext cx="121395" cy="20751"/>
            </a:xfrm>
            <a:prstGeom prst="rect">
              <a:avLst/>
            </a:pr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7505736" y="2664788"/>
              <a:ext cx="121395" cy="20751"/>
            </a:xfrm>
            <a:prstGeom prst="rect">
              <a:avLst/>
            </a:prstGeom>
            <a:solidFill>
              <a:srgbClr val="5BA2CB">
                <a:alpha val="100000"/>
              </a:srgbClr>
            </a:solidFill>
            <a:ln w="9525" cap="rnd">
              <a:solidFill>
                <a:srgbClr val="5BA2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7505736" y="2644037"/>
              <a:ext cx="121395" cy="20751"/>
            </a:xfrm>
            <a:prstGeom prst="rect">
              <a:avLst/>
            </a:prstGeom>
            <a:solidFill>
              <a:srgbClr val="57A0CA">
                <a:alpha val="100000"/>
              </a:srgbClr>
            </a:solidFill>
            <a:ln w="9525" cap="rnd">
              <a:solidFill>
                <a:srgbClr val="57A0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7505736" y="2623285"/>
              <a:ext cx="121395" cy="20751"/>
            </a:xfrm>
            <a:prstGeom prst="rect">
              <a:avLst/>
            </a:prstGeom>
            <a:solidFill>
              <a:srgbClr val="539DC8">
                <a:alpha val="100000"/>
              </a:srgbClr>
            </a:solidFill>
            <a:ln w="9525" cap="rnd">
              <a:solidFill>
                <a:srgbClr val="539D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7505736" y="2602534"/>
              <a:ext cx="121395" cy="20751"/>
            </a:xfrm>
            <a:prstGeom prst="rect">
              <a:avLst/>
            </a:prstGeom>
            <a:solidFill>
              <a:srgbClr val="4F9BC7">
                <a:alpha val="100000"/>
              </a:srgbClr>
            </a:solidFill>
            <a:ln w="9525" cap="rnd">
              <a:solidFill>
                <a:srgbClr val="4F9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7505736" y="2581782"/>
              <a:ext cx="121395" cy="20751"/>
            </a:xfrm>
            <a:prstGeom prst="rect">
              <a:avLst/>
            </a:prstGeom>
            <a:solidFill>
              <a:srgbClr val="4B98C5">
                <a:alpha val="100000"/>
              </a:srgbClr>
            </a:solidFill>
            <a:ln w="9525" cap="rnd">
              <a:solidFill>
                <a:srgbClr val="4B98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7505736" y="2561031"/>
              <a:ext cx="121395" cy="20751"/>
            </a:xfrm>
            <a:prstGeom prst="rect">
              <a:avLst/>
            </a:prstGeom>
            <a:solidFill>
              <a:srgbClr val="4796C4">
                <a:alpha val="100000"/>
              </a:srgbClr>
            </a:solidFill>
            <a:ln w="9525" cap="rnd">
              <a:solidFill>
                <a:srgbClr val="4796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7505736" y="2540280"/>
              <a:ext cx="121395" cy="20751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505736" y="2519528"/>
              <a:ext cx="121395" cy="20751"/>
            </a:xfrm>
            <a:prstGeom prst="rect">
              <a:avLst/>
            </a:prstGeom>
            <a:solidFill>
              <a:srgbClr val="4191C2">
                <a:alpha val="100000"/>
              </a:srgbClr>
            </a:solidFill>
            <a:ln w="9525" cap="rnd">
              <a:solidFill>
                <a:srgbClr val="4191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7505736" y="2498777"/>
              <a:ext cx="121395" cy="20751"/>
            </a:xfrm>
            <a:prstGeom prst="rect">
              <a:avLst/>
            </a:prstGeom>
            <a:solidFill>
              <a:srgbClr val="3F8EC0">
                <a:alpha val="100000"/>
              </a:srgbClr>
            </a:solidFill>
            <a:ln w="9525" cap="rnd">
              <a:solidFill>
                <a:srgbClr val="3F8E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7505736" y="2478025"/>
              <a:ext cx="121395" cy="20751"/>
            </a:xfrm>
            <a:prstGeom prst="rect">
              <a:avLst/>
            </a:prstGeom>
            <a:solidFill>
              <a:srgbClr val="3E8CBF">
                <a:alpha val="100000"/>
              </a:srgbClr>
            </a:solidFill>
            <a:ln w="9525" cap="rnd">
              <a:solidFill>
                <a:srgbClr val="3E8C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7505736" y="2457274"/>
              <a:ext cx="121395" cy="20751"/>
            </a:xfrm>
            <a:prstGeom prst="rect">
              <a:avLst/>
            </a:prstGeom>
            <a:solidFill>
              <a:srgbClr val="3C8ABE">
                <a:alpha val="100000"/>
              </a:srgbClr>
            </a:solidFill>
            <a:ln w="9525" cap="rnd">
              <a:solidFill>
                <a:srgbClr val="3C8A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7505736" y="2436523"/>
              <a:ext cx="121395" cy="20751"/>
            </a:xfrm>
            <a:prstGeom prst="rect">
              <a:avLst/>
            </a:prstGeom>
            <a:solidFill>
              <a:srgbClr val="3A88BD">
                <a:alpha val="100000"/>
              </a:srgbClr>
            </a:solidFill>
            <a:ln w="9525" cap="rnd">
              <a:solidFill>
                <a:srgbClr val="3A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7505736" y="2415771"/>
              <a:ext cx="121395" cy="20751"/>
            </a:xfrm>
            <a:prstGeom prst="rect">
              <a:avLst/>
            </a:prstGeom>
            <a:solidFill>
              <a:srgbClr val="3985BC">
                <a:alpha val="100000"/>
              </a:srgbClr>
            </a:solidFill>
            <a:ln w="9525" cap="rnd">
              <a:solidFill>
                <a:srgbClr val="398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7505736" y="2395020"/>
              <a:ext cx="121395" cy="20751"/>
            </a:xfrm>
            <a:prstGeom prst="rect">
              <a:avLst/>
            </a:prstGeom>
            <a:solidFill>
              <a:srgbClr val="3783BB">
                <a:alpha val="100000"/>
              </a:srgbClr>
            </a:solidFill>
            <a:ln w="9525" cap="rnd">
              <a:solidFill>
                <a:srgbClr val="3783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505736" y="2374269"/>
              <a:ext cx="121395" cy="20751"/>
            </a:xfrm>
            <a:prstGeom prst="rect">
              <a:avLst/>
            </a:prstGeom>
            <a:solidFill>
              <a:srgbClr val="3581B9">
                <a:alpha val="100000"/>
              </a:srgbClr>
            </a:solidFill>
            <a:ln w="9525" cap="rnd">
              <a:solidFill>
                <a:srgbClr val="3581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7505736" y="2353517"/>
              <a:ext cx="121395" cy="20751"/>
            </a:xfrm>
            <a:prstGeom prst="rect">
              <a:avLst/>
            </a:prstGeom>
            <a:solidFill>
              <a:srgbClr val="337FB8">
                <a:alpha val="100000"/>
              </a:srgbClr>
            </a:solidFill>
            <a:ln w="9525" cap="rnd">
              <a:solidFill>
                <a:srgbClr val="337F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505736" y="2332766"/>
              <a:ext cx="121395" cy="20751"/>
            </a:xfrm>
            <a:prstGeom prst="rect">
              <a:avLst/>
            </a:prstGeom>
            <a:solidFill>
              <a:srgbClr val="327CB7">
                <a:alpha val="100000"/>
              </a:srgbClr>
            </a:solidFill>
            <a:ln w="9525" cap="rnd">
              <a:solidFill>
                <a:srgbClr val="327C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7505736" y="2312014"/>
              <a:ext cx="121395" cy="20751"/>
            </a:xfrm>
            <a:prstGeom prst="rect">
              <a:avLst/>
            </a:prstGeom>
            <a:solidFill>
              <a:srgbClr val="307AB6">
                <a:alpha val="100000"/>
              </a:srgbClr>
            </a:solidFill>
            <a:ln w="9525" cap="rnd">
              <a:solidFill>
                <a:srgbClr val="307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7505736" y="2291263"/>
              <a:ext cx="121395" cy="20751"/>
            </a:xfrm>
            <a:prstGeom prst="rect">
              <a:avLst/>
            </a:prstGeom>
            <a:solidFill>
              <a:srgbClr val="2E78B5">
                <a:alpha val="100000"/>
              </a:srgbClr>
            </a:solidFill>
            <a:ln w="9525" cap="rnd">
              <a:solidFill>
                <a:srgbClr val="2E7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7505736" y="2270512"/>
              <a:ext cx="121395" cy="20751"/>
            </a:xfrm>
            <a:prstGeom prst="rect">
              <a:avLst/>
            </a:prstGeom>
            <a:solidFill>
              <a:srgbClr val="2D76B4">
                <a:alpha val="100000"/>
              </a:srgbClr>
            </a:solidFill>
            <a:ln w="9525" cap="rnd">
              <a:solidFill>
                <a:srgbClr val="2D76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7505736" y="2249760"/>
              <a:ext cx="121395" cy="20751"/>
            </a:xfrm>
            <a:prstGeom prst="rect">
              <a:avLst/>
            </a:prstGeom>
            <a:solidFill>
              <a:srgbClr val="2B73B3">
                <a:alpha val="100000"/>
              </a:srgbClr>
            </a:solidFill>
            <a:ln w="9525" cap="rnd">
              <a:solidFill>
                <a:srgbClr val="2B7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7505736" y="2229009"/>
              <a:ext cx="121395" cy="20751"/>
            </a:xfrm>
            <a:prstGeom prst="rect">
              <a:avLst/>
            </a:prstGeom>
            <a:solidFill>
              <a:srgbClr val="2971B1">
                <a:alpha val="100000"/>
              </a:srgbClr>
            </a:solidFill>
            <a:ln w="9525" cap="rnd">
              <a:solidFill>
                <a:srgbClr val="297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7505736" y="2208257"/>
              <a:ext cx="121395" cy="20751"/>
            </a:xfrm>
            <a:prstGeom prst="rect">
              <a:avLst/>
            </a:prstGeom>
            <a:solidFill>
              <a:srgbClr val="286FB0">
                <a:alpha val="100000"/>
              </a:srgbClr>
            </a:solidFill>
            <a:ln w="9525" cap="rnd">
              <a:solidFill>
                <a:srgbClr val="286F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505736" y="2187506"/>
              <a:ext cx="121395" cy="20751"/>
            </a:xfrm>
            <a:prstGeom prst="rect">
              <a:avLst/>
            </a:pr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505736" y="2166755"/>
              <a:ext cx="121395" cy="20751"/>
            </a:xfrm>
            <a:prstGeom prst="rect">
              <a:avLst/>
            </a:prstGeom>
            <a:solidFill>
              <a:srgbClr val="246AAE">
                <a:alpha val="100000"/>
              </a:srgbClr>
            </a:solidFill>
            <a:ln w="9525" cap="rnd">
              <a:solidFill>
                <a:srgbClr val="246A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7505736" y="2146003"/>
              <a:ext cx="121395" cy="20751"/>
            </a:xfrm>
            <a:prstGeom prst="rect">
              <a:avLst/>
            </a:pr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7505736" y="2125252"/>
              <a:ext cx="121395" cy="20751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7505736" y="2104500"/>
              <a:ext cx="121395" cy="20751"/>
            </a:xfrm>
            <a:prstGeom prst="rect">
              <a:avLst/>
            </a:prstGeom>
            <a:solidFill>
              <a:srgbClr val="1F63A8">
                <a:alpha val="100000"/>
              </a:srgbClr>
            </a:solidFill>
            <a:ln w="9525" cap="rnd">
              <a:solidFill>
                <a:srgbClr val="1F63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7505736" y="2083749"/>
              <a:ext cx="121395" cy="20751"/>
            </a:xfrm>
            <a:prstGeom prst="rect">
              <a:avLst/>
            </a:prstGeom>
            <a:solidFill>
              <a:srgbClr val="1E60A4">
                <a:alpha val="100000"/>
              </a:srgbClr>
            </a:solidFill>
            <a:ln w="9525" cap="rnd">
              <a:solidFill>
                <a:srgbClr val="1E60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7505736" y="2062998"/>
              <a:ext cx="121395" cy="20751"/>
            </a:xfrm>
            <a:prstGeom prst="rect">
              <a:avLst/>
            </a:prstGeom>
            <a:solidFill>
              <a:srgbClr val="1C5EA1">
                <a:alpha val="100000"/>
              </a:srgbClr>
            </a:solidFill>
            <a:ln w="9525" cap="rnd">
              <a:solidFill>
                <a:srgbClr val="1C5E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7505736" y="2042246"/>
              <a:ext cx="121395" cy="20751"/>
            </a:xfrm>
            <a:prstGeom prst="rect">
              <a:avLst/>
            </a:prstGeom>
            <a:solidFill>
              <a:srgbClr val="1B5B9D">
                <a:alpha val="100000"/>
              </a:srgbClr>
            </a:solidFill>
            <a:ln w="9525" cap="rnd">
              <a:solidFill>
                <a:srgbClr val="1B5B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7505736" y="2021495"/>
              <a:ext cx="121395" cy="20751"/>
            </a:xfrm>
            <a:prstGeom prst="rect">
              <a:avLst/>
            </a:prstGeom>
            <a:solidFill>
              <a:srgbClr val="1A5899">
                <a:alpha val="100000"/>
              </a:srgbClr>
            </a:solidFill>
            <a:ln w="9525" cap="rnd">
              <a:solidFill>
                <a:srgbClr val="1A58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7505736" y="2000743"/>
              <a:ext cx="121395" cy="20751"/>
            </a:xfrm>
            <a:prstGeom prst="rect">
              <a:avLst/>
            </a:prstGeom>
            <a:solidFill>
              <a:srgbClr val="185595">
                <a:alpha val="100000"/>
              </a:srgbClr>
            </a:solidFill>
            <a:ln w="9525" cap="rnd">
              <a:solidFill>
                <a:srgbClr val="1855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7505736" y="1979992"/>
              <a:ext cx="121395" cy="20751"/>
            </a:xfrm>
            <a:prstGeom prst="rect">
              <a:avLst/>
            </a:prstGeom>
            <a:solidFill>
              <a:srgbClr val="175391">
                <a:alpha val="100000"/>
              </a:srgbClr>
            </a:solidFill>
            <a:ln w="9525" cap="rnd">
              <a:solidFill>
                <a:srgbClr val="1753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7505736" y="1959241"/>
              <a:ext cx="121395" cy="20751"/>
            </a:xfrm>
            <a:prstGeom prst="rect">
              <a:avLst/>
            </a:prstGeom>
            <a:solidFill>
              <a:srgbClr val="15508E">
                <a:alpha val="100000"/>
              </a:srgbClr>
            </a:solidFill>
            <a:ln w="9525" cap="rnd">
              <a:solidFill>
                <a:srgbClr val="155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7505736" y="1938489"/>
              <a:ext cx="121395" cy="20751"/>
            </a:xfrm>
            <a:prstGeom prst="rect">
              <a:avLst/>
            </a:prstGeom>
            <a:solidFill>
              <a:srgbClr val="144D8A">
                <a:alpha val="100000"/>
              </a:srgbClr>
            </a:solidFill>
            <a:ln w="9525" cap="rnd">
              <a:solidFill>
                <a:srgbClr val="144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7505736" y="1917738"/>
              <a:ext cx="121395" cy="20751"/>
            </a:xfrm>
            <a:prstGeom prst="rect">
              <a:avLst/>
            </a:prstGeom>
            <a:solidFill>
              <a:srgbClr val="134B86">
                <a:alpha val="100000"/>
              </a:srgbClr>
            </a:solidFill>
            <a:ln w="9525" cap="rnd">
              <a:solidFill>
                <a:srgbClr val="134B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7505736" y="1896986"/>
              <a:ext cx="121395" cy="20751"/>
            </a:xfrm>
            <a:prstGeom prst="rect">
              <a:avLst/>
            </a:prstGeom>
            <a:solidFill>
              <a:srgbClr val="114882">
                <a:alpha val="100000"/>
              </a:srgbClr>
            </a:solidFill>
            <a:ln w="9525" cap="rnd">
              <a:solidFill>
                <a:srgbClr val="1148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7505736" y="1876235"/>
              <a:ext cx="121395" cy="20751"/>
            </a:xfrm>
            <a:prstGeom prst="rect">
              <a:avLst/>
            </a:prstGeom>
            <a:solidFill>
              <a:srgbClr val="10457F">
                <a:alpha val="100000"/>
              </a:srgbClr>
            </a:solidFill>
            <a:ln w="9525" cap="rnd">
              <a:solidFill>
                <a:srgbClr val="1045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7505736" y="1855484"/>
              <a:ext cx="121395" cy="20751"/>
            </a:xfrm>
            <a:prstGeom prst="rect">
              <a:avLst/>
            </a:prstGeom>
            <a:solidFill>
              <a:srgbClr val="0E427B">
                <a:alpha val="100000"/>
              </a:srgbClr>
            </a:solidFill>
            <a:ln w="9525" cap="rnd">
              <a:solidFill>
                <a:srgbClr val="0E42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7505736" y="1834732"/>
              <a:ext cx="121395" cy="20751"/>
            </a:xfrm>
            <a:prstGeom prst="rect">
              <a:avLst/>
            </a:prstGeom>
            <a:solidFill>
              <a:srgbClr val="0D4077">
                <a:alpha val="100000"/>
              </a:srgbClr>
            </a:solidFill>
            <a:ln w="9525" cap="rnd">
              <a:solidFill>
                <a:srgbClr val="0D40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7505736" y="1813981"/>
              <a:ext cx="121395" cy="20751"/>
            </a:xfrm>
            <a:prstGeom prst="rect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7505736" y="1793230"/>
              <a:ext cx="121395" cy="20751"/>
            </a:xfrm>
            <a:prstGeom prst="rect">
              <a:avLst/>
            </a:prstGeom>
            <a:solidFill>
              <a:srgbClr val="0A3A70">
                <a:alpha val="100000"/>
              </a:srgbClr>
            </a:solidFill>
            <a:ln w="9525" cap="rnd">
              <a:solidFill>
                <a:srgbClr val="0A3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7505736" y="1772478"/>
              <a:ext cx="121395" cy="20751"/>
            </a:xfrm>
            <a:prstGeom prst="rect">
              <a:avLst/>
            </a:prstGeom>
            <a:solidFill>
              <a:srgbClr val="09386C">
                <a:alpha val="100000"/>
              </a:srgbClr>
            </a:solidFill>
            <a:ln w="9525" cap="rnd">
              <a:solidFill>
                <a:srgbClr val="0938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7505736" y="1751727"/>
              <a:ext cx="121395" cy="20751"/>
            </a:xfrm>
            <a:prstGeom prst="rect">
              <a:avLst/>
            </a:prstGeom>
            <a:solidFill>
              <a:srgbClr val="073568">
                <a:alpha val="100000"/>
              </a:srgbClr>
            </a:solidFill>
            <a:ln w="9525" cap="rnd">
              <a:solidFill>
                <a:srgbClr val="073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7505736" y="1730975"/>
              <a:ext cx="121395" cy="20751"/>
            </a:xfrm>
            <a:prstGeom prst="rect">
              <a:avLst/>
            </a:prstGeom>
            <a:solidFill>
              <a:srgbClr val="063264">
                <a:alpha val="100000"/>
              </a:srgbClr>
            </a:solidFill>
            <a:ln w="9525" cap="rnd">
              <a:solidFill>
                <a:srgbClr val="0632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7505736" y="1710224"/>
              <a:ext cx="121395" cy="20751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7505736" y="1710224"/>
              <a:ext cx="121395" cy="415027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627131" y="5860503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627131" y="5445475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627131" y="5030447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627131" y="4615419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627131" y="4200391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627131" y="3785363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627131" y="3370335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627131" y="2955308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627131" y="2540280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627131" y="2125252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627131" y="1710224"/>
              <a:ext cx="24279" cy="0"/>
            </a:xfrm>
            <a:custGeom>
              <a:avLst/>
              <a:pathLst>
                <a:path w="24279" h="0">
                  <a:moveTo>
                    <a:pt x="0" y="0"/>
                  </a:moveTo>
                  <a:lnTo>
                    <a:pt x="242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7726696" y="5818563"/>
              <a:ext cx="108406" cy="83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-1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7675856" y="5401124"/>
              <a:ext cx="2100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-0.8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7675856" y="4986096"/>
              <a:ext cx="2100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-0.6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7675856" y="4571068"/>
              <a:ext cx="2100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-0.4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7675856" y="4156040"/>
              <a:ext cx="2100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-0.2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7746996" y="3741012"/>
              <a:ext cx="6780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7696156" y="3325985"/>
              <a:ext cx="1694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0.2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7696156" y="2910957"/>
              <a:ext cx="1694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7696156" y="2495929"/>
              <a:ext cx="1694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0.6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7696156" y="2080901"/>
              <a:ext cx="169485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0.8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7746996" y="1668284"/>
              <a:ext cx="67806" cy="83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</a:t>
              </a:r>
            </a:p>
          </p:txBody>
        </p:sp>
        <p:sp>
          <p:nvSpPr>
            <p:cNvPr id="258" name="rc257"/>
            <p:cNvSpPr/>
            <p:nvPr/>
          </p:nvSpPr>
          <p:spPr>
            <a:xfrm>
              <a:off x="3293203" y="171022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4330773" y="274779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68342" y="378536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6405912" y="482293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3362862" y="2126355"/>
              <a:ext cx="898252" cy="142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Sepal.Length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4438717" y="3163924"/>
              <a:ext cx="821680" cy="142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Sepal.Width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459209" y="4201494"/>
              <a:ext cx="855836" cy="142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535065" y="5284270"/>
              <a:ext cx="779264" cy="111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Petal.Width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3293203" y="2747794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293203" y="378536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293203" y="482293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4330773" y="378536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4330773" y="482293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68342" y="4822933"/>
              <a:ext cx="1037569" cy="10375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1"/>
            <p:cNvSpPr/>
            <p:nvPr/>
          </p:nvSpPr>
          <p:spPr>
            <a:xfrm>
              <a:off x="3663680" y="3210805"/>
              <a:ext cx="296614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9CCAE0">
                      <a:alpha val="100000"/>
                    </a:srgbClr>
                  </a:solidFill>
                  <a:latin typeface="Arimo"/>
                  <a:cs typeface="Arimo"/>
                </a:rPr>
                <a:t>0.37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3663680" y="4248375"/>
              <a:ext cx="296614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3C8ABE">
                      <a:alpha val="100000"/>
                    </a:srgbClr>
                  </a:solidFill>
                  <a:latin typeface="Arimo"/>
                  <a:cs typeface="Arimo"/>
                </a:rPr>
                <a:t>0.63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3663680" y="5286279"/>
              <a:ext cx="296614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3F8EC0">
                      <a:alpha val="100000"/>
                    </a:srgbClr>
                  </a:solidFill>
                  <a:latin typeface="Arimo"/>
                  <a:cs typeface="Arimo"/>
                </a:rPr>
                <a:t>0.61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4701250" y="4248710"/>
              <a:ext cx="296614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3B1D3">
                      <a:alpha val="100000"/>
                    </a:srgbClr>
                  </a:solidFill>
                  <a:latin typeface="Arimo"/>
                  <a:cs typeface="Arimo"/>
                </a:rPr>
                <a:t>0.48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4701250" y="5286279"/>
              <a:ext cx="296614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6FAFD2">
                      <a:alpha val="100000"/>
                    </a:srgbClr>
                  </a:solidFill>
                  <a:latin typeface="Arimo"/>
                  <a:cs typeface="Arimo"/>
                </a:rPr>
                <a:t>0.49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5738820" y="5286279"/>
              <a:ext cx="296614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44D8A">
                      <a:alpha val="100000"/>
                    </a:srgbClr>
                  </a:solidFill>
                  <a:latin typeface="Arimo"/>
                  <a:cs typeface="Arimo"/>
                </a:rPr>
                <a:t>0.89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3293203" y="2747794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293203" y="378536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293203" y="482293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4330773" y="378536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4330773" y="482293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68342" y="4822933"/>
              <a:ext cx="1037569" cy="10375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a001a.screePlot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4419"/>
              <a:ext cx="5926666" cy="2450674"/>
            </a:xfrm>
            <a:custGeom>
              <a:avLst/>
              <a:pathLst>
                <a:path w="5926666" h="2450674">
                  <a:moveTo>
                    <a:pt x="0" y="0"/>
                  </a:moveTo>
                  <a:lnTo>
                    <a:pt x="1975555" y="1572244"/>
                  </a:lnTo>
                  <a:lnTo>
                    <a:pt x="3951111" y="2446396"/>
                  </a:lnTo>
                  <a:lnTo>
                    <a:pt x="5926666" y="2450674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91546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9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79324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76710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754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4265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73043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71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685618" y="5433046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673396" y="5434609"/>
              <a:ext cx="211856" cy="106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61173" y="5433046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648951" y="5433046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636729" y="5433046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624507" y="5433046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612284" y="5433046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4.0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44384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1050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 rot="-5400000">
              <a:off x="1238694" y="5051144"/>
              <a:ext cx="84757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196316" y="4384467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6316" y="3717791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6316" y="3051114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6316" y="2384438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255764" y="1858401"/>
              <a:ext cx="2998231" cy="170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Explained Variance per Dimension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56801" y="5794788"/>
              <a:ext cx="796156" cy="111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Dimensions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253991" y="3700713"/>
              <a:ext cx="2304454" cy="142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Percentage of Explained Variance</a:t>
              </a:r>
            </a:p>
          </p:txBody>
        </p:sp>
        <p:sp>
          <p:nvSpPr>
            <p:cNvPr id="36" name="pt35"/>
            <p:cNvSpPr/>
            <p:nvPr/>
          </p:nvSpPr>
          <p:spPr>
            <a:xfrm>
              <a:off x="1757256" y="262012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2812" y="41923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708367" y="5066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683923" y="5070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 rot="-5400000">
              <a:off x="7250956" y="3700713"/>
              <a:ext cx="2473597" cy="142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Inertia Extracted by the Components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7863839" y="2685581"/>
              <a:ext cx="0" cy="2334846"/>
            </a:xfrm>
            <a:custGeom>
              <a:avLst/>
              <a:pathLst>
                <a:path w="0" h="2334846">
                  <a:moveTo>
                    <a:pt x="0" y="23348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863839" y="455345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863839" y="408648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863839" y="361952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863839" y="315255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863839" y="268558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 rot="-5400000">
              <a:off x="8033145" y="4966477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8033145" y="4499508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0.1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8033145" y="4032539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033145" y="3565569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8033145" y="3098600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8033145" y="2631631"/>
              <a:ext cx="211856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0.5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a002.Map.I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03696" y="1600200"/>
              <a:ext cx="5536606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2418" y="1886338"/>
              <a:ext cx="4968295" cy="3825165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2418" y="5145681"/>
              <a:ext cx="4968295" cy="0"/>
            </a:xfrm>
            <a:custGeom>
              <a:avLst/>
              <a:pathLst>
                <a:path w="4968295" h="0">
                  <a:moveTo>
                    <a:pt x="0" y="0"/>
                  </a:moveTo>
                  <a:lnTo>
                    <a:pt x="4968295" y="0"/>
                  </a:lnTo>
                  <a:lnTo>
                    <a:pt x="49682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2418" y="4151766"/>
              <a:ext cx="4968295" cy="0"/>
            </a:xfrm>
            <a:custGeom>
              <a:avLst/>
              <a:pathLst>
                <a:path w="4968295" h="0">
                  <a:moveTo>
                    <a:pt x="0" y="0"/>
                  </a:moveTo>
                  <a:lnTo>
                    <a:pt x="4968295" y="0"/>
                  </a:lnTo>
                  <a:lnTo>
                    <a:pt x="49682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2418" y="3157852"/>
              <a:ext cx="4968295" cy="0"/>
            </a:xfrm>
            <a:custGeom>
              <a:avLst/>
              <a:pathLst>
                <a:path w="4968295" h="0">
                  <a:moveTo>
                    <a:pt x="0" y="0"/>
                  </a:moveTo>
                  <a:lnTo>
                    <a:pt x="4968295" y="0"/>
                  </a:lnTo>
                  <a:lnTo>
                    <a:pt x="49682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2418" y="2163937"/>
              <a:ext cx="4968295" cy="0"/>
            </a:xfrm>
            <a:custGeom>
              <a:avLst/>
              <a:pathLst>
                <a:path w="4968295" h="0">
                  <a:moveTo>
                    <a:pt x="0" y="0"/>
                  </a:moveTo>
                  <a:lnTo>
                    <a:pt x="4968295" y="0"/>
                  </a:lnTo>
                  <a:lnTo>
                    <a:pt x="49682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524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906439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00353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894268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888183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2418" y="5642638"/>
              <a:ext cx="4968295" cy="0"/>
            </a:xfrm>
            <a:custGeom>
              <a:avLst/>
              <a:pathLst>
                <a:path w="4968295" h="0">
                  <a:moveTo>
                    <a:pt x="0" y="0"/>
                  </a:moveTo>
                  <a:lnTo>
                    <a:pt x="4968295" y="0"/>
                  </a:lnTo>
                  <a:lnTo>
                    <a:pt x="49682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2418" y="4648724"/>
              <a:ext cx="4968295" cy="0"/>
            </a:xfrm>
            <a:custGeom>
              <a:avLst/>
              <a:pathLst>
                <a:path w="4968295" h="0">
                  <a:moveTo>
                    <a:pt x="0" y="0"/>
                  </a:moveTo>
                  <a:lnTo>
                    <a:pt x="4968295" y="0"/>
                  </a:lnTo>
                  <a:lnTo>
                    <a:pt x="49682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2418" y="3654809"/>
              <a:ext cx="4968295" cy="0"/>
            </a:xfrm>
            <a:custGeom>
              <a:avLst/>
              <a:pathLst>
                <a:path w="4968295" h="0">
                  <a:moveTo>
                    <a:pt x="0" y="0"/>
                  </a:moveTo>
                  <a:lnTo>
                    <a:pt x="4968295" y="0"/>
                  </a:lnTo>
                  <a:lnTo>
                    <a:pt x="49682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2418" y="2660894"/>
              <a:ext cx="4968295" cy="0"/>
            </a:xfrm>
            <a:custGeom>
              <a:avLst/>
              <a:pathLst>
                <a:path w="4968295" h="0">
                  <a:moveTo>
                    <a:pt x="0" y="0"/>
                  </a:moveTo>
                  <a:lnTo>
                    <a:pt x="4968295" y="0"/>
                  </a:lnTo>
                  <a:lnTo>
                    <a:pt x="49682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15567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09482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03396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397311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91225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2418" y="3654809"/>
              <a:ext cx="4968295" cy="0"/>
            </a:xfrm>
            <a:custGeom>
              <a:avLst/>
              <a:pathLst>
                <a:path w="4968295" h="0">
                  <a:moveTo>
                    <a:pt x="0" y="0"/>
                  </a:moveTo>
                  <a:lnTo>
                    <a:pt x="4968295" y="0"/>
                  </a:lnTo>
                  <a:lnTo>
                    <a:pt x="4968295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97311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870714" y="33693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870714" y="33693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05465" y="38338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623292" y="33570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90902" y="3647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6336948" y="35521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6381602" y="30273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6336948" y="35521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6602197" y="30876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867039" y="284143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733784" y="2646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6602197" y="30876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733784" y="2646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6381602" y="30273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6646851" y="25628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6646851" y="25628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6336948" y="35521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6000925" y="282035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6646851" y="25628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6380308" y="37988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6646851" y="25628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6646851" y="25628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6646851" y="25628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6646851" y="25628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336948" y="35521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6602197" y="30876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646851" y="25628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6661362" y="3344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6000925" y="282035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867039" y="284143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6336948" y="35521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6646851" y="25628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6000925" y="282035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6381602" y="30273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733784" y="2646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6000925" y="282035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6646851" y="25628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733784" y="2646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6266174" y="23558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880256" y="439413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6279391" y="39085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6660068" y="41155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732489" y="341823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6615414" y="46403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6615414" y="46403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835601" y="491891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6660068" y="41155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6279391" y="39085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6279391" y="39085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6394819" y="458005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835601" y="491891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6615414" y="46403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6661362" y="334409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264880" y="312736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615414" y="46403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6645557" y="33343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835601" y="491891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645557" y="33343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380308" y="379883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60068" y="41155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351459" y="433335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615414" y="46403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835601" y="491891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660068" y="41155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661362" y="334409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661362" y="334409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880256" y="439413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94819" y="458005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380308" y="379883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279391" y="39085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835601" y="491891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660068" y="41155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350165" y="51048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880256" y="439413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394819" y="458005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2047209" y="5601956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-1.0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047209" y="4608041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084426" y="361412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084426" y="2620212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2267624" y="5642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67624" y="46487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67624" y="3654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67624" y="2660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415567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409482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403396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397311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6391225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9"/>
            <p:cNvSpPr/>
            <p:nvPr/>
          </p:nvSpPr>
          <p:spPr>
            <a:xfrm>
              <a:off x="2319278" y="5773042"/>
              <a:ext cx="19257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-1.5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3313192" y="5771897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-1.0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4307107" y="5771897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319630" y="577189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313544" y="577189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0.5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3671607" y="5920991"/>
              <a:ext cx="698772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Dimension 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4370380" y="5927471"/>
              <a:ext cx="77694" cy="9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4448075" y="6008645"/>
              <a:ext cx="77626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 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525701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4570107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4614514" y="5917444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4729513" y="5984156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878892" y="5924675"/>
              <a:ext cx="34959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0.491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228483" y="6008645"/>
              <a:ext cx="38813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267296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311703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356109" y="5947185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5472541" y="5984156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621920" y="5927471"/>
              <a:ext cx="155388" cy="9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74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5777309" y="5925834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  <p:sp>
          <p:nvSpPr>
            <p:cNvPr id="210" name="tx209"/>
            <p:cNvSpPr/>
            <p:nvPr/>
          </p:nvSpPr>
          <p:spPr>
            <a:xfrm rot="-5400000">
              <a:off x="1578742" y="4513197"/>
              <a:ext cx="698772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Dimension </a:t>
              </a:r>
            </a:p>
          </p:txBody>
        </p:sp>
        <p:sp>
          <p:nvSpPr>
            <p:cNvPr id="211" name="tx210"/>
            <p:cNvSpPr/>
            <p:nvPr/>
          </p:nvSpPr>
          <p:spPr>
            <a:xfrm rot="-5400000">
              <a:off x="1891805" y="4127487"/>
              <a:ext cx="77694" cy="97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</a:t>
              </a:r>
            </a:p>
          </p:txBody>
        </p:sp>
        <p:sp>
          <p:nvSpPr>
            <p:cNvPr id="212" name="tx211"/>
            <p:cNvSpPr/>
            <p:nvPr/>
          </p:nvSpPr>
          <p:spPr>
            <a:xfrm rot="-5400000">
              <a:off x="1933142" y="4091130"/>
              <a:ext cx="77626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 </a:t>
              </a:r>
            </a:p>
          </p:txBody>
        </p:sp>
        <p:sp>
          <p:nvSpPr>
            <p:cNvPr id="213" name="tx212"/>
            <p:cNvSpPr/>
            <p:nvPr/>
          </p:nvSpPr>
          <p:spPr>
            <a:xfrm rot="-5400000">
              <a:off x="1957221" y="4037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4" name="tx213"/>
            <p:cNvSpPr/>
            <p:nvPr/>
          </p:nvSpPr>
          <p:spPr>
            <a:xfrm rot="-5400000">
              <a:off x="1957221" y="3993176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5" name="tx214"/>
            <p:cNvSpPr/>
            <p:nvPr/>
          </p:nvSpPr>
          <p:spPr>
            <a:xfrm rot="-5400000">
              <a:off x="1885018" y="387656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16" name="tx215"/>
            <p:cNvSpPr/>
            <p:nvPr/>
          </p:nvSpPr>
          <p:spPr>
            <a:xfrm rot="-5400000">
              <a:off x="1901185" y="3777733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7" name="tx216"/>
            <p:cNvSpPr/>
            <p:nvPr/>
          </p:nvSpPr>
          <p:spPr>
            <a:xfrm rot="-5400000">
              <a:off x="1755175" y="3482345"/>
              <a:ext cx="34959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0.176</a:t>
              </a:r>
            </a:p>
          </p:txBody>
        </p:sp>
        <p:sp>
          <p:nvSpPr>
            <p:cNvPr id="218" name="tx217"/>
            <p:cNvSpPr/>
            <p:nvPr/>
          </p:nvSpPr>
          <p:spPr>
            <a:xfrm rot="-5400000">
              <a:off x="1952549" y="3330128"/>
              <a:ext cx="38813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</a:t>
              </a:r>
            </a:p>
          </p:txBody>
        </p:sp>
        <p:sp>
          <p:nvSpPr>
            <p:cNvPr id="219" name="tx218"/>
            <p:cNvSpPr/>
            <p:nvPr/>
          </p:nvSpPr>
          <p:spPr>
            <a:xfrm rot="-5400000">
              <a:off x="1957221" y="329598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1957221" y="3251581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1899172" y="3149125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1901185" y="3034705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1852276" y="2836418"/>
              <a:ext cx="155388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1868442" y="2697195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302418" y="1662012"/>
              <a:ext cx="1388023" cy="123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MCA: Iris Data Set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b001.BaseMap.Fj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4411" y="1600200"/>
              <a:ext cx="6055176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043133" y="1886338"/>
              <a:ext cx="5486865" cy="3825165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043133" y="5359197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43133" y="4226426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43133" y="3093654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043133" y="1960883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5312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58083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90855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023626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7156398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43133" y="4792812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043133" y="3660040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43133" y="2527269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8926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1698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24469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457241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590012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43133" y="3660040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57241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14270" y="3615684"/>
              <a:ext cx="36101" cy="36101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52017" y="2619120"/>
              <a:ext cx="36101" cy="36101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701273" y="5126252"/>
              <a:ext cx="36101" cy="36101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6880577" y="3328311"/>
              <a:ext cx="36101" cy="36101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60599" y="3792332"/>
              <a:ext cx="36101" cy="36101"/>
            </a:xfrm>
            <a:prstGeom prst="ellipse">
              <a:avLst/>
            </a:prstGeom>
            <a:solidFill>
              <a:srgbClr val="8B5A00">
                <a:alpha val="50196"/>
              </a:srgbClr>
            </a:solidFill>
            <a:ln w="9000" cap="rnd">
              <a:solidFill>
                <a:srgbClr val="8B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626762" y="4429296"/>
              <a:ext cx="36101" cy="36101"/>
            </a:xfrm>
            <a:prstGeom prst="ellipse">
              <a:avLst/>
            </a:prstGeom>
            <a:solidFill>
              <a:srgbClr val="8B5A00">
                <a:alpha val="50196"/>
              </a:srgbClr>
            </a:solidFill>
            <a:ln w="9000" cap="rnd">
              <a:solidFill>
                <a:srgbClr val="8B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691836" y="2837954"/>
              <a:ext cx="36101" cy="36101"/>
            </a:xfrm>
            <a:prstGeom prst="ellipse">
              <a:avLst/>
            </a:prstGeom>
            <a:solidFill>
              <a:srgbClr val="8B5A00">
                <a:alpha val="50196"/>
              </a:srgbClr>
            </a:solidFill>
            <a:ln w="9000" cap="rnd">
              <a:solidFill>
                <a:srgbClr val="8B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937447" y="3633937"/>
              <a:ext cx="36101" cy="361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6663259" y="2414824"/>
              <a:ext cx="36101" cy="361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721525" y="5091328"/>
              <a:ext cx="36101" cy="361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937447" y="3633937"/>
              <a:ext cx="36101" cy="36101"/>
            </a:xfrm>
            <a:prstGeom prst="ellipse">
              <a:avLst/>
            </a:prstGeom>
            <a:solidFill>
              <a:srgbClr val="8B0000">
                <a:alpha val="50196"/>
              </a:srgbClr>
            </a:solidFill>
            <a:ln w="9000" cap="rnd">
              <a:solidFill>
                <a:srgbClr val="8B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692556" y="2377301"/>
              <a:ext cx="36101" cy="36101"/>
            </a:xfrm>
            <a:prstGeom prst="ellipse">
              <a:avLst/>
            </a:prstGeom>
            <a:solidFill>
              <a:srgbClr val="8B0000">
                <a:alpha val="50196"/>
              </a:srgbClr>
            </a:solidFill>
            <a:ln w="9000" cap="rnd">
              <a:solidFill>
                <a:srgbClr val="8B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687359" y="5020457"/>
              <a:ext cx="36101" cy="36101"/>
            </a:xfrm>
            <a:prstGeom prst="ellipse">
              <a:avLst/>
            </a:prstGeom>
            <a:solidFill>
              <a:srgbClr val="8B0000">
                <a:alpha val="50196"/>
              </a:srgbClr>
            </a:solidFill>
            <a:ln w="9000" cap="rnd">
              <a:solidFill>
                <a:srgbClr val="8B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293238" y="3512455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Sepal.Length.1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162404" y="2505828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Sepal.Length.2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6286998" y="5202316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Sepal.Length.4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693056" y="3215147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Sepal.Length.3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3398805" y="3838386"/>
              <a:ext cx="592266" cy="84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5A00">
                      <a:alpha val="100000"/>
                    </a:srgbClr>
                  </a:solidFill>
                  <a:latin typeface="Arimo"/>
                  <a:cs typeface="Arimo"/>
                </a:rPr>
                <a:t>Sepal.Width.3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462093" y="4316760"/>
              <a:ext cx="592266" cy="84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5A00">
                      <a:alpha val="100000"/>
                    </a:srgbClr>
                  </a:solidFill>
                  <a:latin typeface="Arimo"/>
                  <a:cs typeface="Arimo"/>
                </a:rPr>
                <a:t>Sepal.Width.2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299948" y="2883865"/>
              <a:ext cx="592266" cy="84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5A00">
                      <a:alpha val="100000"/>
                    </a:srgbClr>
                  </a:solidFill>
                  <a:latin typeface="Arimo"/>
                  <a:cs typeface="Arimo"/>
                </a:rPr>
                <a:t>Sepal.Width.1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14608" y="3680597"/>
              <a:ext cx="617409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Petal.Length.1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261708" y="2456777"/>
              <a:ext cx="617409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793450" y="5048318"/>
              <a:ext cx="617409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Petal.Length.3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634629" y="3510362"/>
              <a:ext cx="567167" cy="66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0000">
                      <a:alpha val="100000"/>
                    </a:srgbClr>
                  </a:solidFill>
                  <a:latin typeface="Arimo"/>
                  <a:cs typeface="Arimo"/>
                </a:rPr>
                <a:t>Petal.Width.1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535220" y="2282441"/>
              <a:ext cx="567167" cy="66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0000">
                      <a:alpha val="100000"/>
                    </a:srgbClr>
                  </a:solidFill>
                  <a:latin typeface="Arimo"/>
                  <a:cs typeface="Arimo"/>
                </a:rPr>
                <a:t>Petal.Width.2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286481" y="4912921"/>
              <a:ext cx="567167" cy="66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0000">
                      <a:alpha val="100000"/>
                    </a:srgbClr>
                  </a:solidFill>
                  <a:latin typeface="Arimo"/>
                  <a:cs typeface="Arimo"/>
                </a:rPr>
                <a:t>Petal.Width.3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787924" y="4752130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825141" y="361935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825141" y="248658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0.5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2008339" y="479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08339" y="3660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008339" y="2527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8926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1698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324469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457241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590012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1962637" y="5773042"/>
              <a:ext cx="19257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-1.5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5408" y="5771897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-1.0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228180" y="5771897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379560" y="577189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12331" y="577189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671607" y="5920991"/>
              <a:ext cx="698772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Dimension 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70380" y="5927471"/>
              <a:ext cx="77694" cy="9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448075" y="6008645"/>
              <a:ext cx="77626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 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525701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570107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614514" y="5917444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729513" y="5984156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78892" y="5924675"/>
              <a:ext cx="34959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0.491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228483" y="6008645"/>
              <a:ext cx="38813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267296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311703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356109" y="5947185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472541" y="5984156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621920" y="5927471"/>
              <a:ext cx="155388" cy="9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777309" y="5925834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1319457" y="4513197"/>
              <a:ext cx="698772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Dimension 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1632520" y="4127487"/>
              <a:ext cx="77694" cy="97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1673857" y="4091130"/>
              <a:ext cx="77626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 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1697936" y="4037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1697936" y="3993176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1625733" y="387656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89" name="tx88"/>
            <p:cNvSpPr/>
            <p:nvPr/>
          </p:nvSpPr>
          <p:spPr>
            <a:xfrm rot="-5400000">
              <a:off x="1641899" y="3777733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90" name="tx89"/>
            <p:cNvSpPr/>
            <p:nvPr/>
          </p:nvSpPr>
          <p:spPr>
            <a:xfrm rot="-5400000">
              <a:off x="1495890" y="3482345"/>
              <a:ext cx="34959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0.176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1693264" y="3330128"/>
              <a:ext cx="38813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1697936" y="329598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1697936" y="3251581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1639887" y="3149125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1641899" y="3034705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1592991" y="2836418"/>
              <a:ext cx="155388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1609157" y="2697195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043133" y="1662012"/>
              <a:ext cx="1164557" cy="123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MCA. Variables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b002.BaseMapNoDot.Fj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4411" y="1600200"/>
              <a:ext cx="6055176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043133" y="1886338"/>
              <a:ext cx="5486865" cy="3825165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043133" y="5359197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43133" y="4226426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43133" y="3093654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043133" y="1960883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5312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58083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90855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023626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7156398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43133" y="4792812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043133" y="3660040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43133" y="2527269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8926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1698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24469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457241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590012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43133" y="3660040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57241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3266594" y="3503301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Sepal.Length.1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937975" y="2660579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289394" y="5201570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462345" y="3375543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Sepal.Length.3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401113" y="3840039"/>
              <a:ext cx="592266" cy="84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5A00">
                      <a:alpha val="100000"/>
                    </a:srgbClr>
                  </a:solidFill>
                  <a:latin typeface="Arimo"/>
                  <a:cs typeface="Arimo"/>
                </a:rPr>
                <a:t>Sepal.Width.3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463357" y="4312268"/>
              <a:ext cx="592266" cy="84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5A00">
                      <a:alpha val="100000"/>
                    </a:srgbClr>
                  </a:solidFill>
                  <a:latin typeface="Arimo"/>
                  <a:cs typeface="Arimo"/>
                </a:rPr>
                <a:t>Sepal.Width.2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302773" y="2880859"/>
              <a:ext cx="592266" cy="84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5A00">
                      <a:alpha val="100000"/>
                    </a:srgbClr>
                  </a:solidFill>
                  <a:latin typeface="Arimo"/>
                  <a:cs typeface="Arimo"/>
                </a:rPr>
                <a:t>Sepal.Width.1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66902" y="3676198"/>
              <a:ext cx="617409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Petal.Length.1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259028" y="2458657"/>
              <a:ext cx="617409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790259" y="5047806"/>
              <a:ext cx="617409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Petal.Length.3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08046" y="3510937"/>
              <a:ext cx="567167" cy="66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0000">
                      <a:alpha val="100000"/>
                    </a:srgbClr>
                  </a:solidFill>
                  <a:latin typeface="Arimo"/>
                  <a:cs typeface="Arimo"/>
                </a:rPr>
                <a:t>Petal.Width.1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537846" y="2280544"/>
              <a:ext cx="567167" cy="66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0000">
                      <a:alpha val="100000"/>
                    </a:srgbClr>
                  </a:solidFill>
                  <a:latin typeface="Arimo"/>
                  <a:cs typeface="Arimo"/>
                </a:rPr>
                <a:t>Petal.Width.2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285347" y="4912121"/>
              <a:ext cx="567167" cy="66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0000">
                      <a:alpha val="100000"/>
                    </a:srgbClr>
                  </a:solidFill>
                  <a:latin typeface="Arimo"/>
                  <a:cs typeface="Arimo"/>
                </a:rPr>
                <a:t>Petal.Width.3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87924" y="4752130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-0.5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825141" y="361935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825141" y="248658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0.5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2008339" y="479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08339" y="3660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008339" y="2527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8926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91698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324469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457241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590012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1962637" y="5773042"/>
              <a:ext cx="19257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-1.5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95408" y="5771897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-1.0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228180" y="5771897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379560" y="577189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6512331" y="577189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671607" y="5920991"/>
              <a:ext cx="698772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Dimension 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370380" y="5927471"/>
              <a:ext cx="77694" cy="9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448075" y="6008645"/>
              <a:ext cx="77626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 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525701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570107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614514" y="5917444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729513" y="5984156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78892" y="5924675"/>
              <a:ext cx="34959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0.491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228483" y="6008645"/>
              <a:ext cx="38813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267296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311703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356109" y="5947185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72541" y="5984156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621920" y="5927471"/>
              <a:ext cx="155388" cy="9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77309" y="5925834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1319457" y="4513197"/>
              <a:ext cx="698772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Dimension 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1632520" y="4127487"/>
              <a:ext cx="77694" cy="97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1673857" y="4091130"/>
              <a:ext cx="77626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 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1697936" y="4037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1697936" y="3993176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1625733" y="387656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1641899" y="3777733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1495890" y="3482345"/>
              <a:ext cx="34959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0.176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1693264" y="3330128"/>
              <a:ext cx="38813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1697936" y="329598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1697936" y="3251581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1639887" y="3149125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1641899" y="3034705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1592991" y="2836418"/>
              <a:ext cx="155388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1609157" y="2697195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043133" y="1662012"/>
              <a:ext cx="1164557" cy="123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MCA. Variables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b003.MapJ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4411" y="1600200"/>
              <a:ext cx="6055176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043133" y="1886338"/>
              <a:ext cx="5486865" cy="3825165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043133" y="5359197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43133" y="4226426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43133" y="3093654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043133" y="1960883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5312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58083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90855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023626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7156398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43133" y="4792812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043133" y="3660040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43133" y="2527269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8926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1698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24469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457241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590012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43133" y="3660040"/>
              <a:ext cx="5486865" cy="0"/>
            </a:xfrm>
            <a:custGeom>
              <a:avLst/>
              <a:pathLst>
                <a:path w="5486865" h="0">
                  <a:moveTo>
                    <a:pt x="0" y="0"/>
                  </a:moveTo>
                  <a:lnTo>
                    <a:pt x="5486865" y="0"/>
                  </a:lnTo>
                  <a:lnTo>
                    <a:pt x="5486865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57241" y="1886338"/>
              <a:ext cx="0" cy="3825165"/>
            </a:xfrm>
            <a:custGeom>
              <a:avLst/>
              <a:pathLst>
                <a:path w="0" h="3825165">
                  <a:moveTo>
                    <a:pt x="0" y="382516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14270" y="3615684"/>
              <a:ext cx="36101" cy="36101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52017" y="2619120"/>
              <a:ext cx="36101" cy="36101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701273" y="5126252"/>
              <a:ext cx="36101" cy="36101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6880577" y="3328311"/>
              <a:ext cx="36101" cy="36101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60599" y="3792332"/>
              <a:ext cx="36101" cy="36101"/>
            </a:xfrm>
            <a:prstGeom prst="ellipse">
              <a:avLst/>
            </a:prstGeom>
            <a:solidFill>
              <a:srgbClr val="8B5A00">
                <a:alpha val="50196"/>
              </a:srgbClr>
            </a:solidFill>
            <a:ln w="9000" cap="rnd">
              <a:solidFill>
                <a:srgbClr val="8B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626762" y="4429296"/>
              <a:ext cx="36101" cy="36101"/>
            </a:xfrm>
            <a:prstGeom prst="ellipse">
              <a:avLst/>
            </a:prstGeom>
            <a:solidFill>
              <a:srgbClr val="8B5A00">
                <a:alpha val="50196"/>
              </a:srgbClr>
            </a:solidFill>
            <a:ln w="9000" cap="rnd">
              <a:solidFill>
                <a:srgbClr val="8B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691836" y="2837954"/>
              <a:ext cx="36101" cy="36101"/>
            </a:xfrm>
            <a:prstGeom prst="ellipse">
              <a:avLst/>
            </a:prstGeom>
            <a:solidFill>
              <a:srgbClr val="8B5A00">
                <a:alpha val="50196"/>
              </a:srgbClr>
            </a:solidFill>
            <a:ln w="9000" cap="rnd">
              <a:solidFill>
                <a:srgbClr val="8B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937447" y="3633937"/>
              <a:ext cx="36101" cy="361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6663259" y="2414824"/>
              <a:ext cx="36101" cy="361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721525" y="5091328"/>
              <a:ext cx="36101" cy="361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937447" y="3633937"/>
              <a:ext cx="36101" cy="36101"/>
            </a:xfrm>
            <a:prstGeom prst="ellipse">
              <a:avLst/>
            </a:prstGeom>
            <a:solidFill>
              <a:srgbClr val="8B0000">
                <a:alpha val="50196"/>
              </a:srgbClr>
            </a:solidFill>
            <a:ln w="9000" cap="rnd">
              <a:solidFill>
                <a:srgbClr val="8B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692556" y="2377301"/>
              <a:ext cx="36101" cy="36101"/>
            </a:xfrm>
            <a:prstGeom prst="ellipse">
              <a:avLst/>
            </a:prstGeom>
            <a:solidFill>
              <a:srgbClr val="8B0000">
                <a:alpha val="50196"/>
              </a:srgbClr>
            </a:solidFill>
            <a:ln w="9000" cap="rnd">
              <a:solidFill>
                <a:srgbClr val="8B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687359" y="5020457"/>
              <a:ext cx="36101" cy="36101"/>
            </a:xfrm>
            <a:prstGeom prst="ellipse">
              <a:avLst/>
            </a:prstGeom>
            <a:solidFill>
              <a:srgbClr val="8B0000">
                <a:alpha val="50196"/>
              </a:srgbClr>
            </a:solidFill>
            <a:ln w="9000" cap="rnd">
              <a:solidFill>
                <a:srgbClr val="8B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296249" y="3511921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Sepal.Length.1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160160" y="2506533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Sepal.Length.2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6290068" y="5200243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Sepal.Length.4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462139" y="3374940"/>
              <a:ext cx="642507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A500">
                      <a:alpha val="100000"/>
                    </a:srgbClr>
                  </a:solidFill>
                  <a:latin typeface="Arimo"/>
                  <a:cs typeface="Arimo"/>
                </a:rPr>
                <a:t>Sepal.Length.3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3398828" y="3838884"/>
              <a:ext cx="592266" cy="84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5A00">
                      <a:alpha val="100000"/>
                    </a:srgbClr>
                  </a:solidFill>
                  <a:latin typeface="Arimo"/>
                  <a:cs typeface="Arimo"/>
                </a:rPr>
                <a:t>Sepal.Width.3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459295" y="4314959"/>
              <a:ext cx="592266" cy="84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5A00">
                      <a:alpha val="100000"/>
                    </a:srgbClr>
                  </a:solidFill>
                  <a:latin typeface="Arimo"/>
                  <a:cs typeface="Arimo"/>
                </a:rPr>
                <a:t>Sepal.Width.2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522099" y="2725871"/>
              <a:ext cx="592266" cy="84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5A00">
                      <a:alpha val="100000"/>
                    </a:srgbClr>
                  </a:solidFill>
                  <a:latin typeface="Arimo"/>
                  <a:cs typeface="Arimo"/>
                </a:rPr>
                <a:t>Sepal.Width.1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519600" y="3683215"/>
              <a:ext cx="617409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Petal.Length.1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261508" y="2456927"/>
              <a:ext cx="617409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799416" y="5046164"/>
              <a:ext cx="617409" cy="84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FF0000">
                      <a:alpha val="100000"/>
                    </a:srgbClr>
                  </a:solidFill>
                  <a:latin typeface="Arimo"/>
                  <a:cs typeface="Arimo"/>
                </a:rPr>
                <a:t>Petal.Length.3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637496" y="3512939"/>
              <a:ext cx="567167" cy="66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0000">
                      <a:alpha val="100000"/>
                    </a:srgbClr>
                  </a:solidFill>
                  <a:latin typeface="Arimo"/>
                  <a:cs typeface="Arimo"/>
                </a:rPr>
                <a:t>Petal.Width.1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535440" y="2282273"/>
              <a:ext cx="567167" cy="66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0000">
                      <a:alpha val="100000"/>
                    </a:srgbClr>
                  </a:solidFill>
                  <a:latin typeface="Arimo"/>
                  <a:cs typeface="Arimo"/>
                </a:rPr>
                <a:t>Petal.Width.2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282077" y="4910512"/>
              <a:ext cx="567167" cy="66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B0000">
                      <a:alpha val="100000"/>
                    </a:srgbClr>
                  </a:solidFill>
                  <a:latin typeface="Arimo"/>
                  <a:cs typeface="Arimo"/>
                </a:rPr>
                <a:t>Petal.Width.3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3232321" y="2637170"/>
              <a:ext cx="3666307" cy="2507132"/>
            </a:xfrm>
            <a:custGeom>
              <a:avLst/>
              <a:pathLst>
                <a:path w="3666307" h="2507132">
                  <a:moveTo>
                    <a:pt x="0" y="996564"/>
                  </a:moveTo>
                  <a:lnTo>
                    <a:pt x="2137746" y="0"/>
                  </a:lnTo>
                  <a:lnTo>
                    <a:pt x="3666307" y="709191"/>
                  </a:lnTo>
                  <a:lnTo>
                    <a:pt x="3487003" y="2507132"/>
                  </a:lnTo>
                </a:path>
              </a:pathLst>
            </a:custGeom>
            <a:ln w="13550" cap="flat">
              <a:solidFill>
                <a:srgbClr val="FFA500">
                  <a:alpha val="70196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578650" y="2856004"/>
              <a:ext cx="3131236" cy="1591341"/>
            </a:xfrm>
            <a:custGeom>
              <a:avLst/>
              <a:pathLst>
                <a:path w="3131236" h="1591341">
                  <a:moveTo>
                    <a:pt x="3131236" y="0"/>
                  </a:moveTo>
                  <a:lnTo>
                    <a:pt x="2066162" y="1591341"/>
                  </a:lnTo>
                  <a:lnTo>
                    <a:pt x="0" y="954378"/>
                  </a:lnTo>
                </a:path>
              </a:pathLst>
            </a:custGeom>
            <a:ln w="13550" cap="flat">
              <a:solidFill>
                <a:srgbClr val="8B5A00">
                  <a:alpha val="70196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955498" y="2432875"/>
              <a:ext cx="3784077" cy="2676503"/>
            </a:xfrm>
            <a:custGeom>
              <a:avLst/>
              <a:pathLst>
                <a:path w="3784077" h="2676503">
                  <a:moveTo>
                    <a:pt x="0" y="1219112"/>
                  </a:moveTo>
                  <a:lnTo>
                    <a:pt x="3725811" y="0"/>
                  </a:lnTo>
                  <a:lnTo>
                    <a:pt x="3784077" y="2676503"/>
                  </a:lnTo>
                </a:path>
              </a:pathLst>
            </a:custGeom>
            <a:ln w="13550" cap="flat">
              <a:solidFill>
                <a:srgbClr val="FF0000">
                  <a:alpha val="70196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55498" y="2395352"/>
              <a:ext cx="3755108" cy="2643156"/>
            </a:xfrm>
            <a:custGeom>
              <a:avLst/>
              <a:pathLst>
                <a:path w="3755108" h="2643156">
                  <a:moveTo>
                    <a:pt x="0" y="1256636"/>
                  </a:moveTo>
                  <a:lnTo>
                    <a:pt x="3755108" y="0"/>
                  </a:lnTo>
                  <a:lnTo>
                    <a:pt x="3749912" y="2643156"/>
                  </a:lnTo>
                </a:path>
              </a:pathLst>
            </a:custGeom>
            <a:ln w="13550" cap="flat">
              <a:solidFill>
                <a:srgbClr val="8B0000">
                  <a:alpha val="70196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1787924" y="4752130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825141" y="361935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25141" y="248658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0.5</a:t>
              </a:r>
            </a:p>
          </p:txBody>
        </p:sp>
        <p:sp>
          <p:nvSpPr>
            <p:cNvPr id="59" name="pl58"/>
            <p:cNvSpPr/>
            <p:nvPr/>
          </p:nvSpPr>
          <p:spPr>
            <a:xfrm>
              <a:off x="2008339" y="479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08339" y="3660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08339" y="2527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58926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191698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324469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57241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590012" y="57115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1962637" y="5773042"/>
              <a:ext cx="19257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-1.5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095408" y="5771897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-1.0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228180" y="5771897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79560" y="577189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512331" y="5771897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671607" y="5920991"/>
              <a:ext cx="698772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Dimension 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370380" y="5927471"/>
              <a:ext cx="77694" cy="9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448075" y="6008645"/>
              <a:ext cx="77626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 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525701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570107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14514" y="5917444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29513" y="5984156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78892" y="5924675"/>
              <a:ext cx="34959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0.491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28483" y="6008645"/>
              <a:ext cx="38813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7296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311703" y="6023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356109" y="5947185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472541" y="5984156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621920" y="5927471"/>
              <a:ext cx="155388" cy="9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777309" y="5925834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1319457" y="4513197"/>
              <a:ext cx="698772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Dimension 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1632520" y="4127487"/>
              <a:ext cx="77694" cy="97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</a:t>
              </a:r>
            </a:p>
          </p:txBody>
        </p:sp>
        <p:sp>
          <p:nvSpPr>
            <p:cNvPr id="89" name="tx88"/>
            <p:cNvSpPr/>
            <p:nvPr/>
          </p:nvSpPr>
          <p:spPr>
            <a:xfrm rot="-5400000">
              <a:off x="1673857" y="4091130"/>
              <a:ext cx="77626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 </a:t>
              </a:r>
            </a:p>
          </p:txBody>
        </p:sp>
        <p:sp>
          <p:nvSpPr>
            <p:cNvPr id="90" name="tx89"/>
            <p:cNvSpPr/>
            <p:nvPr/>
          </p:nvSpPr>
          <p:spPr>
            <a:xfrm rot="-5400000">
              <a:off x="1697936" y="4037583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1697936" y="3993176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1625733" y="387656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1641899" y="3777733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1495890" y="3482345"/>
              <a:ext cx="349591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0.176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1693264" y="3330128"/>
              <a:ext cx="38813" cy="1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1697936" y="329598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1697936" y="3251581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1639887" y="3149125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99" name="tx98"/>
            <p:cNvSpPr/>
            <p:nvPr/>
          </p:nvSpPr>
          <p:spPr>
            <a:xfrm rot="-5400000">
              <a:off x="1641899" y="3034705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100" name="tx99"/>
            <p:cNvSpPr/>
            <p:nvPr/>
          </p:nvSpPr>
          <p:spPr>
            <a:xfrm rot="-5400000">
              <a:off x="1592991" y="2836418"/>
              <a:ext cx="155388" cy="9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</a:t>
              </a:r>
            </a:p>
          </p:txBody>
        </p:sp>
        <p:sp>
          <p:nvSpPr>
            <p:cNvPr id="101" name="tx100"/>
            <p:cNvSpPr/>
            <p:nvPr/>
          </p:nvSpPr>
          <p:spPr>
            <a:xfrm rot="-5400000">
              <a:off x="1609157" y="2697195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043133" y="1662012"/>
              <a:ext cx="1164557" cy="123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MCA. Variables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apcloud44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2018-10-22T21:43:46Z</dcterms:modified>
  <cp:category/>
</cp:coreProperties>
</file>