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gif" ContentType="image/gi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gif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gif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Evaluating</a:t>
            </a:r>
            <a:r>
              <a:rPr/>
              <a:t> </a:t>
            </a:r>
            <a:r>
              <a:rPr/>
              <a:t>Countries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Environmental</a:t>
            </a:r>
            <a:r>
              <a:rPr/>
              <a:t> </a:t>
            </a:r>
            <a:r>
              <a:rPr/>
              <a:t>Conditions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Data: Measurements of environment conditions in Countries</a:t>
            </a:r>
          </a:p>
          <a:p>
            <a:pPr lvl="1"/>
            <a:r>
              <a:rPr/>
              <a:t>Rows: There are 137 observations, 1 for each country</a:t>
            </a:r>
          </a:p>
          <a:p>
            <a:pPr lvl="1"/>
            <a:r>
              <a:rPr/>
              <a:t>Columns: Total 137 variables.</a:t>
            </a:r>
          </a:p>
          <a:p>
            <a:pPr lvl="2"/>
            <a:r>
              <a:rPr/>
              <a:t>Qualitative: Happiness, measured as Ordinal</a:t>
            </a:r>
          </a:p>
          <a:p>
            <a:pPr lvl="2"/>
            <a:r>
              <a:rPr/>
              <a:t>Quantitative: Aspect, Slope; Crop Land, Tree Canopy; Wind; Cloud &amp; Multiple variables for Temp, Rain</a:t>
            </a:r>
          </a:p>
          <a:p>
            <a:pPr lvl="2">
              <a:buNone/>
            </a:pPr>
            <a:r>
              <a:rPr/>
              <a:t>Country Happiness_Rank accessibility_to_cities elevation aspect 1 Afghanistan 153 317.71575 1831.7444 201.4298 2 Albania 95 73.83086 651.8155 192.1303 3 Algeria 68 1212.79982 556.7583 184.9747 4 Angola 137 378.20239 1061.4790 174.2569 5 Argentina 30 209.21958 682.7993 145.0314 6 Armenia 127 97.29452 1850.4830 183.5375 slope cropland_cover tree_canopy_cover isothermality 1 1.5156001 9.511846 0.3746726 35.90442 2 1.8900753 23.346087 12.8046289 33.16941 3 0.1708615 3.690864 0.1766562 40.29895 4 0.1926286 2.794476 19.8701092 64.33239 5 0.6238553 21.962504 8.8336096 49.85147 6 2.3188956 21.338266 6.9929146 32.42359 rain_coldestQuart rain_driestMonth rain_driestQuart rain_mean_annual 1 128.718360 1.7224832 8.300540 311.32914 2 392.508789 40.0884801 138.154620 1151.09747 3 25.290778 0.9349921 6.088662 79.45607 4 8.054832 0.2601221 4.430197 1023.37470 5 79.087675 17.1832114 60.486305 539.87247 6 69.674299 20.0054896 67.223098 501.65877 rain_seasonailty rain_warmestQuart rain_wettestMonth rain_wettestQuart 1 91.62876 12.689584 67.83925 175.8160 2 38.54663 138.334670 159.04607 435.8747 3 67.08149 9.508621 13.36623 33.2941 4 91.53816 318.535618 202.19713 524.2807 5 48.32124 183.138160 79.21689 211.7121 6 46.50160 127.161681 86.25816 213.7846 temp_annual_range temp_coldestQuart temp_diurnal_range temp_driestQuart 1 40.26161 -0.2613516 14.724698 21.1203287 2 27.08155 3.5798958 9.114174 19.5732059 3 36.49031 13.1515534 14.872674 26.9210724 4 21.48916 18.7935162 13.845249 18.8668818 5 26.77336 8.0238906 13.461877 11.0949601 6 34.82843 -4.5577218 11.433959 -0.5852048 temp_max_warmestMonth temp_mean_annual temp_min_coldestMonth 1 31.95010 11.53331 -8.3115067 2 26.27564 11.46749 -0.8059126 3 41.54823 22.96395 5.0579265 4 31.03791 21.61187 9.5487517 5 28.21619 14.20719 1.4428340 6 24.35806 6.16530 -10.4703703 temp_seasonality temp_warmestQuart temp_wettestQuart wind cloudiness 1 88.15351 22.67524 3.947660 3.432747 114.22898 2 62.66852 19.57742 5.267450 2.472694 181.13111 3 75.11026 32.45083 20.813229 4.025770 90.67439 4 18.53582 23.28857 22.758982 2.164405 187.51704 5 47.56007 20.17117 16.477629 4.270904 159.00653 6 81.33372 16.19944 9.369816 1.968253 191.76167</a:t>
            </a:r>
          </a:p>
          <a:p>
            <a:pPr lvl="1"/>
            <a:r>
              <a:rPr/>
              <a:t>Research Question How do the 137 countries differ on these variables?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Country    Happiness_Rank   accessibility_to_cities
##  Afghanistan:  1   Min.   :  1.00   Min.   :   0.969       
##  Albania    :  1   1st Qu.: 41.00   1st Qu.:  55.216       
##  Algeria    :  1   Median : 77.00   Median : 122.848       
##  Angola     :  1   Mean   : 79.06   Mean   : 321.889       
##  Argentina  :  1   3rd Qu.:118.00   3rd Qu.: 338.201       
##  Armenia    :  1   Max.   :158.00   Max.   :3220.715       
##  (Other)    :131                                           
##    elevation            aspect           slope        cropland_cover    
##  Min.   :   8.319   Min.   : 94.24   Min.   :0.0000   Min.   : 0.00553  
##  1st Qu.: 251.926   1st Qu.:168.27   1st Qu.:0.1592   1st Qu.: 6.18871  
##  Median : 425.131   Median :176.14   Median :0.5200   Median :19.97215  
##  Mean   : 603.987   Mean   :177.11   Mean   :0.7470   Mean   :24.28494  
##  3rd Qu.: 814.622   3rd Qu.:186.50   3rd Qu.:1.1985   3rd Qu.:36.14503  
##  Max.   :2962.817   Max.   :245.34   Max.   :3.6984   Max.   :77.52802  
##                                                                         
##  tree_canopy_cover isothermality   rain_coldestQuart   rain_driestMonth 
##  Min.   : 0.000    Min.   :19.35   Min.   :   0.0312   Min.   :  0.000  
##  1st Qu.: 4.926    1st Qu.:31.83   1st Qu.:  69.6743   1st Qu.:  2.611  
##  Median :16.579    Median :44.35   Median : 144.7110   Median : 16.807  
##  Mean   :19.109    Mean   :48.64   Mean   : 217.7677   Mean   : 27.408  
##  3rd Qu.:31.197    3rd Qu.:65.48   3rd Qu.: 271.8047   3rd Qu.: 40.790  
##  Max.   :60.085    Max.   :87.00   Max.   :1271.9904   Max.   :157.769  
##                                                                         
##  rain_driestQuart rain_mean_annual  rain_seasonailty rain_warmestQuart
##  Min.   :  0.00   Min.   :  14.16   Min.   : 11.16   Min.   :   0.00  
##  1st Qu.: 14.01   1st Qu.: 501.66   1st Qu.: 35.77   1st Qu.:  99.63  
##  Median : 67.22   Median : 847.35   Median : 59.71   Median : 217.20  
##  Mean   : 97.34   Mean   :1033.53   Mean   : 62.51   Mean   : 267.52  
##  3rd Qu.:141.79   3rd Qu.:1486.49   3rd Qu.: 87.52   3rd Qu.: 366.79  
##  Max.   :537.83   Max.   :2972.14   Max.   :144.51   Max.   :1195.09  
##                                                                       
##  rain_wettestMonth rain_wettestQuart  temp_annual_range temp_coldestQuart 
##  Min.   :  3.757   Min.   :   8.929   Min.   : 9.275    Min.   :-24.7437  
##  1st Qu.: 79.354   1st Qu.: 213.785   1st Qu.:16.848    1st Qu.:  0.4906  
##  Median :124.978   Median : 338.736   Median :25.775    Median : 13.0249  
##  Mean   :173.078   Mean   : 454.883   Mean   :25.110    Mean   : 10.7980  
##  3rd Qu.:270.387   3rd Qu.: 716.121   3rd Qu.:30.863    3rd Qu.: 21.5560  
##  Max.   :537.011   Max.   :1441.200   Max.   :50.631    Max.   : 26.2576  
##                                                                           
##  temp_diurnal_range temp_driestQuart  temp_max_warmestMonth
##  Min.   : 6.154     Min.   :-19.847   Min.   :16.43        
##  1st Qu.: 9.114     1st Qu.:  8.557   1st Qu.:25.50        
##  Median :10.622     Median : 19.985   Median :30.72        
##  Mean   :10.927     Mean   : 16.240   Mean   :29.98        
##  3rd Qu.:12.612     3rd Qu.: 24.828   3rd Qu.:34.05        
##  Max.   :16.269     Max.   : 35.217   Max.   :43.84        
##                                                            
##  temp_mean_annual temp_min_coldestMonth temp_seasonality 
##  Min.   :-6.832   Min.   :-30.679       Min.   :  3.001  
##  1st Qu.: 9.789   1st Qu.: -4.007       1st Qu.: 16.811  
##  Median :19.845   Median :  5.713       Median : 48.591  
##  Mean   :17.215   Mean   :  4.872       Mean   : 48.573  
##  3rd Qu.:24.395   3rd Qu.: 15.195       3rd Qu.: 71.384  
##  Max.   :28.250   Max.   : 22.202       Max.   :145.221  
##                                                          
##  temp_warmestQuart temp_wettestQuart      wind         cloudiness    
##  Min.   : 9.504    Min.   : 1.567    Min.   :1.203   Min.   : 50.36  
##  1st Qu.:18.643    1st Qu.:11.657    1st Qu.:2.202   1st Qu.:154.88  
##  Median :24.352    Median :19.084    Median :2.796   Median :199.37  
##  Mean   :23.185    Mean   :18.198    Mean   :2.927   Mean   :190.10  
##  3rd Qu.:27.270    3rd Qu.:24.748    3rd Qu.:3.586   3rd Qu.:234.12  
##  Max.   :35.217    Max.   :31.853    Max.   :4.724   Max.   :322.19  
## </a:t>
            </a:r>
          </a:p>
          <a:p>
            <a:pPr lvl="0" marL="0" indent="0">
              <a:buNone/>
            </a:pPr>
            <a:r>
              <a:rPr/>
              <a:t>Domain of Data represented with type of measurement:</a:t>
            </a:r>
          </a:p>
          <a:p>
            <a:pPr lvl="0" marL="0" indent="0">
              <a:buNone/>
            </a:pPr>
            <a:r>
              <a:rPr/>
              <a:t>Qualitative Happiness -&gt; Ordinal</a:t>
            </a:r>
          </a:p>
          <a:p>
            <a:pPr lvl="0" marL="0" indent="0">
              <a:buNone/>
            </a:pPr>
            <a:r>
              <a:rPr/>
              <a:t>Quantitative Variables Aspect -&gt; Interval Temp -&gt; Interval Wind -&gt; Interval Cloud -&gt; Interval</a:t>
            </a:r>
          </a:p>
          <a:p>
            <a:pPr lvl="0" marL="0" indent="0">
              <a:buNone/>
            </a:pPr>
            <a:r>
              <a:rPr/>
              <a:t>Accessibility -&gt; Ratio Elevation -&gt; Ratio Slope -&gt; Ratio Cropland -&gt; Ratio Tree Canopy -&gt; Ratio Rain -&gt; Ratio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Subseting Data by Domain</a:t>
            </a:r>
          </a:p>
          <a:p>
            <a:pPr lvl="0" marL="0" indent="0">
              <a:buNone/>
            </a:pPr>
            <a:r>
              <a:rPr/>
              <a:t>There are multiple variables representing rain and Temp, for analysis purposes, lets choose annual mean for Rain and Temp.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  Happiness_Rank accessibility_to_cities elevation   aspect
## Afghanistan            153               317.71575 1831.7444 201.4298
## Albania                 95                73.83086  651.8155 192.1303
## Algeria                 68              1212.79982  556.7583 184.9747
## Angola                 137               378.20239 1061.4790 174.2569
## Argentina               30               209.21958  682.7993 145.0314
## Armenia                127                97.29452 1850.4830 183.5375
##                 slope cropland_cover tree_canopy_cover isothermality
## Afghanistan 1.5156001       9.511846         0.3746726      35.90442
## Albania     1.8900753      23.346087        12.8046289      33.16941
## Algeria     0.1708615       3.690864         0.1766562      40.29895
## Angola      0.1926286       2.794476        19.8701092      64.33239
## Argentina   0.6238553      21.962504         8.8336096      49.85147
## Armenia     2.3188956      21.338266         6.9929146      32.42359
##             rain_mean_annual temp_mean_annual     wind cloudiness
## Afghanistan        311.32914         11.53331 3.432747  114.22898
## Albania           1151.09747         11.46749 2.472694  181.13111
## Algeria             79.45607         22.96395 4.025770   90.67439
## Angola            1023.37470         21.61187 2.164405  187.51704
## Argentina          539.87247         14.20719 4.270904  159.00653
## Armenia            501.65877          6.16530 1.968253  191.76167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Research Question: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_point_assign1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## Loading required package: prettyGraphs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Scree Plot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_point_assign1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Factor Scores</a:t>
            </a:r>
          </a:p>
          <a:p>
            <a:pPr lvl="0" marL="0" indent="0">
              <a:buNone/>
            </a:pPr>
            <a:r>
              <a:rPr/>
              <a:t>Since there are 137 observations / Countries, hence let’s pick top 50 contributing countries.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TRUE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ore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Animation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Loadings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"First 20"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"Next 20"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"Next 20"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"Next 20"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"Next 20"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"All"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TRUE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adings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Animation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Countries based on Environmental Conditions</dc:title>
  <dc:creator/>
  <cp:keywords/>
  <dcterms:created xsi:type="dcterms:W3CDTF">2018-09-07T15:05:51Z</dcterms:created>
  <dcterms:modified xsi:type="dcterms:W3CDTF">2018-09-07T15:05:51Z</dcterms:modified>
</cp:coreProperties>
</file>