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90" r:id="rId4"/>
    <p:sldId id="266" r:id="rId5"/>
    <p:sldId id="258" r:id="rId6"/>
    <p:sldId id="278" r:id="rId7"/>
    <p:sldId id="291" r:id="rId8"/>
    <p:sldId id="295" r:id="rId9"/>
    <p:sldId id="277" r:id="rId10"/>
    <p:sldId id="276" r:id="rId11"/>
    <p:sldId id="293" r:id="rId12"/>
    <p:sldId id="294" r:id="rId13"/>
    <p:sldId id="299" r:id="rId14"/>
    <p:sldId id="296" r:id="rId15"/>
    <p:sldId id="297" r:id="rId16"/>
    <p:sldId id="300" r:id="rId17"/>
    <p:sldId id="301" r:id="rId18"/>
    <p:sldId id="302" r:id="rId19"/>
    <p:sldId id="286" r:id="rId20"/>
    <p:sldId id="303" r:id="rId21"/>
    <p:sldId id="304" r:id="rId22"/>
    <p:sldId id="308" r:id="rId23"/>
    <p:sldId id="307" r:id="rId24"/>
    <p:sldId id="305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esh Malaiya" userId="7a5e51774505c60d" providerId="LiveId" clId="{FC4EE3A7-1F14-4B91-85F3-CDF31E73EB91}"/>
    <pc:docChg chg="undo redo custSel mod addSld delSld modSld sldOrd delSection modSection">
      <pc:chgData name="Ritesh Malaiya" userId="7a5e51774505c60d" providerId="LiveId" clId="{FC4EE3A7-1F14-4B91-85F3-CDF31E73EB91}" dt="2018-12-03T13:47:09.085" v="2481"/>
      <pc:docMkLst>
        <pc:docMk/>
      </pc:docMkLst>
      <pc:sldChg chg="modSp">
        <pc:chgData name="Ritesh Malaiya" userId="7a5e51774505c60d" providerId="LiveId" clId="{FC4EE3A7-1F14-4B91-85F3-CDF31E73EB91}" dt="2018-11-27T22:42:57.180" v="611" actId="20577"/>
        <pc:sldMkLst>
          <pc:docMk/>
          <pc:sldMk cId="2573513612" sldId="256"/>
        </pc:sldMkLst>
        <pc:spChg chg="mod">
          <ac:chgData name="Ritesh Malaiya" userId="7a5e51774505c60d" providerId="LiveId" clId="{FC4EE3A7-1F14-4B91-85F3-CDF31E73EB91}" dt="2018-11-27T22:42:48.397" v="604" actId="20577"/>
          <ac:spMkLst>
            <pc:docMk/>
            <pc:sldMk cId="2573513612" sldId="256"/>
            <ac:spMk id="2" creationId="{00000000-0000-0000-0000-000000000000}"/>
          </ac:spMkLst>
        </pc:spChg>
        <pc:spChg chg="mod">
          <ac:chgData name="Ritesh Malaiya" userId="7a5e51774505c60d" providerId="LiveId" clId="{FC4EE3A7-1F14-4B91-85F3-CDF31E73EB91}" dt="2018-11-27T22:42:57.180" v="611" actId="20577"/>
          <ac:spMkLst>
            <pc:docMk/>
            <pc:sldMk cId="2573513612" sldId="256"/>
            <ac:spMk id="3" creationId="{00000000-0000-0000-0000-000000000000}"/>
          </ac:spMkLst>
        </pc:spChg>
      </pc:sldChg>
      <pc:sldChg chg="addSp delSp modSp mod ord setBg delAnim">
        <pc:chgData name="Ritesh Malaiya" userId="7a5e51774505c60d" providerId="LiveId" clId="{FC4EE3A7-1F14-4B91-85F3-CDF31E73EB91}" dt="2018-11-27T23:29:35.869" v="880"/>
        <pc:sldMkLst>
          <pc:docMk/>
          <pc:sldMk cId="880733029" sldId="258"/>
        </pc:sldMkLst>
        <pc:spChg chg="mod">
          <ac:chgData name="Ritesh Malaiya" userId="7a5e51774505c60d" providerId="LiveId" clId="{FC4EE3A7-1F14-4B91-85F3-CDF31E73EB91}" dt="2018-11-27T22:44:33.776" v="718" actId="26606"/>
          <ac:spMkLst>
            <pc:docMk/>
            <pc:sldMk cId="880733029" sldId="258"/>
            <ac:spMk id="2" creationId="{00000000-0000-0000-0000-000000000000}"/>
          </ac:spMkLst>
        </pc:spChg>
        <pc:spChg chg="del mod">
          <ac:chgData name="Ritesh Malaiya" userId="7a5e51774505c60d" providerId="LiveId" clId="{FC4EE3A7-1F14-4B91-85F3-CDF31E73EB91}" dt="2018-11-27T21:33:36.981" v="7"/>
          <ac:spMkLst>
            <pc:docMk/>
            <pc:sldMk cId="880733029" sldId="258"/>
            <ac:spMk id="3" creationId="{84C87F77-84F9-4BF6-9BD7-F9F62F6CFAD5}"/>
          </ac:spMkLst>
        </pc:spChg>
        <pc:spChg chg="del">
          <ac:chgData name="Ritesh Malaiya" userId="7a5e51774505c60d" providerId="LiveId" clId="{FC4EE3A7-1F14-4B91-85F3-CDF31E73EB91}" dt="2018-11-27T21:33:31.120" v="4" actId="478"/>
          <ac:spMkLst>
            <pc:docMk/>
            <pc:sldMk cId="880733029" sldId="258"/>
            <ac:spMk id="4" creationId="{D3D2411E-34F9-4098-BE89-6EEF9F80A7F1}"/>
          </ac:spMkLst>
        </pc:spChg>
        <pc:spChg chg="del">
          <ac:chgData name="Ritesh Malaiya" userId="7a5e51774505c60d" providerId="LiveId" clId="{FC4EE3A7-1F14-4B91-85F3-CDF31E73EB91}" dt="2018-11-27T21:33:12.569" v="0" actId="478"/>
          <ac:spMkLst>
            <pc:docMk/>
            <pc:sldMk cId="880733029" sldId="258"/>
            <ac:spMk id="6" creationId="{7CDDC157-B079-435E-BCD9-F9709C3CE3A7}"/>
          </ac:spMkLst>
        </pc:spChg>
        <pc:spChg chg="del">
          <ac:chgData name="Ritesh Malaiya" userId="7a5e51774505c60d" providerId="LiveId" clId="{FC4EE3A7-1F14-4B91-85F3-CDF31E73EB91}" dt="2018-11-27T21:33:24.940" v="2" actId="478"/>
          <ac:spMkLst>
            <pc:docMk/>
            <pc:sldMk cId="880733029" sldId="258"/>
            <ac:spMk id="7" creationId="{B719435C-65B4-4F8D-A9F9-691A09EFA406}"/>
          </ac:spMkLst>
        </pc:spChg>
        <pc:spChg chg="add del">
          <ac:chgData name="Ritesh Malaiya" userId="7a5e51774505c60d" providerId="LiveId" clId="{FC4EE3A7-1F14-4B91-85F3-CDF31E73EB91}" dt="2018-11-27T21:44:05.343" v="209" actId="26606"/>
          <ac:spMkLst>
            <pc:docMk/>
            <pc:sldMk cId="880733029" sldId="258"/>
            <ac:spMk id="13" creationId="{6753252F-4873-4F63-801D-CC719279A7D5}"/>
          </ac:spMkLst>
        </pc:spChg>
        <pc:spChg chg="add del">
          <ac:chgData name="Ritesh Malaiya" userId="7a5e51774505c60d" providerId="LiveId" clId="{FC4EE3A7-1F14-4B91-85F3-CDF31E73EB91}" dt="2018-11-27T21:44:05.343" v="209" actId="26606"/>
          <ac:spMkLst>
            <pc:docMk/>
            <pc:sldMk cId="880733029" sldId="258"/>
            <ac:spMk id="15" creationId="{047C8CCB-F95D-4249-92DD-651249D3535A}"/>
          </ac:spMkLst>
        </pc:spChg>
        <pc:spChg chg="add">
          <ac:chgData name="Ritesh Malaiya" userId="7a5e51774505c60d" providerId="LiveId" clId="{FC4EE3A7-1F14-4B91-85F3-CDF31E73EB91}" dt="2018-11-27T22:44:33.776" v="718" actId="26606"/>
          <ac:spMkLst>
            <pc:docMk/>
            <pc:sldMk cId="880733029" sldId="258"/>
            <ac:spMk id="18" creationId="{823AC064-BC96-4F32-8AE1-B2FD38754823}"/>
          </ac:spMkLst>
        </pc:spChg>
        <pc:picChg chg="del ord">
          <ac:chgData name="Ritesh Malaiya" userId="7a5e51774505c60d" providerId="LiveId" clId="{FC4EE3A7-1F14-4B91-85F3-CDF31E73EB91}" dt="2018-11-27T21:43:29.043" v="206" actId="478"/>
          <ac:picMkLst>
            <pc:docMk/>
            <pc:sldMk cId="880733029" sldId="258"/>
            <ac:picMk id="5" creationId="{6BBC6AE7-FF68-498B-B1C2-B47654D5E90C}"/>
          </ac:picMkLst>
        </pc:picChg>
        <pc:picChg chg="add mod ord">
          <ac:chgData name="Ritesh Malaiya" userId="7a5e51774505c60d" providerId="LiveId" clId="{FC4EE3A7-1F14-4B91-85F3-CDF31E73EB91}" dt="2018-11-27T22:44:33.776" v="718" actId="26606"/>
          <ac:picMkLst>
            <pc:docMk/>
            <pc:sldMk cId="880733029" sldId="258"/>
            <ac:picMk id="8" creationId="{19D9AA43-4846-487A-AA3A-6F5D13EB46FF}"/>
          </ac:picMkLst>
        </pc:picChg>
        <pc:picChg chg="add mod">
          <ac:chgData name="Ritesh Malaiya" userId="7a5e51774505c60d" providerId="LiveId" clId="{FC4EE3A7-1F14-4B91-85F3-CDF31E73EB91}" dt="2018-11-27T22:44:33.776" v="718" actId="26606"/>
          <ac:picMkLst>
            <pc:docMk/>
            <pc:sldMk cId="880733029" sldId="258"/>
            <ac:picMk id="11" creationId="{05495208-E6C4-41F9-8222-E6B42294CB43}"/>
          </ac:picMkLst>
        </pc:picChg>
        <pc:cxnChg chg="add">
          <ac:chgData name="Ritesh Malaiya" userId="7a5e51774505c60d" providerId="LiveId" clId="{FC4EE3A7-1F14-4B91-85F3-CDF31E73EB91}" dt="2018-11-27T22:44:33.776" v="718" actId="26606"/>
          <ac:cxnSpMkLst>
            <pc:docMk/>
            <pc:sldMk cId="880733029" sldId="258"/>
            <ac:cxnSpMk id="16" creationId="{DB146403-F3D6-484B-B2ED-97F9565D0370}"/>
          </ac:cxnSpMkLst>
        </pc:cxnChg>
        <pc:cxnChg chg="add">
          <ac:chgData name="Ritesh Malaiya" userId="7a5e51774505c60d" providerId="LiveId" clId="{FC4EE3A7-1F14-4B91-85F3-CDF31E73EB91}" dt="2018-11-27T22:44:33.776" v="718" actId="26606"/>
          <ac:cxnSpMkLst>
            <pc:docMk/>
            <pc:sldMk cId="880733029" sldId="258"/>
            <ac:cxnSpMk id="20" creationId="{7E7C77BC-7138-40B1-A15B-20F57A494629}"/>
          </ac:cxnSpMkLst>
        </pc:cxnChg>
      </pc:sldChg>
      <pc:sldChg chg="modSp">
        <pc:chgData name="Ritesh Malaiya" userId="7a5e51774505c60d" providerId="LiveId" clId="{FC4EE3A7-1F14-4B91-85F3-CDF31E73EB91}" dt="2018-11-27T22:44:59.678" v="756" actId="20577"/>
        <pc:sldMkLst>
          <pc:docMk/>
          <pc:sldMk cId="424033140" sldId="262"/>
        </pc:sldMkLst>
        <pc:spChg chg="mod">
          <ac:chgData name="Ritesh Malaiya" userId="7a5e51774505c60d" providerId="LiveId" clId="{FC4EE3A7-1F14-4B91-85F3-CDF31E73EB91}" dt="2018-11-27T22:44:59.678" v="756" actId="20577"/>
          <ac:spMkLst>
            <pc:docMk/>
            <pc:sldMk cId="424033140" sldId="262"/>
            <ac:spMk id="5" creationId="{00000000-0000-0000-0000-000000000000}"/>
          </ac:spMkLst>
        </pc:spChg>
      </pc:sldChg>
      <pc:sldChg chg="modSp">
        <pc:chgData name="Ritesh Malaiya" userId="7a5e51774505c60d" providerId="LiveId" clId="{FC4EE3A7-1F14-4B91-85F3-CDF31E73EB91}" dt="2018-11-27T22:48:14.570" v="769" actId="1076"/>
        <pc:sldMkLst>
          <pc:docMk/>
          <pc:sldMk cId="556385485" sldId="266"/>
        </pc:sldMkLst>
        <pc:spChg chg="mod">
          <ac:chgData name="Ritesh Malaiya" userId="7a5e51774505c60d" providerId="LiveId" clId="{FC4EE3A7-1F14-4B91-85F3-CDF31E73EB91}" dt="2018-11-27T21:33:58.738" v="16" actId="20577"/>
          <ac:spMkLst>
            <pc:docMk/>
            <pc:sldMk cId="556385485" sldId="266"/>
            <ac:spMk id="2" creationId="{00000000-0000-0000-0000-000000000000}"/>
          </ac:spMkLst>
        </pc:spChg>
        <pc:spChg chg="mod">
          <ac:chgData name="Ritesh Malaiya" userId="7a5e51774505c60d" providerId="LiveId" clId="{FC4EE3A7-1F14-4B91-85F3-CDF31E73EB91}" dt="2018-11-27T22:48:11.297" v="768" actId="1076"/>
          <ac:spMkLst>
            <pc:docMk/>
            <pc:sldMk cId="556385485" sldId="266"/>
            <ac:spMk id="4" creationId="{00000000-0000-0000-0000-000000000000}"/>
          </ac:spMkLst>
        </pc:spChg>
        <pc:picChg chg="mod">
          <ac:chgData name="Ritesh Malaiya" userId="7a5e51774505c60d" providerId="LiveId" clId="{FC4EE3A7-1F14-4B91-85F3-CDF31E73EB91}" dt="2018-11-27T22:48:14.570" v="769" actId="1076"/>
          <ac:picMkLst>
            <pc:docMk/>
            <pc:sldMk cId="556385485" sldId="266"/>
            <ac:picMk id="9" creationId="{891B7045-E2D8-4BEB-8D4B-6F60406B835C}"/>
          </ac:picMkLst>
        </pc:picChg>
      </pc:sldChg>
      <pc:sldChg chg="modSp add">
        <pc:chgData name="Ritesh Malaiya" userId="7a5e51774505c60d" providerId="LiveId" clId="{FC4EE3A7-1F14-4B91-85F3-CDF31E73EB91}" dt="2018-11-27T23:28:45.378" v="877" actId="20577"/>
        <pc:sldMkLst>
          <pc:docMk/>
          <pc:sldMk cId="1914971302" sldId="275"/>
        </pc:sldMkLst>
        <pc:spChg chg="mod">
          <ac:chgData name="Ritesh Malaiya" userId="7a5e51774505c60d" providerId="LiveId" clId="{FC4EE3A7-1F14-4B91-85F3-CDF31E73EB91}" dt="2018-11-27T21:34:06.740" v="25" actId="20577"/>
          <ac:spMkLst>
            <pc:docMk/>
            <pc:sldMk cId="1914971302" sldId="275"/>
            <ac:spMk id="2" creationId="{ACF34E04-7A9F-43E2-AEEF-C5890405D20C}"/>
          </ac:spMkLst>
        </pc:spChg>
        <pc:spChg chg="mod">
          <ac:chgData name="Ritesh Malaiya" userId="7a5e51774505c60d" providerId="LiveId" clId="{FC4EE3A7-1F14-4B91-85F3-CDF31E73EB91}" dt="2018-11-27T23:28:45.378" v="877" actId="20577"/>
          <ac:spMkLst>
            <pc:docMk/>
            <pc:sldMk cId="1914971302" sldId="275"/>
            <ac:spMk id="3" creationId="{7C7FE0BD-2293-49A3-945A-6B67E8CC38A6}"/>
          </ac:spMkLst>
        </pc:spChg>
      </pc:sldChg>
      <pc:sldChg chg="addSp delSp modSp add modAnim">
        <pc:chgData name="Ritesh Malaiya" userId="7a5e51774505c60d" providerId="LiveId" clId="{FC4EE3A7-1F14-4B91-85F3-CDF31E73EB91}" dt="2018-12-01T02:32:23.092" v="1430"/>
        <pc:sldMkLst>
          <pc:docMk/>
          <pc:sldMk cId="2849692046" sldId="276"/>
        </pc:sldMkLst>
        <pc:spChg chg="mod">
          <ac:chgData name="Ritesh Malaiya" userId="7a5e51774505c60d" providerId="LiveId" clId="{FC4EE3A7-1F14-4B91-85F3-CDF31E73EB91}" dt="2018-11-27T21:59:47.248" v="334" actId="20577"/>
          <ac:spMkLst>
            <pc:docMk/>
            <pc:sldMk cId="2849692046" sldId="276"/>
            <ac:spMk id="2" creationId="{0F24B375-FDA1-4DF0-9375-FCCEAA1038C2}"/>
          </ac:spMkLst>
        </pc:spChg>
        <pc:spChg chg="del">
          <ac:chgData name="Ritesh Malaiya" userId="7a5e51774505c60d" providerId="LiveId" clId="{FC4EE3A7-1F14-4B91-85F3-CDF31E73EB91}" dt="2018-11-27T22:00:05.981" v="335"/>
          <ac:spMkLst>
            <pc:docMk/>
            <pc:sldMk cId="2849692046" sldId="276"/>
            <ac:spMk id="3" creationId="{AD1548D2-FE54-4144-95DD-19678B85504B}"/>
          </ac:spMkLst>
        </pc:spChg>
        <pc:picChg chg="add mod">
          <ac:chgData name="Ritesh Malaiya" userId="7a5e51774505c60d" providerId="LiveId" clId="{FC4EE3A7-1F14-4B91-85F3-CDF31E73EB91}" dt="2018-11-27T22:00:19.585" v="336" actId="1076"/>
          <ac:picMkLst>
            <pc:docMk/>
            <pc:sldMk cId="2849692046" sldId="276"/>
            <ac:picMk id="4" creationId="{76C05403-BD9D-4466-BEB0-69745F8B9AC9}"/>
          </ac:picMkLst>
        </pc:picChg>
        <pc:inkChg chg="add">
          <ac:chgData name="Ritesh Malaiya" userId="7a5e51774505c60d" providerId="LiveId" clId="{FC4EE3A7-1F14-4B91-85F3-CDF31E73EB91}" dt="2018-12-01T02:31:49.920" v="1427"/>
          <ac:inkMkLst>
            <pc:docMk/>
            <pc:sldMk cId="2849692046" sldId="276"/>
            <ac:inkMk id="3" creationId="{92916AD0-56C7-43E0-8A5C-52D10DD57CCD}"/>
          </ac:inkMkLst>
        </pc:inkChg>
        <pc:inkChg chg="add">
          <ac:chgData name="Ritesh Malaiya" userId="7a5e51774505c60d" providerId="LiveId" clId="{FC4EE3A7-1F14-4B91-85F3-CDF31E73EB91}" dt="2018-12-01T02:31:52.072" v="1428"/>
          <ac:inkMkLst>
            <pc:docMk/>
            <pc:sldMk cId="2849692046" sldId="276"/>
            <ac:inkMk id="5" creationId="{34FD8894-8576-4710-9407-55B97D5BA880}"/>
          </ac:inkMkLst>
        </pc:inkChg>
        <pc:inkChg chg="add">
          <ac:chgData name="Ritesh Malaiya" userId="7a5e51774505c60d" providerId="LiveId" clId="{FC4EE3A7-1F14-4B91-85F3-CDF31E73EB91}" dt="2018-12-01T02:32:13.196" v="1429"/>
          <ac:inkMkLst>
            <pc:docMk/>
            <pc:sldMk cId="2849692046" sldId="276"/>
            <ac:inkMk id="6" creationId="{DE2C5D2E-319E-4CCD-9DD8-6AF73F5C9E53}"/>
          </ac:inkMkLst>
        </pc:inkChg>
      </pc:sldChg>
      <pc:sldChg chg="delSp modSp add ord">
        <pc:chgData name="Ritesh Malaiya" userId="7a5e51774505c60d" providerId="LiveId" clId="{FC4EE3A7-1F14-4B91-85F3-CDF31E73EB91}" dt="2018-11-27T21:59:31.917" v="313" actId="478"/>
        <pc:sldMkLst>
          <pc:docMk/>
          <pc:sldMk cId="31311873" sldId="277"/>
        </pc:sldMkLst>
        <pc:spChg chg="mod">
          <ac:chgData name="Ritesh Malaiya" userId="7a5e51774505c60d" providerId="LiveId" clId="{FC4EE3A7-1F14-4B91-85F3-CDF31E73EB91}" dt="2018-11-27T21:58:39.836" v="288" actId="20577"/>
          <ac:spMkLst>
            <pc:docMk/>
            <pc:sldMk cId="31311873" sldId="277"/>
            <ac:spMk id="2" creationId="{3A006551-1669-4719-90D3-65C097E471A5}"/>
          </ac:spMkLst>
        </pc:spChg>
        <pc:spChg chg="del">
          <ac:chgData name="Ritesh Malaiya" userId="7a5e51774505c60d" providerId="LiveId" clId="{FC4EE3A7-1F14-4B91-85F3-CDF31E73EB91}" dt="2018-11-27T21:59:31.917" v="313" actId="478"/>
          <ac:spMkLst>
            <pc:docMk/>
            <pc:sldMk cId="31311873" sldId="277"/>
            <ac:spMk id="3" creationId="{44380592-83E4-4A84-A749-69E0903795E9}"/>
          </ac:spMkLst>
        </pc:spChg>
      </pc:sldChg>
      <pc:sldChg chg="delSp modSp add ord">
        <pc:chgData name="Ritesh Malaiya" userId="7a5e51774505c60d" providerId="LiveId" clId="{FC4EE3A7-1F14-4B91-85F3-CDF31E73EB91}" dt="2018-11-27T22:08:37.200" v="360"/>
        <pc:sldMkLst>
          <pc:docMk/>
          <pc:sldMk cId="2311285146" sldId="278"/>
        </pc:sldMkLst>
        <pc:spChg chg="mod">
          <ac:chgData name="Ritesh Malaiya" userId="7a5e51774505c60d" providerId="LiveId" clId="{FC4EE3A7-1F14-4B91-85F3-CDF31E73EB91}" dt="2018-11-27T21:59:02.871" v="310" actId="20577"/>
          <ac:spMkLst>
            <pc:docMk/>
            <pc:sldMk cId="2311285146" sldId="278"/>
            <ac:spMk id="2" creationId="{84515622-C290-41F2-89EF-5B35AB048B92}"/>
          </ac:spMkLst>
        </pc:spChg>
        <pc:spChg chg="del">
          <ac:chgData name="Ritesh Malaiya" userId="7a5e51774505c60d" providerId="LiveId" clId="{FC4EE3A7-1F14-4B91-85F3-CDF31E73EB91}" dt="2018-11-27T21:59:17.607" v="311" actId="478"/>
          <ac:spMkLst>
            <pc:docMk/>
            <pc:sldMk cId="2311285146" sldId="278"/>
            <ac:spMk id="3" creationId="{FC150E25-85D7-4067-94BA-F234F0A995D5}"/>
          </ac:spMkLst>
        </pc:spChg>
      </pc:sldChg>
      <pc:sldChg chg="delSp modSp add">
        <pc:chgData name="Ritesh Malaiya" userId="7a5e51774505c60d" providerId="LiveId" clId="{FC4EE3A7-1F14-4B91-85F3-CDF31E73EB91}" dt="2018-11-27T23:29:04.711" v="879" actId="478"/>
        <pc:sldMkLst>
          <pc:docMk/>
          <pc:sldMk cId="123731767" sldId="286"/>
        </pc:sldMkLst>
        <pc:spChg chg="mod">
          <ac:chgData name="Ritesh Malaiya" userId="7a5e51774505c60d" providerId="LiveId" clId="{FC4EE3A7-1F14-4B91-85F3-CDF31E73EB91}" dt="2018-11-27T23:28:51.967" v="878"/>
          <ac:spMkLst>
            <pc:docMk/>
            <pc:sldMk cId="123731767" sldId="286"/>
            <ac:spMk id="2" creationId="{0AF8BD14-B895-491B-8189-CE0AF41429E0}"/>
          </ac:spMkLst>
        </pc:spChg>
        <pc:spChg chg="del">
          <ac:chgData name="Ritesh Malaiya" userId="7a5e51774505c60d" providerId="LiveId" clId="{FC4EE3A7-1F14-4B91-85F3-CDF31E73EB91}" dt="2018-11-27T23:29:04.711" v="879" actId="478"/>
          <ac:spMkLst>
            <pc:docMk/>
            <pc:sldMk cId="123731767" sldId="286"/>
            <ac:spMk id="3" creationId="{D20972E6-DABA-4BDC-846D-6D3903D6A374}"/>
          </ac:spMkLst>
        </pc:spChg>
      </pc:sldChg>
      <pc:sldChg chg="delSp modSp add">
        <pc:chgData name="Ritesh Malaiya" userId="7a5e51774505c60d" providerId="LiveId" clId="{FC4EE3A7-1F14-4B91-85F3-CDF31E73EB91}" dt="2018-11-27T23:29:50.379" v="889" actId="478"/>
        <pc:sldMkLst>
          <pc:docMk/>
          <pc:sldMk cId="4017018628" sldId="290"/>
        </pc:sldMkLst>
        <pc:spChg chg="mod">
          <ac:chgData name="Ritesh Malaiya" userId="7a5e51774505c60d" providerId="LiveId" clId="{FC4EE3A7-1F14-4B91-85F3-CDF31E73EB91}" dt="2018-11-27T23:29:44.676" v="888" actId="20577"/>
          <ac:spMkLst>
            <pc:docMk/>
            <pc:sldMk cId="4017018628" sldId="290"/>
            <ac:spMk id="2" creationId="{9FA52615-D521-4716-988E-C1EA424FAD25}"/>
          </ac:spMkLst>
        </pc:spChg>
        <pc:spChg chg="del">
          <ac:chgData name="Ritesh Malaiya" userId="7a5e51774505c60d" providerId="LiveId" clId="{FC4EE3A7-1F14-4B91-85F3-CDF31E73EB91}" dt="2018-11-27T23:29:50.379" v="889" actId="478"/>
          <ac:spMkLst>
            <pc:docMk/>
            <pc:sldMk cId="4017018628" sldId="290"/>
            <ac:spMk id="3" creationId="{749CC3EB-0071-48F3-BB39-A4A67C079613}"/>
          </ac:spMkLst>
        </pc:spChg>
      </pc:sldChg>
      <pc:sldChg chg="addSp delSp modSp add modAnim">
        <pc:chgData name="Ritesh Malaiya" userId="7a5e51774505c60d" providerId="LiveId" clId="{FC4EE3A7-1F14-4B91-85F3-CDF31E73EB91}" dt="2018-11-30T23:04:28.489" v="1089" actId="14100"/>
        <pc:sldMkLst>
          <pc:docMk/>
          <pc:sldMk cId="388247188" sldId="291"/>
        </pc:sldMkLst>
        <pc:spChg chg="mod">
          <ac:chgData name="Ritesh Malaiya" userId="7a5e51774505c60d" providerId="LiveId" clId="{FC4EE3A7-1F14-4B91-85F3-CDF31E73EB91}" dt="2018-11-30T22:32:33.023" v="913" actId="20577"/>
          <ac:spMkLst>
            <pc:docMk/>
            <pc:sldMk cId="388247188" sldId="291"/>
            <ac:spMk id="2" creationId="{8B25299B-C42C-42B0-B72C-132FB315890A}"/>
          </ac:spMkLst>
        </pc:spChg>
        <pc:spChg chg="del">
          <ac:chgData name="Ritesh Malaiya" userId="7a5e51774505c60d" providerId="LiveId" clId="{FC4EE3A7-1F14-4B91-85F3-CDF31E73EB91}" dt="2018-11-30T22:32:00.814" v="903"/>
          <ac:spMkLst>
            <pc:docMk/>
            <pc:sldMk cId="388247188" sldId="291"/>
            <ac:spMk id="3" creationId="{F5A95A19-5012-4CF2-891C-9481152F5147}"/>
          </ac:spMkLst>
        </pc:spChg>
        <pc:spChg chg="add del mod">
          <ac:chgData name="Ritesh Malaiya" userId="7a5e51774505c60d" providerId="LiveId" clId="{FC4EE3A7-1F14-4B91-85F3-CDF31E73EB91}" dt="2018-11-30T23:03:49.814" v="1079"/>
          <ac:spMkLst>
            <pc:docMk/>
            <pc:sldMk cId="388247188" sldId="291"/>
            <ac:spMk id="7" creationId="{A52635BE-8AC7-4A05-9AE6-8242A0954989}"/>
          </ac:spMkLst>
        </pc:spChg>
        <pc:spChg chg="add del mod">
          <ac:chgData name="Ritesh Malaiya" userId="7a5e51774505c60d" providerId="LiveId" clId="{FC4EE3A7-1F14-4B91-85F3-CDF31E73EB91}" dt="2018-11-30T23:03:49.677" v="1078"/>
          <ac:spMkLst>
            <pc:docMk/>
            <pc:sldMk cId="388247188" sldId="291"/>
            <ac:spMk id="8" creationId="{16EA1F45-D7E4-4EBE-91E5-164FA710E82E}"/>
          </ac:spMkLst>
        </pc:spChg>
        <pc:picChg chg="add del mod modCrop">
          <ac:chgData name="Ritesh Malaiya" userId="7a5e51774505c60d" providerId="LiveId" clId="{FC4EE3A7-1F14-4B91-85F3-CDF31E73EB91}" dt="2018-11-30T23:03:31.673" v="1074" actId="478"/>
          <ac:picMkLst>
            <pc:docMk/>
            <pc:sldMk cId="388247188" sldId="291"/>
            <ac:picMk id="4" creationId="{23E500B9-25D8-424F-B89F-161F986C0318}"/>
          </ac:picMkLst>
        </pc:picChg>
        <pc:picChg chg="add mod">
          <ac:chgData name="Ritesh Malaiya" userId="7a5e51774505c60d" providerId="LiveId" clId="{FC4EE3A7-1F14-4B91-85F3-CDF31E73EB91}" dt="2018-11-30T22:38:09.380" v="1030" actId="14100"/>
          <ac:picMkLst>
            <pc:docMk/>
            <pc:sldMk cId="388247188" sldId="291"/>
            <ac:picMk id="5" creationId="{F93E4846-D649-4A60-97FD-EA7B0B06F5C0}"/>
          </ac:picMkLst>
        </pc:picChg>
        <pc:picChg chg="add mod modCrop">
          <ac:chgData name="Ritesh Malaiya" userId="7a5e51774505c60d" providerId="LiveId" clId="{FC4EE3A7-1F14-4B91-85F3-CDF31E73EB91}" dt="2018-11-30T23:04:28.489" v="1089" actId="14100"/>
          <ac:picMkLst>
            <pc:docMk/>
            <pc:sldMk cId="388247188" sldId="291"/>
            <ac:picMk id="9" creationId="{9766CBBD-D2BB-4AE9-AE80-FFBF3155F401}"/>
          </ac:picMkLst>
        </pc:picChg>
      </pc:sldChg>
      <pc:sldChg chg="addSp delSp modSp add modAnim">
        <pc:chgData name="Ritesh Malaiya" userId="7a5e51774505c60d" providerId="LiveId" clId="{FC4EE3A7-1F14-4B91-85F3-CDF31E73EB91}" dt="2018-12-01T03:11:53.556" v="1656"/>
        <pc:sldMkLst>
          <pc:docMk/>
          <pc:sldMk cId="3617474594" sldId="293"/>
        </pc:sldMkLst>
        <pc:spChg chg="mod">
          <ac:chgData name="Ritesh Malaiya" userId="7a5e51774505c60d" providerId="LiveId" clId="{FC4EE3A7-1F14-4B91-85F3-CDF31E73EB91}" dt="2018-11-30T22:45:13.769" v="1065" actId="20577"/>
          <ac:spMkLst>
            <pc:docMk/>
            <pc:sldMk cId="3617474594" sldId="293"/>
            <ac:spMk id="2" creationId="{179CB0E2-D343-4E15-BD5E-F8E5BD22F809}"/>
          </ac:spMkLst>
        </pc:spChg>
        <pc:spChg chg="del">
          <ac:chgData name="Ritesh Malaiya" userId="7a5e51774505c60d" providerId="LiveId" clId="{FC4EE3A7-1F14-4B91-85F3-CDF31E73EB91}" dt="2018-11-30T22:44:00.474" v="1046"/>
          <ac:spMkLst>
            <pc:docMk/>
            <pc:sldMk cId="3617474594" sldId="293"/>
            <ac:spMk id="3" creationId="{BE658908-ED2D-4BD8-851A-7DA9BF90387A}"/>
          </ac:spMkLst>
        </pc:spChg>
        <pc:picChg chg="add mod modCrop">
          <ac:chgData name="Ritesh Malaiya" userId="7a5e51774505c60d" providerId="LiveId" clId="{FC4EE3A7-1F14-4B91-85F3-CDF31E73EB91}" dt="2018-12-01T02:20:05.182" v="1351" actId="1076"/>
          <ac:picMkLst>
            <pc:docMk/>
            <pc:sldMk cId="3617474594" sldId="293"/>
            <ac:picMk id="4" creationId="{4B6536DC-66B0-41B4-9247-BCF40A992F75}"/>
          </ac:picMkLst>
        </pc:picChg>
        <pc:picChg chg="add del mod modCrop">
          <ac:chgData name="Ritesh Malaiya" userId="7a5e51774505c60d" providerId="LiveId" clId="{FC4EE3A7-1F14-4B91-85F3-CDF31E73EB91}" dt="2018-12-01T02:19:21.097" v="1346" actId="478"/>
          <ac:picMkLst>
            <pc:docMk/>
            <pc:sldMk cId="3617474594" sldId="293"/>
            <ac:picMk id="5" creationId="{C3898F21-8FE3-4702-885F-6DF36BE307CC}"/>
          </ac:picMkLst>
        </pc:picChg>
        <pc:picChg chg="add mod">
          <ac:chgData name="Ritesh Malaiya" userId="7a5e51774505c60d" providerId="LiveId" clId="{FC4EE3A7-1F14-4B91-85F3-CDF31E73EB91}" dt="2018-12-01T02:20:08.281" v="1352" actId="1076"/>
          <ac:picMkLst>
            <pc:docMk/>
            <pc:sldMk cId="3617474594" sldId="293"/>
            <ac:picMk id="7" creationId="{A6B61CA9-F7F1-4C38-BC59-02CF189E77E5}"/>
          </ac:picMkLst>
        </pc:picChg>
        <pc:inkChg chg="add del">
          <ac:chgData name="Ritesh Malaiya" userId="7a5e51774505c60d" providerId="LiveId" clId="{FC4EE3A7-1F14-4B91-85F3-CDF31E73EB91}" dt="2018-12-01T02:19:38.764" v="1347"/>
          <ac:inkMkLst>
            <pc:docMk/>
            <pc:sldMk cId="3617474594" sldId="293"/>
            <ac:inkMk id="3" creationId="{63C30228-7BEA-417A-8C63-CE9EFD310AA8}"/>
          </ac:inkMkLst>
        </pc:inkChg>
        <pc:inkChg chg="add del">
          <ac:chgData name="Ritesh Malaiya" userId="7a5e51774505c60d" providerId="LiveId" clId="{FC4EE3A7-1F14-4B91-85F3-CDF31E73EB91}" dt="2018-12-01T02:19:38.764" v="1348"/>
          <ac:inkMkLst>
            <pc:docMk/>
            <pc:sldMk cId="3617474594" sldId="293"/>
            <ac:inkMk id="6" creationId="{94241E0B-12DE-40AD-B23C-671FBF466C4D}"/>
          </ac:inkMkLst>
        </pc:inkChg>
        <pc:inkChg chg="add del">
          <ac:chgData name="Ritesh Malaiya" userId="7a5e51774505c60d" providerId="LiveId" clId="{FC4EE3A7-1F14-4B91-85F3-CDF31E73EB91}" dt="2018-12-01T02:20:34.608" v="1354"/>
          <ac:inkMkLst>
            <pc:docMk/>
            <pc:sldMk cId="3617474594" sldId="293"/>
            <ac:inkMk id="8" creationId="{0E7BD5A5-85B0-4863-8048-FE6F4BE3ECA6}"/>
          </ac:inkMkLst>
        </pc:inkChg>
        <pc:inkChg chg="add del">
          <ac:chgData name="Ritesh Malaiya" userId="7a5e51774505c60d" providerId="LiveId" clId="{FC4EE3A7-1F14-4B91-85F3-CDF31E73EB91}" dt="2018-12-01T02:21:04.797" v="1363"/>
          <ac:inkMkLst>
            <pc:docMk/>
            <pc:sldMk cId="3617474594" sldId="293"/>
            <ac:inkMk id="9" creationId="{60AFE8C8-2E67-40B6-994E-9A0ACBB0A338}"/>
          </ac:inkMkLst>
        </pc:inkChg>
        <pc:inkChg chg="add del">
          <ac:chgData name="Ritesh Malaiya" userId="7a5e51774505c60d" providerId="LiveId" clId="{FC4EE3A7-1F14-4B91-85F3-CDF31E73EB91}" dt="2018-12-01T02:21:04.793" v="1362"/>
          <ac:inkMkLst>
            <pc:docMk/>
            <pc:sldMk cId="3617474594" sldId="293"/>
            <ac:inkMk id="10" creationId="{F03D14B8-8952-4086-BB83-C889FD55CBDE}"/>
          </ac:inkMkLst>
        </pc:inkChg>
        <pc:inkChg chg="add del">
          <ac:chgData name="Ritesh Malaiya" userId="7a5e51774505c60d" providerId="LiveId" clId="{FC4EE3A7-1F14-4B91-85F3-CDF31E73EB91}" dt="2018-12-01T02:20:55.630" v="1358"/>
          <ac:inkMkLst>
            <pc:docMk/>
            <pc:sldMk cId="3617474594" sldId="293"/>
            <ac:inkMk id="11" creationId="{D4037FE1-BD97-4205-99F3-145970D68968}"/>
          </ac:inkMkLst>
        </pc:inkChg>
        <pc:inkChg chg="add del">
          <ac:chgData name="Ritesh Malaiya" userId="7a5e51774505c60d" providerId="LiveId" clId="{FC4EE3A7-1F14-4B91-85F3-CDF31E73EB91}" dt="2018-12-01T02:20:59.975" v="1360"/>
          <ac:inkMkLst>
            <pc:docMk/>
            <pc:sldMk cId="3617474594" sldId="293"/>
            <ac:inkMk id="12" creationId="{162A8DAD-20CC-4485-8BA9-AE8AF8EAC125}"/>
          </ac:inkMkLst>
        </pc:inkChg>
        <pc:inkChg chg="add">
          <ac:chgData name="Ritesh Malaiya" userId="7a5e51774505c60d" providerId="LiveId" clId="{FC4EE3A7-1F14-4B91-85F3-CDF31E73EB91}" dt="2018-12-01T02:21:02.183" v="1361"/>
          <ac:inkMkLst>
            <pc:docMk/>
            <pc:sldMk cId="3617474594" sldId="293"/>
            <ac:inkMk id="13" creationId="{054DD859-67EB-4B51-BE9D-D56352F853F9}"/>
          </ac:inkMkLst>
        </pc:inkChg>
        <pc:inkChg chg="add">
          <ac:chgData name="Ritesh Malaiya" userId="7a5e51774505c60d" providerId="LiveId" clId="{FC4EE3A7-1F14-4B91-85F3-CDF31E73EB91}" dt="2018-12-01T02:21:06.965" v="1364"/>
          <ac:inkMkLst>
            <pc:docMk/>
            <pc:sldMk cId="3617474594" sldId="293"/>
            <ac:inkMk id="14" creationId="{71749CE4-1D49-4F56-A6A2-5A44FFCA5BA4}"/>
          </ac:inkMkLst>
        </pc:inkChg>
        <pc:inkChg chg="add">
          <ac:chgData name="Ritesh Malaiya" userId="7a5e51774505c60d" providerId="LiveId" clId="{FC4EE3A7-1F14-4B91-85F3-CDF31E73EB91}" dt="2018-12-01T02:21:08.472" v="1365"/>
          <ac:inkMkLst>
            <pc:docMk/>
            <pc:sldMk cId="3617474594" sldId="293"/>
            <ac:inkMk id="15" creationId="{855B5B0A-9E5C-4328-A4BC-235C885F8F67}"/>
          </ac:inkMkLst>
        </pc:inkChg>
        <pc:inkChg chg="add">
          <ac:chgData name="Ritesh Malaiya" userId="7a5e51774505c60d" providerId="LiveId" clId="{FC4EE3A7-1F14-4B91-85F3-CDF31E73EB91}" dt="2018-12-01T02:21:23.079" v="1366"/>
          <ac:inkMkLst>
            <pc:docMk/>
            <pc:sldMk cId="3617474594" sldId="293"/>
            <ac:inkMk id="16" creationId="{689212A3-6DF0-4BA0-B159-1B8413BDBD68}"/>
          </ac:inkMkLst>
        </pc:inkChg>
        <pc:inkChg chg="add">
          <ac:chgData name="Ritesh Malaiya" userId="7a5e51774505c60d" providerId="LiveId" clId="{FC4EE3A7-1F14-4B91-85F3-CDF31E73EB91}" dt="2018-12-01T02:21:36.684" v="1367"/>
          <ac:inkMkLst>
            <pc:docMk/>
            <pc:sldMk cId="3617474594" sldId="293"/>
            <ac:inkMk id="17" creationId="{932204C4-A57C-4FF4-A44A-754062659FBE}"/>
          </ac:inkMkLst>
        </pc:inkChg>
        <pc:inkChg chg="add del">
          <ac:chgData name="Ritesh Malaiya" userId="7a5e51774505c60d" providerId="LiveId" clId="{FC4EE3A7-1F14-4B91-85F3-CDF31E73EB91}" dt="2018-12-01T02:22:43.315" v="1376"/>
          <ac:inkMkLst>
            <pc:docMk/>
            <pc:sldMk cId="3617474594" sldId="293"/>
            <ac:inkMk id="18" creationId="{BD51CCD4-9B5F-4F17-9672-48AB7DF8477B}"/>
          </ac:inkMkLst>
        </pc:inkChg>
        <pc:inkChg chg="add del">
          <ac:chgData name="Ritesh Malaiya" userId="7a5e51774505c60d" providerId="LiveId" clId="{FC4EE3A7-1F14-4B91-85F3-CDF31E73EB91}" dt="2018-12-01T02:22:41.577" v="1374"/>
          <ac:inkMkLst>
            <pc:docMk/>
            <pc:sldMk cId="3617474594" sldId="293"/>
            <ac:inkMk id="19" creationId="{4120FF90-FB35-4D76-95C5-B08BC7F1A99C}"/>
          </ac:inkMkLst>
        </pc:inkChg>
        <pc:inkChg chg="add del">
          <ac:chgData name="Ritesh Malaiya" userId="7a5e51774505c60d" providerId="LiveId" clId="{FC4EE3A7-1F14-4B91-85F3-CDF31E73EB91}" dt="2018-12-01T02:22:41.577" v="1374"/>
          <ac:inkMkLst>
            <pc:docMk/>
            <pc:sldMk cId="3617474594" sldId="293"/>
            <ac:inkMk id="20" creationId="{75F8E136-4F4E-43C5-8F5B-0C6444EC588D}"/>
          </ac:inkMkLst>
        </pc:inkChg>
        <pc:inkChg chg="add del">
          <ac:chgData name="Ritesh Malaiya" userId="7a5e51774505c60d" providerId="LiveId" clId="{FC4EE3A7-1F14-4B91-85F3-CDF31E73EB91}" dt="2018-12-01T02:22:43.315" v="1377"/>
          <ac:inkMkLst>
            <pc:docMk/>
            <pc:sldMk cId="3617474594" sldId="293"/>
            <ac:inkMk id="21" creationId="{68314126-5EBA-4E6F-B731-DE9BAF63C98C}"/>
          </ac:inkMkLst>
        </pc:inkChg>
        <pc:inkChg chg="add del">
          <ac:chgData name="Ritesh Malaiya" userId="7a5e51774505c60d" providerId="LiveId" clId="{FC4EE3A7-1F14-4B91-85F3-CDF31E73EB91}" dt="2018-12-01T02:22:43.315" v="1375"/>
          <ac:inkMkLst>
            <pc:docMk/>
            <pc:sldMk cId="3617474594" sldId="293"/>
            <ac:inkMk id="22" creationId="{826F1D18-8CEF-4DFC-ADB9-7B23224CECF7}"/>
          </ac:inkMkLst>
        </pc:inkChg>
        <pc:inkChg chg="add">
          <ac:chgData name="Ritesh Malaiya" userId="7a5e51774505c60d" providerId="LiveId" clId="{FC4EE3A7-1F14-4B91-85F3-CDF31E73EB91}" dt="2018-12-01T02:22:45.574" v="1378"/>
          <ac:inkMkLst>
            <pc:docMk/>
            <pc:sldMk cId="3617474594" sldId="293"/>
            <ac:inkMk id="23" creationId="{DF80B9CC-1C96-47C3-AB8F-0B435E8C7A47}"/>
          </ac:inkMkLst>
        </pc:inkChg>
        <pc:inkChg chg="add del">
          <ac:chgData name="Ritesh Malaiya" userId="7a5e51774505c60d" providerId="LiveId" clId="{FC4EE3A7-1F14-4B91-85F3-CDF31E73EB91}" dt="2018-12-01T02:22:49.033" v="1382"/>
          <ac:inkMkLst>
            <pc:docMk/>
            <pc:sldMk cId="3617474594" sldId="293"/>
            <ac:inkMk id="24" creationId="{56583DF1-B6F8-4AF1-97D2-A693BEA80891}"/>
          </ac:inkMkLst>
        </pc:inkChg>
        <pc:inkChg chg="add del">
          <ac:chgData name="Ritesh Malaiya" userId="7a5e51774505c60d" providerId="LiveId" clId="{FC4EE3A7-1F14-4B91-85F3-CDF31E73EB91}" dt="2018-12-01T02:22:49.033" v="1382"/>
          <ac:inkMkLst>
            <pc:docMk/>
            <pc:sldMk cId="3617474594" sldId="293"/>
            <ac:inkMk id="25" creationId="{15C14B11-F83E-49F8-9A8C-3258DADF3107}"/>
          </ac:inkMkLst>
        </pc:inkChg>
        <pc:inkChg chg="add">
          <ac:chgData name="Ritesh Malaiya" userId="7a5e51774505c60d" providerId="LiveId" clId="{FC4EE3A7-1F14-4B91-85F3-CDF31E73EB91}" dt="2018-12-01T02:22:48.485" v="1381"/>
          <ac:inkMkLst>
            <pc:docMk/>
            <pc:sldMk cId="3617474594" sldId="293"/>
            <ac:inkMk id="26" creationId="{141B7BBF-C67F-4CF2-B203-5400D0F4DF55}"/>
          </ac:inkMkLst>
        </pc:inkChg>
        <pc:inkChg chg="add">
          <ac:chgData name="Ritesh Malaiya" userId="7a5e51774505c60d" providerId="LiveId" clId="{FC4EE3A7-1F14-4B91-85F3-CDF31E73EB91}" dt="2018-12-01T02:22:49.033" v="1382"/>
          <ac:inkMkLst>
            <pc:docMk/>
            <pc:sldMk cId="3617474594" sldId="293"/>
            <ac:inkMk id="27" creationId="{1F2E8557-2965-48EA-B8B1-3B2526C3815E}"/>
          </ac:inkMkLst>
        </pc:inkChg>
        <pc:inkChg chg="add del">
          <ac:chgData name="Ritesh Malaiya" userId="7a5e51774505c60d" providerId="LiveId" clId="{FC4EE3A7-1F14-4B91-85F3-CDF31E73EB91}" dt="2018-12-01T02:26:57.092" v="1395"/>
          <ac:inkMkLst>
            <pc:docMk/>
            <pc:sldMk cId="3617474594" sldId="293"/>
            <ac:inkMk id="28" creationId="{C38CE22D-5EB0-46E9-AB3A-A7955BB82926}"/>
          </ac:inkMkLst>
        </pc:inkChg>
        <pc:inkChg chg="add del">
          <ac:chgData name="Ritesh Malaiya" userId="7a5e51774505c60d" providerId="LiveId" clId="{FC4EE3A7-1F14-4B91-85F3-CDF31E73EB91}" dt="2018-12-01T02:26:57.088" v="1394"/>
          <ac:inkMkLst>
            <pc:docMk/>
            <pc:sldMk cId="3617474594" sldId="293"/>
            <ac:inkMk id="29" creationId="{0CD89ECE-F7AE-4415-9470-E9005B9EB63D}"/>
          </ac:inkMkLst>
        </pc:inkChg>
        <pc:inkChg chg="add del">
          <ac:chgData name="Ritesh Malaiya" userId="7a5e51774505c60d" providerId="LiveId" clId="{FC4EE3A7-1F14-4B91-85F3-CDF31E73EB91}" dt="2018-12-01T02:26:57.080" v="1393"/>
          <ac:inkMkLst>
            <pc:docMk/>
            <pc:sldMk cId="3617474594" sldId="293"/>
            <ac:inkMk id="30" creationId="{F7FC4FE8-1AB7-4E3F-99E4-CD215FDF1978}"/>
          </ac:inkMkLst>
        </pc:inkChg>
        <pc:inkChg chg="add">
          <ac:chgData name="Ritesh Malaiya" userId="7a5e51774505c60d" providerId="LiveId" clId="{FC4EE3A7-1F14-4B91-85F3-CDF31E73EB91}" dt="2018-12-01T02:27:15.108" v="1396"/>
          <ac:inkMkLst>
            <pc:docMk/>
            <pc:sldMk cId="3617474594" sldId="293"/>
            <ac:inkMk id="31" creationId="{EF794CEF-2B81-4876-9F1D-6FCB1F828861}"/>
          </ac:inkMkLst>
        </pc:inkChg>
        <pc:inkChg chg="add">
          <ac:chgData name="Ritesh Malaiya" userId="7a5e51774505c60d" providerId="LiveId" clId="{FC4EE3A7-1F14-4B91-85F3-CDF31E73EB91}" dt="2018-12-01T02:27:18.128" v="1397"/>
          <ac:inkMkLst>
            <pc:docMk/>
            <pc:sldMk cId="3617474594" sldId="293"/>
            <ac:inkMk id="32" creationId="{93A63A70-088C-463D-81B7-D16813FACB54}"/>
          </ac:inkMkLst>
        </pc:inkChg>
        <pc:inkChg chg="add">
          <ac:chgData name="Ritesh Malaiya" userId="7a5e51774505c60d" providerId="LiveId" clId="{FC4EE3A7-1F14-4B91-85F3-CDF31E73EB91}" dt="2018-12-01T02:27:20.516" v="1398"/>
          <ac:inkMkLst>
            <pc:docMk/>
            <pc:sldMk cId="3617474594" sldId="293"/>
            <ac:inkMk id="33" creationId="{46F915D2-8BB0-4FD4-B1B3-F72B6FEC666D}"/>
          </ac:inkMkLst>
        </pc:inkChg>
        <pc:inkChg chg="add">
          <ac:chgData name="Ritesh Malaiya" userId="7a5e51774505c60d" providerId="LiveId" clId="{FC4EE3A7-1F14-4B91-85F3-CDF31E73EB91}" dt="2018-12-01T02:27:26.743" v="1399"/>
          <ac:inkMkLst>
            <pc:docMk/>
            <pc:sldMk cId="3617474594" sldId="293"/>
            <ac:inkMk id="34" creationId="{FF13645D-352C-4157-8661-7DC7CA3E9C7E}"/>
          </ac:inkMkLst>
        </pc:inkChg>
        <pc:inkChg chg="add">
          <ac:chgData name="Ritesh Malaiya" userId="7a5e51774505c60d" providerId="LiveId" clId="{FC4EE3A7-1F14-4B91-85F3-CDF31E73EB91}" dt="2018-12-01T02:27:29.788" v="1400"/>
          <ac:inkMkLst>
            <pc:docMk/>
            <pc:sldMk cId="3617474594" sldId="293"/>
            <ac:inkMk id="35" creationId="{25C1E0BD-A654-444A-8E1D-327B5B82D286}"/>
          </ac:inkMkLst>
        </pc:inkChg>
        <pc:inkChg chg="add del">
          <ac:chgData name="Ritesh Malaiya" userId="7a5e51774505c60d" providerId="LiveId" clId="{FC4EE3A7-1F14-4B91-85F3-CDF31E73EB91}" dt="2018-12-01T02:56:43.202" v="1563"/>
          <ac:inkMkLst>
            <pc:docMk/>
            <pc:sldMk cId="3617474594" sldId="293"/>
            <ac:inkMk id="36" creationId="{744761C8-B8DD-4E3C-BB49-E8189EF91E0A}"/>
          </ac:inkMkLst>
        </pc:inkChg>
        <pc:inkChg chg="add del">
          <ac:chgData name="Ritesh Malaiya" userId="7a5e51774505c60d" providerId="LiveId" clId="{FC4EE3A7-1F14-4B91-85F3-CDF31E73EB91}" dt="2018-12-01T02:56:43.202" v="1563"/>
          <ac:inkMkLst>
            <pc:docMk/>
            <pc:sldMk cId="3617474594" sldId="293"/>
            <ac:inkMk id="37" creationId="{8A5B8A33-D92F-4B6C-9A94-24C6FB0225EA}"/>
          </ac:inkMkLst>
        </pc:inkChg>
        <pc:inkChg chg="add">
          <ac:chgData name="Ritesh Malaiya" userId="7a5e51774505c60d" providerId="LiveId" clId="{FC4EE3A7-1F14-4B91-85F3-CDF31E73EB91}" dt="2018-12-01T02:56:43.202" v="1563"/>
          <ac:inkMkLst>
            <pc:docMk/>
            <pc:sldMk cId="3617474594" sldId="293"/>
            <ac:inkMk id="38" creationId="{9B66E6A2-78A8-4D94-8210-4C96952368F1}"/>
          </ac:inkMkLst>
        </pc:inkChg>
        <pc:inkChg chg="add">
          <ac:chgData name="Ritesh Malaiya" userId="7a5e51774505c60d" providerId="LiveId" clId="{FC4EE3A7-1F14-4B91-85F3-CDF31E73EB91}" dt="2018-12-01T02:57:07.740" v="1565"/>
          <ac:inkMkLst>
            <pc:docMk/>
            <pc:sldMk cId="3617474594" sldId="293"/>
            <ac:inkMk id="39" creationId="{5511FBAA-E99E-42A9-A60B-6E574AFF1904}"/>
          </ac:inkMkLst>
        </pc:inkChg>
        <pc:inkChg chg="add">
          <ac:chgData name="Ritesh Malaiya" userId="7a5e51774505c60d" providerId="LiveId" clId="{FC4EE3A7-1F14-4B91-85F3-CDF31E73EB91}" dt="2018-12-01T03:11:16.897" v="1653"/>
          <ac:inkMkLst>
            <pc:docMk/>
            <pc:sldMk cId="3617474594" sldId="293"/>
            <ac:inkMk id="40" creationId="{BE6C1875-FD5A-4D3B-A3D6-58AFB077620B}"/>
          </ac:inkMkLst>
        </pc:inkChg>
        <pc:inkChg chg="add">
          <ac:chgData name="Ritesh Malaiya" userId="7a5e51774505c60d" providerId="LiveId" clId="{FC4EE3A7-1F14-4B91-85F3-CDF31E73EB91}" dt="2018-12-01T03:11:22.471" v="1654"/>
          <ac:inkMkLst>
            <pc:docMk/>
            <pc:sldMk cId="3617474594" sldId="293"/>
            <ac:inkMk id="41" creationId="{1C0454B7-4651-435C-9B46-001D781CC716}"/>
          </ac:inkMkLst>
        </pc:inkChg>
      </pc:sldChg>
      <pc:sldChg chg="addSp delSp modSp add">
        <pc:chgData name="Ritesh Malaiya" userId="7a5e51774505c60d" providerId="LiveId" clId="{FC4EE3A7-1F14-4B91-85F3-CDF31E73EB91}" dt="2018-12-01T03:12:56.185" v="1709" actId="20577"/>
        <pc:sldMkLst>
          <pc:docMk/>
          <pc:sldMk cId="3293900600" sldId="294"/>
        </pc:sldMkLst>
        <pc:graphicFrameChg chg="add mod modGraphic">
          <ac:chgData name="Ritesh Malaiya" userId="7a5e51774505c60d" providerId="LiveId" clId="{FC4EE3A7-1F14-4B91-85F3-CDF31E73EB91}" dt="2018-12-01T03:12:56.185" v="1709" actId="20577"/>
          <ac:graphicFrameMkLst>
            <pc:docMk/>
            <pc:sldMk cId="3293900600" sldId="294"/>
            <ac:graphicFrameMk id="6" creationId="{B741DEC2-0BC7-4A19-B087-9F02012B7BDE}"/>
          </ac:graphicFrameMkLst>
        </pc:graphicFrameChg>
        <pc:picChg chg="mod">
          <ac:chgData name="Ritesh Malaiya" userId="7a5e51774505c60d" providerId="LiveId" clId="{FC4EE3A7-1F14-4B91-85F3-CDF31E73EB91}" dt="2018-11-30T22:45:48.192" v="1067" actId="29295"/>
          <ac:picMkLst>
            <pc:docMk/>
            <pc:sldMk cId="3293900600" sldId="294"/>
            <ac:picMk id="4" creationId="{4B6536DC-66B0-41B4-9247-BCF40A992F75}"/>
          </ac:picMkLst>
        </pc:picChg>
        <pc:picChg chg="mod">
          <ac:chgData name="Ritesh Malaiya" userId="7a5e51774505c60d" providerId="LiveId" clId="{FC4EE3A7-1F14-4B91-85F3-CDF31E73EB91}" dt="2018-11-30T22:45:53.578" v="1068" actId="29295"/>
          <ac:picMkLst>
            <pc:docMk/>
            <pc:sldMk cId="3293900600" sldId="294"/>
            <ac:picMk id="5" creationId="{C3898F21-8FE3-4702-885F-6DF36BE307CC}"/>
          </ac:picMkLst>
        </pc:picChg>
        <pc:inkChg chg="add del">
          <ac:chgData name="Ritesh Malaiya" userId="7a5e51774505c60d" providerId="LiveId" clId="{FC4EE3A7-1F14-4B91-85F3-CDF31E73EB91}" dt="2018-12-01T02:05:03.686" v="1175" actId="478"/>
          <ac:inkMkLst>
            <pc:docMk/>
            <pc:sldMk cId="3293900600" sldId="294"/>
            <ac:inkMk id="3" creationId="{128F8B36-4D40-42A3-BA49-1D6CFA1A7164}"/>
          </ac:inkMkLst>
        </pc:inkChg>
      </pc:sldChg>
      <pc:sldChg chg="addSp modSp add">
        <pc:chgData name="Ritesh Malaiya" userId="7a5e51774505c60d" providerId="LiveId" clId="{FC4EE3A7-1F14-4B91-85F3-CDF31E73EB91}" dt="2018-12-01T03:07:11.892" v="1648" actId="20577"/>
        <pc:sldMkLst>
          <pc:docMk/>
          <pc:sldMk cId="1708294503" sldId="295"/>
        </pc:sldMkLst>
        <pc:graphicFrameChg chg="add mod modGraphic">
          <ac:chgData name="Ritesh Malaiya" userId="7a5e51774505c60d" providerId="LiveId" clId="{FC4EE3A7-1F14-4B91-85F3-CDF31E73EB91}" dt="2018-12-01T03:07:11.892" v="1648" actId="20577"/>
          <ac:graphicFrameMkLst>
            <pc:docMk/>
            <pc:sldMk cId="1708294503" sldId="295"/>
            <ac:graphicFrameMk id="6" creationId="{69D09F0B-06A0-4711-8EC5-9DF0F3423352}"/>
          </ac:graphicFrameMkLst>
        </pc:graphicFrameChg>
        <pc:picChg chg="mod">
          <ac:chgData name="Ritesh Malaiya" userId="7a5e51774505c60d" providerId="LiveId" clId="{FC4EE3A7-1F14-4B91-85F3-CDF31E73EB91}" dt="2018-11-30T23:05:18.646" v="1097" actId="29295"/>
          <ac:picMkLst>
            <pc:docMk/>
            <pc:sldMk cId="1708294503" sldId="295"/>
            <ac:picMk id="5" creationId="{F93E4846-D649-4A60-97FD-EA7B0B06F5C0}"/>
          </ac:picMkLst>
        </pc:picChg>
        <pc:picChg chg="mod">
          <ac:chgData name="Ritesh Malaiya" userId="7a5e51774505c60d" providerId="LiveId" clId="{FC4EE3A7-1F14-4B91-85F3-CDF31E73EB91}" dt="2018-11-30T23:05:23.294" v="1098" actId="29295"/>
          <ac:picMkLst>
            <pc:docMk/>
            <pc:sldMk cId="1708294503" sldId="295"/>
            <ac:picMk id="9" creationId="{9766CBBD-D2BB-4AE9-AE80-FFBF3155F401}"/>
          </ac:picMkLst>
        </pc:picChg>
      </pc:sldChg>
      <pc:sldChg chg="addSp delSp modSp add modAnim">
        <pc:chgData name="Ritesh Malaiya" userId="7a5e51774505c60d" providerId="LiveId" clId="{FC4EE3A7-1F14-4B91-85F3-CDF31E73EB91}" dt="2018-12-03T13:47:09.085" v="2481"/>
        <pc:sldMkLst>
          <pc:docMk/>
          <pc:sldMk cId="3140723536" sldId="296"/>
        </pc:sldMkLst>
        <pc:spChg chg="mod">
          <ac:chgData name="Ritesh Malaiya" userId="7a5e51774505c60d" providerId="LiveId" clId="{FC4EE3A7-1F14-4B91-85F3-CDF31E73EB91}" dt="2018-11-30T23:06:54.280" v="1122" actId="20577"/>
          <ac:spMkLst>
            <pc:docMk/>
            <pc:sldMk cId="3140723536" sldId="296"/>
            <ac:spMk id="2" creationId="{6BDF4991-5675-4898-949A-0AB751CCF855}"/>
          </ac:spMkLst>
        </pc:spChg>
        <pc:spChg chg="del">
          <ac:chgData name="Ritesh Malaiya" userId="7a5e51774505c60d" providerId="LiveId" clId="{FC4EE3A7-1F14-4B91-85F3-CDF31E73EB91}" dt="2018-11-30T23:05:54.262" v="1103"/>
          <ac:spMkLst>
            <pc:docMk/>
            <pc:sldMk cId="3140723536" sldId="296"/>
            <ac:spMk id="3" creationId="{7FB69D1C-2C64-46EA-816D-7821CAD617F7}"/>
          </ac:spMkLst>
        </pc:spChg>
        <pc:picChg chg="add mod modCrop">
          <ac:chgData name="Ritesh Malaiya" userId="7a5e51774505c60d" providerId="LiveId" clId="{FC4EE3A7-1F14-4B91-85F3-CDF31E73EB91}" dt="2018-11-30T23:06:34.602" v="1115" actId="14100"/>
          <ac:picMkLst>
            <pc:docMk/>
            <pc:sldMk cId="3140723536" sldId="296"/>
            <ac:picMk id="4" creationId="{792726B4-766F-44EF-A963-A47129D829AB}"/>
          </ac:picMkLst>
        </pc:picChg>
        <pc:picChg chg="add del mod ord">
          <ac:chgData name="Ritesh Malaiya" userId="7a5e51774505c60d" providerId="LiveId" clId="{FC4EE3A7-1F14-4B91-85F3-CDF31E73EB91}" dt="2018-12-01T02:40:09.746" v="1485" actId="478"/>
          <ac:picMkLst>
            <pc:docMk/>
            <pc:sldMk cId="3140723536" sldId="296"/>
            <ac:picMk id="5" creationId="{955767CE-CCE4-4793-999E-6D9909BDFEF2}"/>
          </ac:picMkLst>
        </pc:picChg>
        <pc:picChg chg="add ord">
          <ac:chgData name="Ritesh Malaiya" userId="7a5e51774505c60d" providerId="LiveId" clId="{FC4EE3A7-1F14-4B91-85F3-CDF31E73EB91}" dt="2018-12-01T02:40:25.823" v="1487" actId="167"/>
          <ac:picMkLst>
            <pc:docMk/>
            <pc:sldMk cId="3140723536" sldId="296"/>
            <ac:picMk id="32" creationId="{7928A603-E5A2-4FCB-837E-3E8D54EA0E0E}"/>
          </ac:picMkLst>
        </pc:picChg>
        <pc:inkChg chg="add del">
          <ac:chgData name="Ritesh Malaiya" userId="7a5e51774505c60d" providerId="LiveId" clId="{FC4EE3A7-1F14-4B91-85F3-CDF31E73EB91}" dt="2018-12-01T02:38:25.465" v="1476"/>
          <ac:inkMkLst>
            <pc:docMk/>
            <pc:sldMk cId="3140723536" sldId="296"/>
            <ac:inkMk id="3" creationId="{D6239250-02AF-4E7B-9962-7130CC545358}"/>
          </ac:inkMkLst>
        </pc:inkChg>
        <pc:inkChg chg="add del">
          <ac:chgData name="Ritesh Malaiya" userId="7a5e51774505c60d" providerId="LiveId" clId="{FC4EE3A7-1F14-4B91-85F3-CDF31E73EB91}" dt="2018-12-03T13:47:00.076" v="2479"/>
          <ac:inkMkLst>
            <pc:docMk/>
            <pc:sldMk cId="3140723536" sldId="296"/>
            <ac:inkMk id="3" creationId="{F6E35A43-A107-4FEE-B455-E97D7D7DC9DB}"/>
          </ac:inkMkLst>
        </pc:inkChg>
        <pc:inkChg chg="add">
          <ac:chgData name="Ritesh Malaiya" userId="7a5e51774505c60d" providerId="LiveId" clId="{FC4EE3A7-1F14-4B91-85F3-CDF31E73EB91}" dt="2018-12-03T13:47:05.906" v="2480"/>
          <ac:inkMkLst>
            <pc:docMk/>
            <pc:sldMk cId="3140723536" sldId="296"/>
            <ac:inkMk id="5" creationId="{6AF73018-926A-4550-AF62-4AD620D55D7A}"/>
          </ac:inkMkLst>
        </pc:inkChg>
        <pc:inkChg chg="add del">
          <ac:chgData name="Ritesh Malaiya" userId="7a5e51774505c60d" providerId="LiveId" clId="{FC4EE3A7-1F14-4B91-85F3-CDF31E73EB91}" dt="2018-12-01T02:33:33.760" v="1432"/>
          <ac:inkMkLst>
            <pc:docMk/>
            <pc:sldMk cId="3140723536" sldId="296"/>
            <ac:inkMk id="6" creationId="{224F9166-41A2-4410-8F53-66E9C5D95C2B}"/>
          </ac:inkMkLst>
        </pc:inkChg>
        <pc:inkChg chg="add">
          <ac:chgData name="Ritesh Malaiya" userId="7a5e51774505c60d" providerId="LiveId" clId="{FC4EE3A7-1F14-4B91-85F3-CDF31E73EB91}" dt="2018-12-03T13:47:09.085" v="2481"/>
          <ac:inkMkLst>
            <pc:docMk/>
            <pc:sldMk cId="3140723536" sldId="296"/>
            <ac:inkMk id="6" creationId="{FC3709F6-D0F8-441A-9C53-49EA6EE4F86C}"/>
          </ac:inkMkLst>
        </pc:inkChg>
        <pc:inkChg chg="add del">
          <ac:chgData name="Ritesh Malaiya" userId="7a5e51774505c60d" providerId="LiveId" clId="{FC4EE3A7-1F14-4B91-85F3-CDF31E73EB91}" dt="2018-12-01T02:36:19.715" v="1452"/>
          <ac:inkMkLst>
            <pc:docMk/>
            <pc:sldMk cId="3140723536" sldId="296"/>
            <ac:inkMk id="7" creationId="{070A1BA4-7D82-480E-90F5-3E054ED0E6E4}"/>
          </ac:inkMkLst>
        </pc:inkChg>
        <pc:inkChg chg="add del">
          <ac:chgData name="Ritesh Malaiya" userId="7a5e51774505c60d" providerId="LiveId" clId="{FC4EE3A7-1F14-4B91-85F3-CDF31E73EB91}" dt="2018-12-01T02:34:06.346" v="1435"/>
          <ac:inkMkLst>
            <pc:docMk/>
            <pc:sldMk cId="3140723536" sldId="296"/>
            <ac:inkMk id="8" creationId="{F0D8798F-4E1F-4C4C-A621-350A65FAE758}"/>
          </ac:inkMkLst>
        </pc:inkChg>
        <pc:inkChg chg="add del">
          <ac:chgData name="Ritesh Malaiya" userId="7a5e51774505c60d" providerId="LiveId" clId="{FC4EE3A7-1F14-4B91-85F3-CDF31E73EB91}" dt="2018-12-01T02:37:03.637" v="1463"/>
          <ac:inkMkLst>
            <pc:docMk/>
            <pc:sldMk cId="3140723536" sldId="296"/>
            <ac:inkMk id="9" creationId="{8326D48D-5E10-496E-A531-305F8D3F0F7C}"/>
          </ac:inkMkLst>
        </pc:inkChg>
        <pc:inkChg chg="add del">
          <ac:chgData name="Ritesh Malaiya" userId="7a5e51774505c60d" providerId="LiveId" clId="{FC4EE3A7-1F14-4B91-85F3-CDF31E73EB91}" dt="2018-12-01T02:37:03.636" v="1462"/>
          <ac:inkMkLst>
            <pc:docMk/>
            <pc:sldMk cId="3140723536" sldId="296"/>
            <ac:inkMk id="10" creationId="{CBF35D45-5430-4137-93C5-0CBDA3847B2C}"/>
          </ac:inkMkLst>
        </pc:inkChg>
        <pc:inkChg chg="add del">
          <ac:chgData name="Ritesh Malaiya" userId="7a5e51774505c60d" providerId="LiveId" clId="{FC4EE3A7-1F14-4B91-85F3-CDF31E73EB91}" dt="2018-12-01T02:37:03.623" v="1461"/>
          <ac:inkMkLst>
            <pc:docMk/>
            <pc:sldMk cId="3140723536" sldId="296"/>
            <ac:inkMk id="11" creationId="{FC2616EC-7530-4C9C-A9EE-05E2D6FB63A1}"/>
          </ac:inkMkLst>
        </pc:inkChg>
        <pc:inkChg chg="add del">
          <ac:chgData name="Ritesh Malaiya" userId="7a5e51774505c60d" providerId="LiveId" clId="{FC4EE3A7-1F14-4B91-85F3-CDF31E73EB91}" dt="2018-12-01T02:36:14.207" v="1451"/>
          <ac:inkMkLst>
            <pc:docMk/>
            <pc:sldMk cId="3140723536" sldId="296"/>
            <ac:inkMk id="12" creationId="{80A9B0F1-CE86-48E8-9BFA-F62B7EEDEB01}"/>
          </ac:inkMkLst>
        </pc:inkChg>
        <pc:inkChg chg="add del">
          <ac:chgData name="Ritesh Malaiya" userId="7a5e51774505c60d" providerId="LiveId" clId="{FC4EE3A7-1F14-4B91-85F3-CDF31E73EB91}" dt="2018-12-01T02:40:33.617" v="1500"/>
          <ac:inkMkLst>
            <pc:docMk/>
            <pc:sldMk cId="3140723536" sldId="296"/>
            <ac:inkMk id="13" creationId="{79749F67-8EF8-4BB6-999B-4B34200D6726}"/>
          </ac:inkMkLst>
        </pc:inkChg>
        <pc:inkChg chg="add del">
          <ac:chgData name="Ritesh Malaiya" userId="7a5e51774505c60d" providerId="LiveId" clId="{FC4EE3A7-1F14-4B91-85F3-CDF31E73EB91}" dt="2018-12-01T02:40:33.609" v="1492"/>
          <ac:inkMkLst>
            <pc:docMk/>
            <pc:sldMk cId="3140723536" sldId="296"/>
            <ac:inkMk id="14" creationId="{85C102FF-F4F6-4323-83B5-ED9BDB5DA862}"/>
          </ac:inkMkLst>
        </pc:inkChg>
        <pc:inkChg chg="add del">
          <ac:chgData name="Ritesh Malaiya" userId="7a5e51774505c60d" providerId="LiveId" clId="{FC4EE3A7-1F14-4B91-85F3-CDF31E73EB91}" dt="2018-12-01T02:36:28.457" v="1457"/>
          <ac:inkMkLst>
            <pc:docMk/>
            <pc:sldMk cId="3140723536" sldId="296"/>
            <ac:inkMk id="15" creationId="{0C7CD580-2856-41FB-8077-724E6035AFA2}"/>
          </ac:inkMkLst>
        </pc:inkChg>
        <pc:inkChg chg="add del">
          <ac:chgData name="Ritesh Malaiya" userId="7a5e51774505c60d" providerId="LiveId" clId="{FC4EE3A7-1F14-4B91-85F3-CDF31E73EB91}" dt="2018-12-01T02:36:28.457" v="1457"/>
          <ac:inkMkLst>
            <pc:docMk/>
            <pc:sldMk cId="3140723536" sldId="296"/>
            <ac:inkMk id="16" creationId="{42748C8A-7E4F-47CF-B515-3D0D035AEB9D}"/>
          </ac:inkMkLst>
        </pc:inkChg>
        <pc:inkChg chg="add del">
          <ac:chgData name="Ritesh Malaiya" userId="7a5e51774505c60d" providerId="LiveId" clId="{FC4EE3A7-1F14-4B91-85F3-CDF31E73EB91}" dt="2018-12-01T02:40:33.613" v="1497"/>
          <ac:inkMkLst>
            <pc:docMk/>
            <pc:sldMk cId="3140723536" sldId="296"/>
            <ac:inkMk id="17" creationId="{A4EEE2F6-2161-47C7-9189-104A1C7EACA5}"/>
          </ac:inkMkLst>
        </pc:inkChg>
        <pc:inkChg chg="add del">
          <ac:chgData name="Ritesh Malaiya" userId="7a5e51774505c60d" providerId="LiveId" clId="{FC4EE3A7-1F14-4B91-85F3-CDF31E73EB91}" dt="2018-12-01T02:40:33.609" v="1490"/>
          <ac:inkMkLst>
            <pc:docMk/>
            <pc:sldMk cId="3140723536" sldId="296"/>
            <ac:inkMk id="18" creationId="{C521B0EF-6DFB-45B0-BF49-FCFA5B5A030C}"/>
          </ac:inkMkLst>
        </pc:inkChg>
        <pc:inkChg chg="add del">
          <ac:chgData name="Ritesh Malaiya" userId="7a5e51774505c60d" providerId="LiveId" clId="{FC4EE3A7-1F14-4B91-85F3-CDF31E73EB91}" dt="2018-12-01T02:40:33.613" v="1496"/>
          <ac:inkMkLst>
            <pc:docMk/>
            <pc:sldMk cId="3140723536" sldId="296"/>
            <ac:inkMk id="19" creationId="{23B82C68-198B-4BF0-8408-C7D7870A1DA7}"/>
          </ac:inkMkLst>
        </pc:inkChg>
        <pc:inkChg chg="add del">
          <ac:chgData name="Ritesh Malaiya" userId="7a5e51774505c60d" providerId="LiveId" clId="{FC4EE3A7-1F14-4B91-85F3-CDF31E73EB91}" dt="2018-12-01T02:40:33.609" v="1489"/>
          <ac:inkMkLst>
            <pc:docMk/>
            <pc:sldMk cId="3140723536" sldId="296"/>
            <ac:inkMk id="20" creationId="{CC0568BA-E80F-461F-9BB4-A866D943587A}"/>
          </ac:inkMkLst>
        </pc:inkChg>
        <pc:inkChg chg="add del">
          <ac:chgData name="Ritesh Malaiya" userId="7a5e51774505c60d" providerId="LiveId" clId="{FC4EE3A7-1F14-4B91-85F3-CDF31E73EB91}" dt="2018-12-01T02:40:33.613" v="1493"/>
          <ac:inkMkLst>
            <pc:docMk/>
            <pc:sldMk cId="3140723536" sldId="296"/>
            <ac:inkMk id="21" creationId="{A55D7580-9FAE-4122-966C-C36DEFE0C827}"/>
          </ac:inkMkLst>
        </pc:inkChg>
        <pc:inkChg chg="add del">
          <ac:chgData name="Ritesh Malaiya" userId="7a5e51774505c60d" providerId="LiveId" clId="{FC4EE3A7-1F14-4B91-85F3-CDF31E73EB91}" dt="2018-12-01T02:38:20.656" v="1473"/>
          <ac:inkMkLst>
            <pc:docMk/>
            <pc:sldMk cId="3140723536" sldId="296"/>
            <ac:inkMk id="22" creationId="{BA659FBC-67A2-41C6-867E-4E9D4A4107E0}"/>
          </ac:inkMkLst>
        </pc:inkChg>
        <pc:inkChg chg="add del">
          <ac:chgData name="Ritesh Malaiya" userId="7a5e51774505c60d" providerId="LiveId" clId="{FC4EE3A7-1F14-4B91-85F3-CDF31E73EB91}" dt="2018-12-01T02:38:20.656" v="1473"/>
          <ac:inkMkLst>
            <pc:docMk/>
            <pc:sldMk cId="3140723536" sldId="296"/>
            <ac:inkMk id="23" creationId="{C6C549F9-EEFB-45D1-A4B8-1C219945557F}"/>
          </ac:inkMkLst>
        </pc:inkChg>
        <pc:inkChg chg="add del">
          <ac:chgData name="Ritesh Malaiya" userId="7a5e51774505c60d" providerId="LiveId" clId="{FC4EE3A7-1F14-4B91-85F3-CDF31E73EB91}" dt="2018-12-01T02:40:33.613" v="1498"/>
          <ac:inkMkLst>
            <pc:docMk/>
            <pc:sldMk cId="3140723536" sldId="296"/>
            <ac:inkMk id="24" creationId="{8794786E-788D-473E-9F79-024475818B74}"/>
          </ac:inkMkLst>
        </pc:inkChg>
        <pc:inkChg chg="add del">
          <ac:chgData name="Ritesh Malaiya" userId="7a5e51774505c60d" providerId="LiveId" clId="{FC4EE3A7-1F14-4B91-85F3-CDF31E73EB91}" dt="2018-12-01T02:38:25.707" v="1477"/>
          <ac:inkMkLst>
            <pc:docMk/>
            <pc:sldMk cId="3140723536" sldId="296"/>
            <ac:inkMk id="25" creationId="{698BF482-D8DF-4E35-8A54-15D6868E6D86}"/>
          </ac:inkMkLst>
        </pc:inkChg>
        <pc:inkChg chg="add del">
          <ac:chgData name="Ritesh Malaiya" userId="7a5e51774505c60d" providerId="LiveId" clId="{FC4EE3A7-1F14-4B91-85F3-CDF31E73EB91}" dt="2018-12-01T02:38:25.707" v="1477"/>
          <ac:inkMkLst>
            <pc:docMk/>
            <pc:sldMk cId="3140723536" sldId="296"/>
            <ac:inkMk id="26" creationId="{B17779B4-8F26-4EC9-ABD3-E3545DF63A35}"/>
          </ac:inkMkLst>
        </pc:inkChg>
        <pc:inkChg chg="add del">
          <ac:chgData name="Ritesh Malaiya" userId="7a5e51774505c60d" providerId="LiveId" clId="{FC4EE3A7-1F14-4B91-85F3-CDF31E73EB91}" dt="2018-12-01T02:40:33.613" v="1494"/>
          <ac:inkMkLst>
            <pc:docMk/>
            <pc:sldMk cId="3140723536" sldId="296"/>
            <ac:inkMk id="27" creationId="{16A9F952-0000-41A9-85CB-CD67FAE78310}"/>
          </ac:inkMkLst>
        </pc:inkChg>
        <pc:inkChg chg="add del">
          <ac:chgData name="Ritesh Malaiya" userId="7a5e51774505c60d" providerId="LiveId" clId="{FC4EE3A7-1F14-4B91-85F3-CDF31E73EB91}" dt="2018-12-01T02:40:33.609" v="1488"/>
          <ac:inkMkLst>
            <pc:docMk/>
            <pc:sldMk cId="3140723536" sldId="296"/>
            <ac:inkMk id="28" creationId="{1455CE2B-E0F7-450E-90BA-760F18DF2CB2}"/>
          </ac:inkMkLst>
        </pc:inkChg>
        <pc:inkChg chg="add del">
          <ac:chgData name="Ritesh Malaiya" userId="7a5e51774505c60d" providerId="LiveId" clId="{FC4EE3A7-1F14-4B91-85F3-CDF31E73EB91}" dt="2018-12-01T02:40:33.609" v="1491"/>
          <ac:inkMkLst>
            <pc:docMk/>
            <pc:sldMk cId="3140723536" sldId="296"/>
            <ac:inkMk id="29" creationId="{C0E404F3-16A3-4C86-97F8-1B39AB8B9638}"/>
          </ac:inkMkLst>
        </pc:inkChg>
        <pc:inkChg chg="add del">
          <ac:chgData name="Ritesh Malaiya" userId="7a5e51774505c60d" providerId="LiveId" clId="{FC4EE3A7-1F14-4B91-85F3-CDF31E73EB91}" dt="2018-12-01T02:40:33.613" v="1499"/>
          <ac:inkMkLst>
            <pc:docMk/>
            <pc:sldMk cId="3140723536" sldId="296"/>
            <ac:inkMk id="30" creationId="{9379C1BA-309F-434F-9129-9D8345A41EEA}"/>
          </ac:inkMkLst>
        </pc:inkChg>
        <pc:inkChg chg="add del">
          <ac:chgData name="Ritesh Malaiya" userId="7a5e51774505c60d" providerId="LiveId" clId="{FC4EE3A7-1F14-4B91-85F3-CDF31E73EB91}" dt="2018-12-01T02:40:33.613" v="1495"/>
          <ac:inkMkLst>
            <pc:docMk/>
            <pc:sldMk cId="3140723536" sldId="296"/>
            <ac:inkMk id="31" creationId="{20D68FC0-2539-4636-8F69-0F9B8279945E}"/>
          </ac:inkMkLst>
        </pc:inkChg>
        <pc:inkChg chg="add">
          <ac:chgData name="Ritesh Malaiya" userId="7a5e51774505c60d" providerId="LiveId" clId="{FC4EE3A7-1F14-4B91-85F3-CDF31E73EB91}" dt="2018-12-01T02:40:52.621" v="1501"/>
          <ac:inkMkLst>
            <pc:docMk/>
            <pc:sldMk cId="3140723536" sldId="296"/>
            <ac:inkMk id="33" creationId="{FC9971D9-7071-4DDB-A43A-46A8D3127CB4}"/>
          </ac:inkMkLst>
        </pc:inkChg>
        <pc:inkChg chg="add">
          <ac:chgData name="Ritesh Malaiya" userId="7a5e51774505c60d" providerId="LiveId" clId="{FC4EE3A7-1F14-4B91-85F3-CDF31E73EB91}" dt="2018-12-01T02:41:07.079" v="1502"/>
          <ac:inkMkLst>
            <pc:docMk/>
            <pc:sldMk cId="3140723536" sldId="296"/>
            <ac:inkMk id="34" creationId="{9A20B659-AD25-468A-B134-0767529ABE00}"/>
          </ac:inkMkLst>
        </pc:inkChg>
        <pc:inkChg chg="add">
          <ac:chgData name="Ritesh Malaiya" userId="7a5e51774505c60d" providerId="LiveId" clId="{FC4EE3A7-1F14-4B91-85F3-CDF31E73EB91}" dt="2018-12-01T02:41:08.465" v="1503"/>
          <ac:inkMkLst>
            <pc:docMk/>
            <pc:sldMk cId="3140723536" sldId="296"/>
            <ac:inkMk id="35" creationId="{FDECA5F2-8E14-4D2C-8ADC-D990296076BA}"/>
          </ac:inkMkLst>
        </pc:inkChg>
        <pc:inkChg chg="add">
          <ac:chgData name="Ritesh Malaiya" userId="7a5e51774505c60d" providerId="LiveId" clId="{FC4EE3A7-1F14-4B91-85F3-CDF31E73EB91}" dt="2018-12-01T02:41:10.001" v="1504"/>
          <ac:inkMkLst>
            <pc:docMk/>
            <pc:sldMk cId="3140723536" sldId="296"/>
            <ac:inkMk id="36" creationId="{873803FA-A10D-43CA-9F51-D90D7C863494}"/>
          </ac:inkMkLst>
        </pc:inkChg>
        <pc:inkChg chg="add">
          <ac:chgData name="Ritesh Malaiya" userId="7a5e51774505c60d" providerId="LiveId" clId="{FC4EE3A7-1F14-4B91-85F3-CDF31E73EB91}" dt="2018-12-01T02:41:13.541" v="1505"/>
          <ac:inkMkLst>
            <pc:docMk/>
            <pc:sldMk cId="3140723536" sldId="296"/>
            <ac:inkMk id="37" creationId="{3A46B139-9A95-44C9-96CD-D193C5B73E7E}"/>
          </ac:inkMkLst>
        </pc:inkChg>
        <pc:inkChg chg="add">
          <ac:chgData name="Ritesh Malaiya" userId="7a5e51774505c60d" providerId="LiveId" clId="{FC4EE3A7-1F14-4B91-85F3-CDF31E73EB91}" dt="2018-12-01T02:41:19.716" v="1506"/>
          <ac:inkMkLst>
            <pc:docMk/>
            <pc:sldMk cId="3140723536" sldId="296"/>
            <ac:inkMk id="38" creationId="{17D78279-8236-414F-81C6-C8F9C782CF24}"/>
          </ac:inkMkLst>
        </pc:inkChg>
        <pc:inkChg chg="add mod">
          <ac:chgData name="Ritesh Malaiya" userId="7a5e51774505c60d" providerId="LiveId" clId="{FC4EE3A7-1F14-4B91-85F3-CDF31E73EB91}" dt="2018-12-01T02:42:48.704" v="1513" actId="1076"/>
          <ac:inkMkLst>
            <pc:docMk/>
            <pc:sldMk cId="3140723536" sldId="296"/>
            <ac:inkMk id="39" creationId="{74731B9E-002A-498D-B53F-1E93562D483C}"/>
          </ac:inkMkLst>
        </pc:inkChg>
        <pc:inkChg chg="add del">
          <ac:chgData name="Ritesh Malaiya" userId="7a5e51774505c60d" providerId="LiveId" clId="{FC4EE3A7-1F14-4B91-85F3-CDF31E73EB91}" dt="2018-12-01T02:42:00.441" v="1512"/>
          <ac:inkMkLst>
            <pc:docMk/>
            <pc:sldMk cId="3140723536" sldId="296"/>
            <ac:inkMk id="40" creationId="{2DF8939C-8423-4C1F-9259-3D6CEA0E483A}"/>
          </ac:inkMkLst>
        </pc:inkChg>
        <pc:inkChg chg="add del">
          <ac:chgData name="Ritesh Malaiya" userId="7a5e51774505c60d" providerId="LiveId" clId="{FC4EE3A7-1F14-4B91-85F3-CDF31E73EB91}" dt="2018-12-01T02:42:00.441" v="1512"/>
          <ac:inkMkLst>
            <pc:docMk/>
            <pc:sldMk cId="3140723536" sldId="296"/>
            <ac:inkMk id="41" creationId="{B19E7936-F8D4-4F2B-95F1-956EFA31D8E8}"/>
          </ac:inkMkLst>
        </pc:inkChg>
        <pc:inkChg chg="add">
          <ac:chgData name="Ritesh Malaiya" userId="7a5e51774505c60d" providerId="LiveId" clId="{FC4EE3A7-1F14-4B91-85F3-CDF31E73EB91}" dt="2018-12-01T02:42:00.441" v="1512"/>
          <ac:inkMkLst>
            <pc:docMk/>
            <pc:sldMk cId="3140723536" sldId="296"/>
            <ac:inkMk id="42" creationId="{11171D10-321E-41E0-91E7-55DCE5914F28}"/>
          </ac:inkMkLst>
        </pc:inkChg>
        <pc:inkChg chg="add del">
          <ac:chgData name="Ritesh Malaiya" userId="7a5e51774505c60d" providerId="LiveId" clId="{FC4EE3A7-1F14-4B91-85F3-CDF31E73EB91}" dt="2018-12-01T02:43:47.939" v="1518"/>
          <ac:inkMkLst>
            <pc:docMk/>
            <pc:sldMk cId="3140723536" sldId="296"/>
            <ac:inkMk id="43" creationId="{6A049565-0571-46A1-9ECD-FCD8D7056A34}"/>
          </ac:inkMkLst>
        </pc:inkChg>
        <pc:inkChg chg="add del">
          <ac:chgData name="Ritesh Malaiya" userId="7a5e51774505c60d" providerId="LiveId" clId="{FC4EE3A7-1F14-4B91-85F3-CDF31E73EB91}" dt="2018-12-01T02:43:47.939" v="1518"/>
          <ac:inkMkLst>
            <pc:docMk/>
            <pc:sldMk cId="3140723536" sldId="296"/>
            <ac:inkMk id="44" creationId="{CF56BC19-F766-452C-8FD7-EB7E68575FA1}"/>
          </ac:inkMkLst>
        </pc:inkChg>
        <pc:inkChg chg="add">
          <ac:chgData name="Ritesh Malaiya" userId="7a5e51774505c60d" providerId="LiveId" clId="{FC4EE3A7-1F14-4B91-85F3-CDF31E73EB91}" dt="2018-12-01T02:43:47.939" v="1518"/>
          <ac:inkMkLst>
            <pc:docMk/>
            <pc:sldMk cId="3140723536" sldId="296"/>
            <ac:inkMk id="45" creationId="{644D655D-2EAF-48E1-B192-43310CA36D24}"/>
          </ac:inkMkLst>
        </pc:inkChg>
        <pc:inkChg chg="add del">
          <ac:chgData name="Ritesh Malaiya" userId="7a5e51774505c60d" providerId="LiveId" clId="{FC4EE3A7-1F14-4B91-85F3-CDF31E73EB91}" dt="2018-12-01T02:45:03.958" v="1520"/>
          <ac:inkMkLst>
            <pc:docMk/>
            <pc:sldMk cId="3140723536" sldId="296"/>
            <ac:inkMk id="46" creationId="{276F1F0D-77C1-4114-BAA8-E13D0F85AA85}"/>
          </ac:inkMkLst>
        </pc:inkChg>
        <pc:inkChg chg="add">
          <ac:chgData name="Ritesh Malaiya" userId="7a5e51774505c60d" providerId="LiveId" clId="{FC4EE3A7-1F14-4B91-85F3-CDF31E73EB91}" dt="2018-12-01T02:45:13.347" v="1521"/>
          <ac:inkMkLst>
            <pc:docMk/>
            <pc:sldMk cId="3140723536" sldId="296"/>
            <ac:inkMk id="47" creationId="{2A587285-0FAC-4E09-B06A-5DFD0379D9F8}"/>
          </ac:inkMkLst>
        </pc:inkChg>
        <pc:inkChg chg="add">
          <ac:chgData name="Ritesh Malaiya" userId="7a5e51774505c60d" providerId="LiveId" clId="{FC4EE3A7-1F14-4B91-85F3-CDF31E73EB91}" dt="2018-12-01T02:45:14.603" v="1522"/>
          <ac:inkMkLst>
            <pc:docMk/>
            <pc:sldMk cId="3140723536" sldId="296"/>
            <ac:inkMk id="48" creationId="{A54733D8-06E3-4309-A038-4FA068C2E467}"/>
          </ac:inkMkLst>
        </pc:inkChg>
        <pc:inkChg chg="add">
          <ac:chgData name="Ritesh Malaiya" userId="7a5e51774505c60d" providerId="LiveId" clId="{FC4EE3A7-1F14-4B91-85F3-CDF31E73EB91}" dt="2018-12-01T02:45:39.217" v="1525"/>
          <ac:inkMkLst>
            <pc:docMk/>
            <pc:sldMk cId="3140723536" sldId="296"/>
            <ac:inkMk id="49" creationId="{DE24632C-F010-4EFE-96A5-BADC83212B25}"/>
          </ac:inkMkLst>
        </pc:inkChg>
        <pc:inkChg chg="add">
          <ac:chgData name="Ritesh Malaiya" userId="7a5e51774505c60d" providerId="LiveId" clId="{FC4EE3A7-1F14-4B91-85F3-CDF31E73EB91}" dt="2018-12-01T02:45:46.114" v="1526"/>
          <ac:inkMkLst>
            <pc:docMk/>
            <pc:sldMk cId="3140723536" sldId="296"/>
            <ac:inkMk id="50" creationId="{66724BA0-725E-45C5-8CBE-47B70A56864B}"/>
          </ac:inkMkLst>
        </pc:inkChg>
        <pc:inkChg chg="add">
          <ac:chgData name="Ritesh Malaiya" userId="7a5e51774505c60d" providerId="LiveId" clId="{FC4EE3A7-1F14-4B91-85F3-CDF31E73EB91}" dt="2018-12-01T02:46:03.967" v="1527"/>
          <ac:inkMkLst>
            <pc:docMk/>
            <pc:sldMk cId="3140723536" sldId="296"/>
            <ac:inkMk id="51" creationId="{99410118-5705-4CCF-8276-CA14CAFA93B0}"/>
          </ac:inkMkLst>
        </pc:inkChg>
        <pc:inkChg chg="add">
          <ac:chgData name="Ritesh Malaiya" userId="7a5e51774505c60d" providerId="LiveId" clId="{FC4EE3A7-1F14-4B91-85F3-CDF31E73EB91}" dt="2018-12-01T03:12:30.653" v="1698"/>
          <ac:inkMkLst>
            <pc:docMk/>
            <pc:sldMk cId="3140723536" sldId="296"/>
            <ac:inkMk id="52" creationId="{69CFDF3F-A371-4224-9549-EF4A9CDE4CED}"/>
          </ac:inkMkLst>
        </pc:inkChg>
      </pc:sldChg>
      <pc:sldChg chg="addSp modSp add">
        <pc:chgData name="Ritesh Malaiya" userId="7a5e51774505c60d" providerId="LiveId" clId="{FC4EE3A7-1F14-4B91-85F3-CDF31E73EB91}" dt="2018-12-03T13:46:38.440" v="2477" actId="14734"/>
        <pc:sldMkLst>
          <pc:docMk/>
          <pc:sldMk cId="1832196432" sldId="297"/>
        </pc:sldMkLst>
        <pc:graphicFrameChg chg="add mod modGraphic">
          <ac:chgData name="Ritesh Malaiya" userId="7a5e51774505c60d" providerId="LiveId" clId="{FC4EE3A7-1F14-4B91-85F3-CDF31E73EB91}" dt="2018-12-03T13:46:38.440" v="2477" actId="14734"/>
          <ac:graphicFrameMkLst>
            <pc:docMk/>
            <pc:sldMk cId="1832196432" sldId="297"/>
            <ac:graphicFrameMk id="6" creationId="{FC1F3EE7-CA3D-41E3-804A-36E8878455B1}"/>
          </ac:graphicFrameMkLst>
        </pc:graphicFrameChg>
        <pc:picChg chg="mod">
          <ac:chgData name="Ritesh Malaiya" userId="7a5e51774505c60d" providerId="LiveId" clId="{FC4EE3A7-1F14-4B91-85F3-CDF31E73EB91}" dt="2018-11-30T23:08:08.286" v="1130" actId="29295"/>
          <ac:picMkLst>
            <pc:docMk/>
            <pc:sldMk cId="1832196432" sldId="297"/>
            <ac:picMk id="4" creationId="{792726B4-766F-44EF-A963-A47129D829AB}"/>
          </ac:picMkLst>
        </pc:picChg>
        <pc:picChg chg="mod">
          <ac:chgData name="Ritesh Malaiya" userId="7a5e51774505c60d" providerId="LiveId" clId="{FC4EE3A7-1F14-4B91-85F3-CDF31E73EB91}" dt="2018-11-30T23:08:12.594" v="1131" actId="29295"/>
          <ac:picMkLst>
            <pc:docMk/>
            <pc:sldMk cId="1832196432" sldId="297"/>
            <ac:picMk id="5" creationId="{955767CE-CCE4-4793-999E-6D9909BDFEF2}"/>
          </ac:picMkLst>
        </pc:picChg>
      </pc:sldChg>
      <pc:sldChg chg="addSp delSp modSp add">
        <pc:chgData name="Ritesh Malaiya" userId="7a5e51774505c60d" providerId="LiveId" clId="{FC4EE3A7-1F14-4B91-85F3-CDF31E73EB91}" dt="2018-12-01T03:26:33.329" v="1747" actId="14100"/>
        <pc:sldMkLst>
          <pc:docMk/>
          <pc:sldMk cId="1082250744" sldId="299"/>
        </pc:sldMkLst>
        <pc:spChg chg="mod">
          <ac:chgData name="Ritesh Malaiya" userId="7a5e51774505c60d" providerId="LiveId" clId="{FC4EE3A7-1F14-4B91-85F3-CDF31E73EB91}" dt="2018-12-01T03:21:16.463" v="1736" actId="20577"/>
          <ac:spMkLst>
            <pc:docMk/>
            <pc:sldMk cId="1082250744" sldId="299"/>
            <ac:spMk id="2" creationId="{6478DA02-5079-4355-B87D-94420001EE74}"/>
          </ac:spMkLst>
        </pc:spChg>
        <pc:spChg chg="del">
          <ac:chgData name="Ritesh Malaiya" userId="7a5e51774505c60d" providerId="LiveId" clId="{FC4EE3A7-1F14-4B91-85F3-CDF31E73EB91}" dt="2018-12-01T03:25:39.153" v="1737"/>
          <ac:spMkLst>
            <pc:docMk/>
            <pc:sldMk cId="1082250744" sldId="299"/>
            <ac:spMk id="3" creationId="{C3B00397-F291-4B33-A1E3-0475A50C64FE}"/>
          </ac:spMkLst>
        </pc:spChg>
        <pc:picChg chg="add mod">
          <ac:chgData name="Ritesh Malaiya" userId="7a5e51774505c60d" providerId="LiveId" clId="{FC4EE3A7-1F14-4B91-85F3-CDF31E73EB91}" dt="2018-12-01T03:26:27.782" v="1745" actId="14100"/>
          <ac:picMkLst>
            <pc:docMk/>
            <pc:sldMk cId="1082250744" sldId="299"/>
            <ac:picMk id="4" creationId="{AA78CAC0-A183-49CB-A3AE-CAF207E6449B}"/>
          </ac:picMkLst>
        </pc:picChg>
        <pc:picChg chg="add mod">
          <ac:chgData name="Ritesh Malaiya" userId="7a5e51774505c60d" providerId="LiveId" clId="{FC4EE3A7-1F14-4B91-85F3-CDF31E73EB91}" dt="2018-12-01T03:26:33.329" v="1747" actId="14100"/>
          <ac:picMkLst>
            <pc:docMk/>
            <pc:sldMk cId="1082250744" sldId="299"/>
            <ac:picMk id="5" creationId="{7AC61FDF-2A3D-4505-8BFA-48CA67DA09CB}"/>
          </ac:picMkLst>
        </pc:picChg>
      </pc:sldChg>
      <pc:sldChg chg="addSp delSp modSp add">
        <pc:chgData name="Ritesh Malaiya" userId="7a5e51774505c60d" providerId="LiveId" clId="{FC4EE3A7-1F14-4B91-85F3-CDF31E73EB91}" dt="2018-12-01T03:28:14.479" v="1793" actId="14100"/>
        <pc:sldMkLst>
          <pc:docMk/>
          <pc:sldMk cId="769909705" sldId="300"/>
        </pc:sldMkLst>
        <pc:spChg chg="mod">
          <ac:chgData name="Ritesh Malaiya" userId="7a5e51774505c60d" providerId="LiveId" clId="{FC4EE3A7-1F14-4B91-85F3-CDF31E73EB91}" dt="2018-12-01T03:27:45.973" v="1787" actId="20577"/>
          <ac:spMkLst>
            <pc:docMk/>
            <pc:sldMk cId="769909705" sldId="300"/>
            <ac:spMk id="2" creationId="{DAD1F928-5470-428C-BED8-E43BD76D1511}"/>
          </ac:spMkLst>
        </pc:spChg>
        <pc:spChg chg="del">
          <ac:chgData name="Ritesh Malaiya" userId="7a5e51774505c60d" providerId="LiveId" clId="{FC4EE3A7-1F14-4B91-85F3-CDF31E73EB91}" dt="2018-12-01T03:26:54.634" v="1750"/>
          <ac:spMkLst>
            <pc:docMk/>
            <pc:sldMk cId="769909705" sldId="300"/>
            <ac:spMk id="3" creationId="{A408EDF2-66A3-4BEF-80E6-A173CA42FD1A}"/>
          </ac:spMkLst>
        </pc:spChg>
        <pc:picChg chg="add mod">
          <ac:chgData name="Ritesh Malaiya" userId="7a5e51774505c60d" providerId="LiveId" clId="{FC4EE3A7-1F14-4B91-85F3-CDF31E73EB91}" dt="2018-12-01T03:28:14.479" v="1793" actId="14100"/>
          <ac:picMkLst>
            <pc:docMk/>
            <pc:sldMk cId="769909705" sldId="300"/>
            <ac:picMk id="4" creationId="{282825AC-159A-4E6A-A413-8C0D26477EEE}"/>
          </ac:picMkLst>
        </pc:picChg>
        <pc:picChg chg="add mod">
          <ac:chgData name="Ritesh Malaiya" userId="7a5e51774505c60d" providerId="LiveId" clId="{FC4EE3A7-1F14-4B91-85F3-CDF31E73EB91}" dt="2018-12-01T03:28:03.005" v="1790" actId="14100"/>
          <ac:picMkLst>
            <pc:docMk/>
            <pc:sldMk cId="769909705" sldId="300"/>
            <ac:picMk id="5" creationId="{46B3ED3B-69DF-4255-A1A9-2D4D4438B3CC}"/>
          </ac:picMkLst>
        </pc:picChg>
      </pc:sldChg>
      <pc:sldChg chg="addSp delSp modSp add">
        <pc:chgData name="Ritesh Malaiya" userId="7a5e51774505c60d" providerId="LiveId" clId="{FC4EE3A7-1F14-4B91-85F3-CDF31E73EB91}" dt="2018-12-01T03:29:05.860" v="1825" actId="20577"/>
        <pc:sldMkLst>
          <pc:docMk/>
          <pc:sldMk cId="2892976344" sldId="301"/>
        </pc:sldMkLst>
        <pc:spChg chg="mod">
          <ac:chgData name="Ritesh Malaiya" userId="7a5e51774505c60d" providerId="LiveId" clId="{FC4EE3A7-1F14-4B91-85F3-CDF31E73EB91}" dt="2018-12-01T03:29:05.860" v="1825" actId="20577"/>
          <ac:spMkLst>
            <pc:docMk/>
            <pc:sldMk cId="2892976344" sldId="301"/>
            <ac:spMk id="2" creationId="{6B176087-E852-46EE-B83B-B502FDADD2FC}"/>
          </ac:spMkLst>
        </pc:spChg>
        <pc:spChg chg="del">
          <ac:chgData name="Ritesh Malaiya" userId="7a5e51774505c60d" providerId="LiveId" clId="{FC4EE3A7-1F14-4B91-85F3-CDF31E73EB91}" dt="2018-12-01T03:28:56.531" v="1797" actId="478"/>
          <ac:spMkLst>
            <pc:docMk/>
            <pc:sldMk cId="2892976344" sldId="301"/>
            <ac:spMk id="3" creationId="{4B26A174-6232-4807-A088-AAB7EB5610C5}"/>
          </ac:spMkLst>
        </pc:spChg>
        <pc:picChg chg="add mod">
          <ac:chgData name="Ritesh Malaiya" userId="7a5e51774505c60d" providerId="LiveId" clId="{FC4EE3A7-1F14-4B91-85F3-CDF31E73EB91}" dt="2018-12-01T03:28:52.951" v="1796" actId="1076"/>
          <ac:picMkLst>
            <pc:docMk/>
            <pc:sldMk cId="2892976344" sldId="301"/>
            <ac:picMk id="4" creationId="{7CD67004-C96B-40D5-A83D-462920C4093A}"/>
          </ac:picMkLst>
        </pc:picChg>
        <pc:picChg chg="add mod">
          <ac:chgData name="Ritesh Malaiya" userId="7a5e51774505c60d" providerId="LiveId" clId="{FC4EE3A7-1F14-4B91-85F3-CDF31E73EB91}" dt="2018-12-01T03:28:52.951" v="1796" actId="1076"/>
          <ac:picMkLst>
            <pc:docMk/>
            <pc:sldMk cId="2892976344" sldId="301"/>
            <ac:picMk id="5" creationId="{400607F2-BEA2-4D29-8460-793D8B73486C}"/>
          </ac:picMkLst>
        </pc:picChg>
        <pc:picChg chg="add mod">
          <ac:chgData name="Ritesh Malaiya" userId="7a5e51774505c60d" providerId="LiveId" clId="{FC4EE3A7-1F14-4B91-85F3-CDF31E73EB91}" dt="2018-12-01T03:28:52.951" v="1796" actId="1076"/>
          <ac:picMkLst>
            <pc:docMk/>
            <pc:sldMk cId="2892976344" sldId="301"/>
            <ac:picMk id="6" creationId="{F6AD544A-EAEE-45C9-ABAE-1C31F270BD8A}"/>
          </ac:picMkLst>
        </pc:picChg>
        <pc:picChg chg="add mod">
          <ac:chgData name="Ritesh Malaiya" userId="7a5e51774505c60d" providerId="LiveId" clId="{FC4EE3A7-1F14-4B91-85F3-CDF31E73EB91}" dt="2018-12-01T03:28:52.951" v="1796" actId="1076"/>
          <ac:picMkLst>
            <pc:docMk/>
            <pc:sldMk cId="2892976344" sldId="301"/>
            <ac:picMk id="7" creationId="{8DDD6164-1A35-4A3F-8AF6-E0452492DD64}"/>
          </ac:picMkLst>
        </pc:picChg>
        <pc:picChg chg="add mod">
          <ac:chgData name="Ritesh Malaiya" userId="7a5e51774505c60d" providerId="LiveId" clId="{FC4EE3A7-1F14-4B91-85F3-CDF31E73EB91}" dt="2018-12-01T03:28:52.951" v="1796" actId="1076"/>
          <ac:picMkLst>
            <pc:docMk/>
            <pc:sldMk cId="2892976344" sldId="301"/>
            <ac:picMk id="8" creationId="{83271799-2A03-4AAB-8DD6-B506BC602A53}"/>
          </ac:picMkLst>
        </pc:picChg>
        <pc:picChg chg="add mod">
          <ac:chgData name="Ritesh Malaiya" userId="7a5e51774505c60d" providerId="LiveId" clId="{FC4EE3A7-1F14-4B91-85F3-CDF31E73EB91}" dt="2018-12-01T03:28:52.951" v="1796" actId="1076"/>
          <ac:picMkLst>
            <pc:docMk/>
            <pc:sldMk cId="2892976344" sldId="301"/>
            <ac:picMk id="9" creationId="{0E079F9A-3744-4919-A41F-AA2A61B4F3C5}"/>
          </ac:picMkLst>
        </pc:picChg>
      </pc:sldChg>
      <pc:sldChg chg="modSp add">
        <pc:chgData name="Ritesh Malaiya" userId="7a5e51774505c60d" providerId="LiveId" clId="{FC4EE3A7-1F14-4B91-85F3-CDF31E73EB91}" dt="2018-12-01T03:33:02.378" v="2350" actId="20577"/>
        <pc:sldMkLst>
          <pc:docMk/>
          <pc:sldMk cId="3525053716" sldId="302"/>
        </pc:sldMkLst>
        <pc:spChg chg="mod">
          <ac:chgData name="Ritesh Malaiya" userId="7a5e51774505c60d" providerId="LiveId" clId="{FC4EE3A7-1F14-4B91-85F3-CDF31E73EB91}" dt="2018-12-01T03:29:22.987" v="1839" actId="20577"/>
          <ac:spMkLst>
            <pc:docMk/>
            <pc:sldMk cId="3525053716" sldId="302"/>
            <ac:spMk id="2" creationId="{593E2486-3643-4339-99A4-E7E65AB35103}"/>
          </ac:spMkLst>
        </pc:spChg>
        <pc:spChg chg="mod">
          <ac:chgData name="Ritesh Malaiya" userId="7a5e51774505c60d" providerId="LiveId" clId="{FC4EE3A7-1F14-4B91-85F3-CDF31E73EB91}" dt="2018-12-01T03:33:02.378" v="2350" actId="20577"/>
          <ac:spMkLst>
            <pc:docMk/>
            <pc:sldMk cId="3525053716" sldId="302"/>
            <ac:spMk id="3" creationId="{64295CAC-A328-4726-A211-BE365A465BFA}"/>
          </ac:spMkLst>
        </pc:spChg>
      </pc:sldChg>
      <pc:sldChg chg="addSp delSp modSp add">
        <pc:chgData name="Ritesh Malaiya" userId="7a5e51774505c60d" providerId="LiveId" clId="{FC4EE3A7-1F14-4B91-85F3-CDF31E73EB91}" dt="2018-12-01T03:40:16.682" v="2378" actId="14100"/>
        <pc:sldMkLst>
          <pc:docMk/>
          <pc:sldMk cId="3738975270" sldId="303"/>
        </pc:sldMkLst>
        <pc:spChg chg="mod">
          <ac:chgData name="Ritesh Malaiya" userId="7a5e51774505c60d" providerId="LiveId" clId="{FC4EE3A7-1F14-4B91-85F3-CDF31E73EB91}" dt="2018-12-01T03:39:27.615" v="2363" actId="20577"/>
          <ac:spMkLst>
            <pc:docMk/>
            <pc:sldMk cId="3738975270" sldId="303"/>
            <ac:spMk id="2" creationId="{76F79261-0F41-42FD-BF60-E9008A5CCF68}"/>
          </ac:spMkLst>
        </pc:spChg>
        <pc:spChg chg="del">
          <ac:chgData name="Ritesh Malaiya" userId="7a5e51774505c60d" providerId="LiveId" clId="{FC4EE3A7-1F14-4B91-85F3-CDF31E73EB91}" dt="2018-12-01T03:39:00.753" v="2353"/>
          <ac:spMkLst>
            <pc:docMk/>
            <pc:sldMk cId="3738975270" sldId="303"/>
            <ac:spMk id="3" creationId="{ED376B7A-CA72-4FA6-A40E-A48F77A43FE0}"/>
          </ac:spMkLst>
        </pc:spChg>
        <pc:picChg chg="add mod modCrop">
          <ac:chgData name="Ritesh Malaiya" userId="7a5e51774505c60d" providerId="LiveId" clId="{FC4EE3A7-1F14-4B91-85F3-CDF31E73EB91}" dt="2018-12-01T03:39:24.358" v="2358" actId="1076"/>
          <ac:picMkLst>
            <pc:docMk/>
            <pc:sldMk cId="3738975270" sldId="303"/>
            <ac:picMk id="4" creationId="{9CF914FF-69B4-44C2-822D-FD16DA9C3E67}"/>
          </ac:picMkLst>
        </pc:picChg>
        <pc:picChg chg="add mod">
          <ac:chgData name="Ritesh Malaiya" userId="7a5e51774505c60d" providerId="LiveId" clId="{FC4EE3A7-1F14-4B91-85F3-CDF31E73EB91}" dt="2018-12-01T03:40:16.682" v="2378" actId="14100"/>
          <ac:picMkLst>
            <pc:docMk/>
            <pc:sldMk cId="3738975270" sldId="303"/>
            <ac:picMk id="5" creationId="{D825C0E6-D765-435A-8A52-0CA0017FFABC}"/>
          </ac:picMkLst>
        </pc:picChg>
        <pc:picChg chg="add mod">
          <ac:chgData name="Ritesh Malaiya" userId="7a5e51774505c60d" providerId="LiveId" clId="{FC4EE3A7-1F14-4B91-85F3-CDF31E73EB91}" dt="2018-12-01T03:40:13.466" v="2377" actId="14100"/>
          <ac:picMkLst>
            <pc:docMk/>
            <pc:sldMk cId="3738975270" sldId="303"/>
            <ac:picMk id="6" creationId="{91F0D2A0-DB91-4732-9405-097484E2835C}"/>
          </ac:picMkLst>
        </pc:picChg>
      </pc:sldChg>
    </pc:docChg>
  </pc:docChgLst>
  <pc:docChgLst>
    <pc:chgData name="Ritesh Malaiya" userId="7a5e51774505c60d" providerId="LiveId" clId="{397A3AF3-0289-44A5-87E7-D65ED4CD0D04}"/>
    <pc:docChg chg="modSld">
      <pc:chgData name="Ritesh Malaiya" userId="7a5e51774505c60d" providerId="LiveId" clId="{397A3AF3-0289-44A5-87E7-D65ED4CD0D04}" dt="2019-01-03T15:52:51.693" v="0" actId="1076"/>
      <pc:docMkLst>
        <pc:docMk/>
      </pc:docMkLst>
      <pc:sldChg chg="modSp">
        <pc:chgData name="Ritesh Malaiya" userId="7a5e51774505c60d" providerId="LiveId" clId="{397A3AF3-0289-44A5-87E7-D65ED4CD0D04}" dt="2019-01-03T15:52:51.693" v="0" actId="1076"/>
        <pc:sldMkLst>
          <pc:docMk/>
          <pc:sldMk cId="3738975270" sldId="303"/>
        </pc:sldMkLst>
        <pc:picChg chg="mod">
          <ac:chgData name="Ritesh Malaiya" userId="7a5e51774505c60d" providerId="LiveId" clId="{397A3AF3-0289-44A5-87E7-D65ED4CD0D04}" dt="2019-01-03T15:52:51.693" v="0" actId="1076"/>
          <ac:picMkLst>
            <pc:docMk/>
            <pc:sldMk cId="3738975270" sldId="303"/>
            <ac:picMk id="11" creationId="{A7F0680B-940D-432F-8FF8-7EC185C1910D}"/>
          </ac:picMkLst>
        </pc:picChg>
      </pc:sldChg>
    </pc:docChg>
  </pc:docChgLst>
  <pc:docChgLst>
    <pc:chgData name="Ritesh Malaiya" userId="7a5e51774505c60d" providerId="LiveId" clId="{984DAFE1-C00D-4FA9-941E-70ACACAEF833}"/>
  </pc:docChgLst>
  <pc:docChgLst>
    <pc:chgData name="Ritesh Malaiya" userId="7a5e51774505c60d" providerId="Windows Live" clId="Web-{C9D5CAE1-3C58-4184-92CE-C3C10BE28096}"/>
    <pc:docChg chg="modSld">
      <pc:chgData name="Ritesh Malaiya" userId="7a5e51774505c60d" providerId="Windows Live" clId="Web-{C9D5CAE1-3C58-4184-92CE-C3C10BE28096}" dt="2018-12-01T21:33:47.481" v="2" actId="20577"/>
      <pc:docMkLst>
        <pc:docMk/>
      </pc:docMkLst>
      <pc:sldChg chg="modSp">
        <pc:chgData name="Ritesh Malaiya" userId="7a5e51774505c60d" providerId="Windows Live" clId="Web-{C9D5CAE1-3C58-4184-92CE-C3C10BE28096}" dt="2018-12-01T21:33:38.325" v="0" actId="20577"/>
        <pc:sldMkLst>
          <pc:docMk/>
          <pc:sldMk cId="3525053716" sldId="302"/>
        </pc:sldMkLst>
        <pc:spChg chg="mod">
          <ac:chgData name="Ritesh Malaiya" userId="7a5e51774505c60d" providerId="Windows Live" clId="Web-{C9D5CAE1-3C58-4184-92CE-C3C10BE28096}" dt="2018-12-01T21:33:38.325" v="0" actId="20577"/>
          <ac:spMkLst>
            <pc:docMk/>
            <pc:sldMk cId="3525053716" sldId="302"/>
            <ac:spMk id="3" creationId="{64295CAC-A328-4726-A211-BE365A465BF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31:49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35 3136,'-16'-3'1029,"16"3"-1000,0 0-1,0-1 0,-1 1 1,1 0-1,0 0 0,0 0 1,-1 0-1,1-1 0,0 1 1,0 0-1,0 0 1,0-1-1,-1 1 0,1 0 1,0 0-1,0-1 0,0 1 1,0 0-1,0 0 0,0-1 1,0 1-1,0 0 0,0 0 1,0-1-1,0 1 1,0 0-1,0-1-28,0-1 728,0 4 1026,19-2 673,-9 0-1989,-1 2 1,1-1 0,-1 1 0,0 1 0,0 0-1,7 3-438,33 9 957,7-7-443,48 1-514,-8-1 222,2 6 103,-54-7-26,-1-1-1,1-2 1,-1-3 0,24-2-299,-23 0 242,34 2-242,-16 0-77,-36-1 45,38 0 110,1-2-1,16-5-77,-29-3 24,16-6-24,-30 7 36,1 1 1,0 1-1,4 2-36,103 3 13,-70 2-68,11-3 55,-36-4 182,30-7-182,-32 4-97,35-1 97,-63 9 16,0 2 0,0 0 0,0 2 0,0 0 0,0 1 0,0 1 0,14 5-16,39 12 196,-34-10 269,3 2-465,-37-11 32,-1-1 1,1-1-1,-1 1 0,1-1 0,-1 0 1,1 0-1,-1-1 0,1 1 0,-1-1 0,3-1-32,14-2 435,-17 4-384,0-1 0,0-1-1,0 1 1,-1 0 0,1-1-1,0 0 1,-1 0 0,3-3-51,-7 6-29,0-1 0,0 0 1,0 0-1,0 0 0,0 0 0,0 0 1,0 0-1,0 0 0,0 0 0,0 0 1,0 0-1,0 0 0,0 0 0,0 0 1,0 0-1,0 0 0,0 0 0,0 0 1,0 0-1,0 0 0,0 0 0,0 0 1,0 0-1,0 1 0,0-1 0,0 0 1,-1 0-1,1 0 0,0 0 0,0 0 1,0 0-1,0 0 0,0 0 0,0 0 1,0 0-1,0 0 0,0 0 0,0 0 1,0 0-1,0 0 0,0-1 0,0 1 1,0 0-1,0 0 0,0 0 1,-1 0-1,1 0 0,0 0 0,0 0 1,0 0-1,0 0 0,0 0 0,0 0 1,0 0-1,0 0 0,0 0 0,0 0 1,0 0-1,0 0 0,0 0 0,0 0 1,0 0-1,0 0 0,0 0 0,0-1 1,0 1-1,0 0 29,-4 5-4687,1 0 1791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2:48.47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294 12 3552,'-8'-11'1147,"-16"15"3370,-4 5-3492,0 2 1,0 2 0,-8 5-1026,23-11 76,0 0 0,1 1 0,0 0 0,1 1 0,-1 0 0,-4 7-76,10-11 26,1 1-1,0 0 1,1 1 0,-1-1-1,1 1 1,1 0 0,-1 0-1,1 0 1,0 0-1,1 1 1,0-1 0,0 1-1,0 1-25,1 6-1,0-1 0,0 0 1,1 0-1,1 1 0,0-1 0,2 0 0,-1 0 0,1 0 0,1 0 0,5 11 1,-5-16-10,0 0-1,0 0 0,1 0 0,0 0 0,0-1 1,1 0-1,0 0 0,1 0 0,0-1 1,0 0-1,1 0 0,-1-1 0,1 0 0,1 0 1,5 2 10,-1-1-17,0-2 0,1 0 1,-1 0-1,1-2 1,0 1-1,0-2 1,0 0-1,0 0 1,0-1-1,0-1 0,6-1 17,-12 0 9,1 0-1,0 0 1,-1-1-1,1 0 1,-1-1-1,0 0 1,0 0-1,0-1 1,0 0-1,0 0 1,-1-1-1,0 0 0,0 0 1,0 0-1,-1-1 1,1 0-1,-1-1 1,-1 1-1,1-2-8,3-4 19,0-1-1,0 0 0,-2-1 1,0 1-1,0-1 0,-1-1 1,-1 0-1,0 1 1,1-12-19,-4 12 88,0-1 1,-1 1 0,-1-1-1,-1 1 1,0-1 0,0 1-1,-2-1 1,0 1 0,-2-7-89,2 10 162,-1 2 0,0-1 0,0 0 0,-1 1 1,0 0-1,-1 0 0,0 0 0,-1 1 0,1 0 1,-1 0-1,-1 1 0,0-1 0,-6-3-162,9 8 73,0 0 0,0 0 0,0 1 0,-1 0 0,1 0 0,-1 0 0,1 1-1,-1 0 1,0 0 0,0 0 0,1 1 0,-7 0-73,-4 0-791,-1 1 0,0 1 0,-15 4 791,2 2-1312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2:46.69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363 41 2912,'-1'-2'240,"-1"-1"-1,0 1 1,0 1-1,0-1 1,0 0 0,0 0-1,-1 1 1,1-1-1,0 1 1,-1 0 0,1 0-1,-1-1 1,1 2-1,-1-1 1,1 0 0,-1 0-1,0 1 1,0 0 0,1-1-1,-1 1 1,0 0-1,-1 1-239,-9-1 706,-1 1-1,1 1 0,-13 3-705,21-4 122,-14 2 141,1 2 1,-1 0-1,1 2 1,0-1-1,0 2 0,1 1 1,-9 6-264,20-12 31,0 2-1,0-1 1,0 0 0,1 1 0,-1 0 0,1 1-1,0-1 1,1 1 0,0 0 0,0 0 0,0 0-1,0 1 1,1-1 0,0 1 0,1 0 0,-1 0-1,1 0 1,1 0 0,-1 0 0,1 0 0,0 1-31,1 3 0,0 0 0,1 0 0,0 0 0,1 0 0,0-1 0,1 1 0,0-1 0,0 1 0,1-1 0,1 0 0,0-1 0,0 1 0,1-1 0,0 0 0,0 0 0,1 0 0,0-1 0,1 0 0,0-1 0,0 0 0,0 0 0,1-1 0,0 0 0,0 0 0,1-1 0,0 0 0,0-1 0,0 0 0,0 0 0,11 1 0,-3-1-9,1-1 1,0-1 0,0-1 0,0-1 0,0-1-1,0 0 1,4-2 8,-14 2 23,0-1 0,0-1 0,0 1 0,0-1 0,0-1 0,0 0 0,-1 0 0,0 0 0,0-1 0,0-1 1,-1 1-1,1-1 0,-1 0 0,-1-1 0,6-5-23,1-6 14,-1-1 1,0 0-1,-2-1 0,0 0 1,-1 0-1,-1-1 1,5-21-15,-11 33 12,0 0 1,-1 0 0,-1 0-1,1 0 1,-1-1-1,-1 1 1,0 0-1,0 0 1,-1 0-1,0 0 1,0 0 0,-1 0-1,-1 1 1,-3-9-13,5 12 56,-1 0 1,0 0 0,0 0 0,0 1-1,-1-1 1,0 1 0,1 0 0,-1 0-1,-1 0 1,1 0 0,-1 1 0,1 0-1,-1 0 1,0 0 0,0 0 0,0 1-1,0 0 1,-1 0 0,1 0 0,-1 1 0,1 0-1,-1 0 1,1 0 0,-1 1 0,0-1-57,-4 2-70,1-1 0,-1 1 0,1 1 0,-1-1 0,1 2 0,0-1 0,-1 1 0,-2 2 70,5-2-554,1 1 0,0-1 0,0 1 0,0 0 0,0 0 0,1 1 0,-3 2 554,-7 10-1882</inkml:trace>
  <inkml:trace contextRef="#ctx0" brushRef="#br0" timeOffset="809.824">427 530 3808,'-4'-1'495,"-1"0"1,0 0-1,1 0 1,-1 0-1,0 1 1,0 0-1,1 0 1,-1 0-1,0 0-495,-6 2 747,0-1-1,0 1 0,-7 3-746,-7 4 781,1 1 0,-4 3-781,-16 7 364,32-16-284,-12 6 222,1 1 0,-21 13-302,37-21 23,1 1 0,1 0 0,-1 1 0,1-1-1,-1 1 1,1 0 0,1 1 0,-1-1 0,1 1-1,0 0 1,0 0 0,0 0 0,1 2-23,2-4 1,0 0 0,0 0 1,0 0-1,0 0 0,1 0 1,0 0-1,0 0 0,0 1 0,0-1 1,1 0-1,-1 0 0,1 0 1,0 0-1,1 0 0,-1 0 0,1 0 1,-1 0-1,1-1 0,0 1 1,1 0-1,-1-1 0,0 0 0,2 1-1,3 5-10,0-1 0,1 1-1,0-2 1,1 1 0,-1-1 0,2 0-1,8 5 11,-4-5-6,1 0 0,0 0-1,0-2 1,0 0 0,1 0-1,-1-1 1,1-1 0,4-1 6,-7 0-1,0-1 0,0-1 0,1 0 0,-1-1 1,0-1-1,0 0 0,0 0 0,0-1 0,0-1 1,2-1 0,-6 0 0,-1 1 0,0-1 0,0-1 0,0 1 0,-1-1 0,0-1 0,0 1 0,0-1 0,-1 0 0,0-1 0,4-6 0,-5 4 39,0 0 1,0 0-1,-1-1 1,0 0 0,-1 1-1,0-1 1,-1-1 0,0 1-1,0 0 1,-2-1-1,1 1 1,-1 0 0,-1-1-1,-2-9-39,2 16 89,0 0 0,0 1-1,-1-1 1,1 0 0,-1 1-1,0-1 1,-1 1 0,1-1-1,-1 1 1,0 0 0,0 0-1,0 0 1,-1 1 0,1-1 0,-1 1-1,0 0 1,0 0 0,0 0-1,0 0 1,0 1 0,-1 0-1,1-1 1,-1 2 0,-3-2-89,-1 0-19,0 1-1,0 0 1,-1 0 0,1 1 0,0 0 0,-1 1 0,1 0-1,0 0 1,-1 1 0,1 0 0,0 1 0,-6 1 19,-13 6-1419,7-1 385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7:15.10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193 46 2144,'0'0'70,"0"0"0,0 0-1,0 0 1,0-1 0,0 1 0,0 0 0,0 0 0,1 0-1,-1 0 1,0 0 0,0 0 0,0 0 0,0 0-1,0 0 1,0 0 0,0 0 0,0 0 0,-1 0 0,1 0-1,0-1 1,0 1 0,0 0 0,0 0 0,0 0-1,0 0 1,0 0 0,0 0 0,0 0 0,0 0 0,0 0-1,0 0 1,0 0 0,0 0 0,0 0 0,0 0 0,0 0-1,0 0 1,0 0 0,0 0 0,0 0 0,-1-1-1,1 1 1,0 0 0,0 0 0,0 0 0,0 0 0,0 0-1,0 0 1,0 0 0,0 0 0,0 0 0,0 0 0,0 0-1,0 0 1,0 0 0,0 1 0,-1-1 0,1 0-70,-7 1 1595,-8 6-600,-33 47 319,30-32-607,-19 19-707,31-36 55,0 2 0,0-1 1,1 0-1,-1 1 0,2 0 0,-1 1 0,1-1 1,0 1-1,0-1 0,1 1 0,0 0 0,1 0 1,0 1-1,0-1 0,1 1 0,-1-1 0,2 1 1,-1-1-1,2 1 0,0 6-55,-1-7 16,2 1 0,-1-1 0,1 0 0,0 1 0,1-1 0,0 0 0,0-1 0,1 1 0,0 0-1,2 1-15,0 0 1,1 0 0,0-1 0,1 1 0,0-1 0,0-1-1,1 0 1,5 4-1,4 3-14,-11-8 35,0-1 1,0 0-1,1 0 1,-1-1-1,8 3-21,-13-5 11,1-2-1,0 1 1,0 0-1,0-1 1,0 1-1,0-1 1,0 0 0,0 0-1,0 0 1,0 0-1,0 0 1,0-1-1,0 1 1,0-1-1,-1 0 1,1 0 0,0 0-1,0 0 1,1-2-11,4-1 5,0-1 1,-1 0 0,1-1 0,-1 0 0,0 0 0,-1-1 0,1 0 0,-1 0-1,-1 0 1,1-1 0,2-5-6,3-8 37,0 0 0,-2-1 1,7-21-38,-12 30 27,0-1 1,0 1 0,-2-1-1,1 0 1,-2 0 0,0 0-1,-1 0 1,0 0 0,-1 0-1,-2-8-27,1 12 69,0 1 0,0 0 0,-1 0 0,-1 0 0,1 1 0,-1-1 0,-1 1 1,0 0-1,0 0 0,0 0 0,-1 1 0,0-1 0,-1 2 0,0-1 0,0 1 0,-1-1-69,-6-4 38,9 6-46,-1 0 1,1 1-1,-1 0 1,0 0-1,0 0 1,0 1-1,0 0 1,-1 0-1,1 1 1,-3-1 7,7 3-15,1 0 0,-1 0 0,0 0 0,1 0-1,-1 0 1,1 0 0,-1 1 0,0-1 0,1 1 0,-1-1 0,1 1 0,-1-1 0,1 1 0,-1 0 0,1 0 0,0 0 0,-1 0 0,1 0 0,-1 0 15,-1 2-909,0 1 1,0-1-1,0 1 0,0-1 0,0 1 0,1 0 909,-5 9-2773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7:18.122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189 26 2976,'1'0'176,"-1"-1"1,0 0 0,1 1-1,-1-1 1,0 0-1,0 0 1,1 1-1,-1-1 1,0 0-1,0 0 1,0 1-1,0-1 1,0 0-1,0 0 1,0 1-1,0-1 1,0 0 0,0 0-1,-1 1 1,1-1-1,0 0 1,0 1-1,-1-1 1,1 0-1,-1 1 1,1-1-1,0 0 1,-1 1-1,1-1 1,-1 1 0,1-1-1,-1 1 1,0-1-1,1 1 1,-1-1-1,0 0-176,0 1 129,0 0 0,0 0-1,0-1 1,-1 1 0,1 0-1,0 0 1,0 0 0,0 0 0,0 0-1,-1 0 1,1 1 0,0-1-1,0 0 1,0 1 0,0-1 0,0 0-1,0 1 1,0-1 0,0 1-1,0 0 1,0-1 0,0 1 0,0 0-1,0 0 1,0-1-129,-4 6 170,0-1 1,1 1 0,-1 0-1,1 1-170,-17 20 59,10-16 47,0 2-1,1-1 1,0 1-1,1 1 1,0 0-1,2 0 1,-1 1-1,2 0 1,-4 11-106,5-12 6,1 1 0,0-1 1,1 1-1,0 13-6,2-24-2,1 0 0,0 0 0,0 0 0,1 0 0,-1 0 0,1 0 0,0 0 0,0 0 0,0 0-1,1 0 1,-1-1 0,1 1 0,0 0 0,0-1 0,0 1 0,1-1 0,-1 0 0,1 0 0,-1 0 0,3 1 2,5 4 28,0 0 0,0-1 0,0 0 0,1-1 0,5 2-28,-10-5-9,-1-1 1,1 1 0,0-1 0,0-1 0,0 1 0,0-1 0,0 0 0,0-1 0,0 1-1,0-1 1,1 0 0,-1-1 8,-2 0 18,1 0 0,-1 0 0,0-1 0,0 0-1,0 1 1,0-1 0,0-1 0,0 1 0,1-1-18,33-28 73,-22 17-109,-8 7 41,0-1 0,-1 0 0,0 0 0,0 0 0,-1-1 0,0 0 0,0 0 0,-1-1 0,0 0 0,-1 0 0,0 0 0,0-3-5,1-2 23,-2 0 0,0 0 0,-1 0 1,0 0-1,-1 0 0,-1 0 0,-1 0 0,0-8-23,0 18 171,-1 0 0,1-1 0,-1 1 0,1 0 0,-1 0 0,-1 0 0,1 0 0,-1 0 0,0 0 0,0 1 0,0-1 0,-1 1 0,0 0 0,0 0 0,0 0 0,0 1 0,0-1 1,-1 1-1,-3-2-171,3 2-28,1 1 0,0 0 0,-1 0 1,0 0-1,1 0 0,-1 1 1,0 0-1,0 0 0,1 0 0,-1 1 1,0-1-1,0 1 0,0 0 1,0 1-1,0-1 0,0 1 0,0 0 1,1 0-1,-1 1 0,0-1 1,1 1-1,-3 1 28,0 1-2288,2 0 667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7:20.50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199 35 4576,'0'0'126,"-1"-1"1,1 1-1,0-1 1,-1 1 0,1-1-1,0 1 1,-1-1-1,1 1 1,0-1-1,-1 1 1,1-1-1,-1 1 1,1-1-1,-1 1 1,1 0 0,-1-1-1,1 1 1,-1 0-1,1 0 1,-1-1-1,0 1 1,1 0-1,-1 0 1,1 0-1,-1 0 1,0 0-1,1 0 1,-1-1 0,0 2-1,1-1 1,-1 0-1,1 0 1,-1 0-1,0 0 1,1 0-1,-1 0 1,1 1-1,-1-1 1,0 0 0,1 0-1,-1 1 1,1-1-1,-1 1-126,-4 2 158,1 0 0,0 0 0,0 1 1,0-1-1,-1 1-158,2 0 136,-10 8 127,-6 5 110,0 2 0,1 0 0,1 0 0,1 2 1,-1 2-374,13-17 35,1 0 0,0 1 0,-1-1 0,2 1 0,-1-1 0,1 1 0,0 0 0,1 0 0,-1 0 0,1 0 0,1 0 0,-1 0 0,1 0 0,1 1 0,-1-1 0,1 0 0,0 0 0,1 0 0,0 0 0,0-1 0,0 2-35,5 5 20,0 0 0,0 0 0,1 0 0,1-1 0,0 0 0,1-1 0,0 0 0,0-1 0,1 0 1,1 0-1,-1-1 0,2-1 0,3 2-20,-12-8 5,0 0-1,0-1 1,0 1 0,0-1 0,0 0 0,0 0-1,1-1 1,-1 1 0,0-1 0,0 0 0,1 0-1,-1-1 1,0 1 0,0-1 0,0 0 0,1 0-1,-1 0 1,0 0 0,0-1 0,0 0-5,7-3 17,0 0 0,0-1 0,-1 0-1,0 0 1,0-1 0,5-5-17,-6 4 23,0-1 1,0 0-1,-1-1 0,-1 0 0,1 0 0,-2-1 1,1 0-1,-1 0 0,-1 0 0,0-1 0,-1 0 1,0 1-1,2-14-23,-4 14 126,0-1 0,-1 1 0,0-1 0,-1 0 0,0 1 0,-1-1 0,0 0 0,-1 1 0,0-1 0,-1 1 0,0 0 0,-1 0 0,0 0 0,-1 0 0,-1-2-126,1 5 141,0 0 0,0 1 0,-1 0 1,0 0-1,0 0 0,-1 1 0,1 0 0,-1 0 0,-1 0 0,1 1 0,-1 0 0,-2 0-141,5 2-26,1 1-1,-1 0 0,1 0 0,-1 1 1,0 0-1,1-1 0,-1 1 0,0 1 0,0-1 1,0 1-1,0 0 0,0 0 0,0 0 1,0 1-1,0 0 0,1 0 0,-1 0 0,0 0 1,0 1-1,1 0 0,-1 0 0,1 0 0,-2 2 27,-10 7-640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7:26.73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178 15 2656,'-1'-1'201,"0"0"1,0 0 0,0-1-1,0 1 1,0 0-1,-1 0 1,1 0-1,0 1 1,-1-1-1,1 0 1,0 0 0,-1 1-1,1-1 1,-1 1-1,0-1 1,1 1-1,-1 0 1,1 0-1,-1-1 1,1 1 0,-1 0-1,0 0 1,1 1-1,-1-1 1,1 0-1,-1 0 1,1 1-1,-1-1 1,1 1-1,-1 0 1,1-1 0,-1 1-202,-3 1 98,1 0 1,-1 1 0,0 0 0,1-1-1,-1 2 1,1-1 0,0 0 0,0 1-1,0 1-98,-6 6 78,1 0 0,0 1-1,1 1 1,1-1 0,0 1-1,1 0 1,0 1 0,1-1-1,0 1 1,1 0 0,1 1-1,0-1 1,1 1-1,1-1 1,0 1 0,1-1-1,0 1 1,1 0 0,1-1-1,1 1 1,0-1 0,0 0-1,1 0 1,1 0 0,1 0-78,-3-9 3,-1-1 0,1 0 0,0 1 0,1-1 0,-1-1 0,1 1 0,0 0 0,-1-1 0,1 0 0,1 0 0,-1 0 0,0 0 0,1-1 0,0 0 0,-1 0 0,1 0 0,0 0 0,0-1 0,0 0 0,0 0 0,0 0 0,1-1-3,6 2 16,0-2 0,0 1-1,0-2 1,0 1 0,0-2 0,0 1-1,0-2 1,-1 0 0,2 0-16,-4-1 17,-1 1 1,1-1 0,-1-1-1,0 0 1,0 0 0,-1 0 0,0-1-1,0 0 1,0-1 0,0 1-1,-1-1 1,0-1 0,4-6-18,-2 1 2,0-1 0,0 0 0,-1 0 0,-1-1 1,-1 0-1,0 0 0,2-11-2,-6 18 11,0 0 1,0 0-1,0 0 0,-1 0 1,-1 0-1,1 0 0,-1 0 1,-1 1-1,0-1 1,0 0-1,-1-1-11,-2-6 6,0 2 0,-2-1 0,0 1 0,0 0 0,-6-7-6,10 16 25,0 1 0,0-1 0,0 0 0,0 1 0,-1 0 0,1-1 0,-1 1 0,0 1 0,0-1 0,0 1 0,-1-1 0,1 1 0,-1 1 0,1-1 0,-1 0-1,-1 1-24,2 0-127,1 1 0,0-1 0,-1 1 0,1 0 0,-1 0 0,1 0 0,0 1 0,-1-1 0,1 1-1,-3 1 128,3-1-535,0 0 0,-1 1 0,1-1 0,0 1 0,0 0 0,0 0 0,1 0 0,-1 0 0,0 1 0,1-1-1,-2 2 536,-4 9-2778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7:29.78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124 43 2816,'-4'1'215,"-1"0"-1,1 1 1,-1 0 0,1 0-1,0 0 1,-1 0 0,1 0-1,1 1 1,-1 0 0,0 0-1,0 0 1,1 0-1,0 1 1,0-1 0,0 1-1,-2 2-214,-4 6 264,1 1 0,0 0 0,1 1 0,0 0 0,-2 6-264,8-15 36,-1 0-1,1 0 1,-1 1 0,1-1-1,1 0 1,-1 1-1,1-1 1,0 0 0,0 1-1,1-1 1,-1 1 0,1-1-1,0 0 1,1 0-1,-1 1 1,1-1 0,1 1-36,17 35 82,1 0-1,2-2 1,29 37-82,-47-70 9,0-1 0,0 1 0,0-1 0,1 0 0,0-1 0,0 1 0,0-1 1,1 0-1,-1-1 0,1 0 0,0 0 0,0 0 0,0-1 0,0 0 0,1 0 0,-1-1 0,0 0 0,2 0-9,-4-1 6,1 1-1,-1-2 1,1 1 0,-1-1-1,1 1 1,-1-1 0,1-1-1,-1 1 1,0-1 0,0 0-1,1 0 1,-2-1 0,1 1-1,0-1 1,0 0 0,-1-1-1,1 1 1,-1-1-1,0 0 1,0 0 0,-1 0-1,1 0 1,-1-1 0,2-2-6,3-7 13,-1-1 1,-1 0-1,0 0 1,-1 0-1,-1 0 1,0-1-1,-1 0 1,0-8-14,0-5 322,-1 0 0,-2-1 1,-1 1-1,-2-8-322,2 27 190,0-1 1,-1 1-1,-1 0 1,1 0-1,-2 0 0,1 0 1,-2 1-1,1-1 0,-3-3-190,3 8 70,1 0 0,-1 0 0,0 0 0,0 1 0,-1 0 0,1-1 0,-1 1 0,0 1 0,0-1 0,0 1-1,0 0 1,-1 0 0,0 1 0,1-1 0,-1 1 0,-1 0-70,0 0-12,1 0 0,-1 1 0,0 0 0,1 0 0,-1 1 0,0 0 0,1 0 0,-1 0 0,0 1 0,0 0 0,1 0 0,-3 1 12,-9 5-5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56:41.00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145 27 3552,'-1'-1'265,"0"1"-1,0-1 1,0 0 0,0 1 0,-1-1 0,1 0 0,0 1-1,0-1 1,0 1 0,-1 0 0,1-1 0,0 1-1,-1 0 1,1 0 0,0 0 0,0 0 0,-1 0-1,1 0 1,-2 0-265,0 1 280,0 0 0,0 0 0,0 0 1,-1 0-1,1 1 0,0-1 0,1 1 0,-2 0-280,-3 3 224,1-1 1,0 1-1,1 0 0,-1 0 1,1 1-1,0 0 0,0 0-224,-1 4 143,0 0 1,0 1-1,2-1 0,-1 1 0,1 0 0,1 1 1,0-1-1,0 0 0,1 1 0,0 2-143,1-1 16,0 1 1,1-1-1,0 1 1,1-1-1,1 1 0,0-1 1,1 1-1,3 8-16,-4-18 2,0 1 0,0-1 1,0 0-1,1 0 0,-1 0 0,1-1 1,0 1-1,0 0 0,0-1 0,1 0 1,-1 0-1,1 0 0,0 0 0,0-1 0,0 1 1,0-1-1,0 0 0,0 0 0,1 0 1,3 0-3,-1 0 4,0 0 1,1 0 0,-1-1 0,0 0-1,1-1 1,-1 0 0,1 0-1,-1 0 1,1-1 0,-1 0 0,0-1-1,7-1-4,-9 1-4,0 0 0,-1-1 0,1 1 0,-1-1 0,0 0 0,1 0 0,-1 0 0,-1 0 0,1-1 0,0 0 0,-1 0 0,1 0 4,7-12-26,0-1 0,5-10 26,-2 4-6,-9 16-5,-1-1 0,0 1 0,-1-1 0,0 1 1,0-1-1,0 0 0,-1 0 0,-1 0 1,1-1-1,-1 1 0,0 0 0,-1-4 11,0 5-6,-1 0-1,0 0 1,0 1 0,-1-1-1,0 0 1,0 0 0,-1 1-1,0-1 1,0 1-1,0 0 1,-1 0 0,0 0-1,0 0 1,-4-4 6,3 4 139,-1 0-1,0 0 1,0 1 0,-1 0-1,1 0 1,-1 0 0,0 1-1,-1 0 1,1 0 0,-1 1-1,1 0-138,2 1-38,1 1-1,-1 0 1,0 0 0,1 0-1,-1 0 1,0 1-1,1 0 1,-1 0-1,0 0 1,1 0-1,-1 1 1,0 0-1,1 0 1,-1 0-1,0 0 1,1 1-1,0 0 1,-1 0 0,-3 2 38,7-3-596,0 0 0,-1 0 1,1 0-1,0 0 1,0 0-1,0 0 1,0 1-1,0-1 1,0 0-1,0 1 1,1-1-1,-1 1 596,-2 6-3669</inkml:trace>
  <inkml:trace contextRef="#ctx0" brushRef="#br0" timeOffset="1663.952">505 490 4384,'-2'0'264,"-1"0"1,1 0-1,-1 1 0,1-1 1,-1 1-1,1-1 0,0 1 1,-1 0-1,1 0 1,0 0-1,0 0 0,0 0 1,0 0-1,0 1 0,0-1 1,0 1-1,0 0 0,0-1 1,1 1-1,-1 0 1,1 0-1,-1 0 0,0 1-264,-4 7 500,0 1-1,0 0 1,1 0-1,-1 2-499,5-9 119,-3 6-3,1 0 1,0 0-1,1 0 0,0 0 1,0 0-1,1 1 0,1-1 1,0 0-1,0 1 1,1-1-1,0 1 0,1-1 1,0 0-1,0 0 0,1 0 1,1 0-1,0-1 0,0 1 1,1-1-1,0 0 1,0 0-1,5 5-116,-6-10-7,1 1 0,0-1 1,-1 0-1,2-1 0,-1 1 1,0-1-1,1 0 0,-1 0 0,1-1 1,0 0-1,0 0 0,0 0 1,0 0-1,0-1 0,0 0 0,0-1 1,0 1-1,1-1 7,3 0-61,-1 0 0,0-1-1,1 0 1,-1 0 0,0-1 0,0-1-1,0 1 1,0-1 0,0-1-1,0 0 1,5-3 61,-2-1 26,-1 0 1,-1 0-1,1-1 0,-1 0 0,-1-1 0,1 0 0,3-6-26,-8 9 17,1-1-1,-1 0 0,0-1 1,-1 1-1,0-1 0,0 0 1,-1 0-1,0 0 1,0 0-1,0-10-16,-2 14 34,-1 0-1,-1 0 1,1 0 0,-1 0 0,0 0 0,0 0-1,0 0 1,-1 0 0,1 1 0,-1-1-1,-1 1 1,1-1 0,0 1 0,-1 0 0,-2-3-34,-5-6 90,0 2 1,0-1 0,-1 1-1,-5-3-90,9 8 217,-1 1 1,0-1-1,0 1 0,0 1 0,0-1 1,-1 1-1,0 1 0,1 0 1,-1 0-1,-1 1 0,1 0 0,0 0 1,0 1-1,-1 0 0,1 1 0,-1 0 1,1 0-1,0 1 0,-9 2-217,8-1-117,1 0-1,-1 0 1,1 1 0,-5 2 117,9-3-769,-1 1 0,1-1 0,0 1 0,0 1 0,0 0 769,-5 5-1744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57:07.73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13 21 2720,'-13'-17'1024,"13"14"-800,0 3-64,2 3-2336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3:11:16.89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268 46 3136,'0'0'100,"0"0"1,0 0-1,-1 0 0,1 0 0,0 0 1,0-1-1,0 1 0,0 0 1,-1 0-1,1 0 0,0 0 1,0-1-1,0 1 0,0 0 1,0 0-1,0 0 0,-1-1 1,1 1-1,0 0 0,0 0 0,0-1 1,0 1-1,0 0 0,0 0 1,0-1-1,0 1 0,0 0 1,0 0-1,0-1 0,0 1 1,0 0-1,0 0 0,0 0 1,1-1-1,-1 1 0,0 0 0,0 0 1,0-1-1,0 1 0,0 0 1,0 0-1,1 0 0,-1 0 1,0-1-101,0 1 305,1-1 1,-1 1-1,0-1 0,0 1 1,0-1-1,1 1 1,-1-1-1,0 1 1,0-1-1,0 1 0,0-1 1,0 0-1,0 1 1,0-1-1,0 1 1,0-1-1,0 0-305,-8-7 724,7 8-628,-1-1 0,1 1 0,-1-1 0,0 1-1,1 0 1,-1-1 0,0 1 0,1 0 0,-1 0 0,0 0-1,1 1 1,-1-1 0,0 0 0,0 1-96,-26 7 583,23-7-337,-7 3-70,0 0 1,0 0-1,0 1 1,0 0-1,1 1 1,0 1-1,1 0 1,-1 0-1,1 1 1,0 0-1,1 1-176,2-1 71,0-1 1,1 1-1,0 1 0,1-1 0,0 1 1,0 0-1,1 0 0,0 0 1,0 1-1,1-1 0,0 1 0,1 0 1,0 2-72,-2 20 202,1 1 1,2 0-1,2 12-202,-1-14 194,0-25-178,1 0 0,0 0 0,0 0 0,1-1 0,0 1 0,0-1 0,0 1 0,1-1 0,-1 0 0,1 1 0,1-1 0,-1-1 0,1 1 0,-1 0 0,1-1 0,1 0 0,1 2-16,1-1 8,-1-1-1,1-1 1,-1 1 0,1-1-1,0 0 1,0 0 0,1-1-1,-1 0 1,5 1-8,1 0-48,-3 0 55,1-1-1,-1-1 0,1 0 0,-1 0 0,1-1 0,0 0 1,0-1-7,18-3 84,26-6-84,-49 9 11,0-1 0,0 0 0,0-1 0,-1 1 0,1-1 0,-1 0 0,4-3-11,35-28-46,-25 18 101,-9 8-44,0-1 1,0 0-1,-1 0 1,-1-1 0,0-1-1,0 1 1,-1-1-1,0 0 1,-1-1-1,0 0 1,-1 0-1,-1 0 1,1 0 0,-2-1-1,0 0 1,0 0-1,-2 1 1,1-1-1,-1-1 1,-1 1-1,-1 0 1,0 0-1,0 0 1,-2-3-12,0 7 93,0 0 1,-1 0-1,0 0 0,0 0 1,-1 0-1,0 1 0,-1 0 1,0 0-1,0 0 0,-1 1 1,0 0-1,0 0 0,0 1 1,-1-1-1,0 2 0,0-1 1,-1 1-1,0 1 0,0-1 1,-5 0-94,8 3-2,-1 0-1,0 0 1,0 1 0,0 0 0,0 1 0,0-1 0,0 1 0,-1 1 2,1-1-1474,0 1 0,0 0 0,1 1 0,-1 0 0,-1 0 1474,0 1-2826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31:52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 2720,'164'-7'6252,"-88"2"-5616,0 3 1,6 4-637,32 8 449,-30-1 377,30-4-826,-100-5 1,144 1 323,19 8-324,-117-5-50,-1-3 0,1-3 1,21-4 49,3 2 26,0 3 1,33 6-27,51 1 11,-127-7 76,19-5-87,-36 3 105,73-3-150,22-4 68,-85 8 95,-24 1-198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3:11:22.47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311 31 2144,'0'0'29,"0"-1"0,0 1 0,0 0 1,0 0-1,0 0 0,0 0 0,0 0 0,0 0 0,0-1 1,0 1-1,0 0 0,0 0 0,0 0 0,0 0 1,0 0-1,0-1 0,0 1 0,0 0 0,0 0 0,-1 0 1,1 0-1,0 0 0,0 0 0,0 0 0,0-1 0,0 1 1,0 0-1,0 0 0,0 0 0,-1 0 0,1 0 0,0 0 1,0 0-1,0 0 0,0 0 0,0 0 0,0 0 1,-1 0-1,1 0 0,0 0 0,0 0 0,0 0 0,0 0 1,0 0-1,-1 0 0,1 0 0,0 0 0,0 0 0,0 0-29,-2 0 512,3 0 230,-1-1-598,0 0 0,0 1 0,0-1 0,0 1 0,0-1 0,0 0 0,0 1 0,0-1 0,-1 1 0,1-1 0,0 1 1,0-1-1,-1 0 0,1 1 0,0-1 0,-1 1 0,1 0 0,0-1 0,-1 1 0,1-1 0,-1 1-144,-10-11 740,6 10-561,1 0 1,-1 0 0,0 1-1,0-1 1,0 1 0,0 0 0,0 1-1,0-1 1,1 1 0,-1 0-1,0 1 1,0-1 0,-3 2-180,-10 5 416,8-4-222,-1 1 0,1 0 0,1 0 0,-1 1 0,0 1-194,-10 9 780,1 1-1,0 0 1,-13 18-780,26-29 137,1 2 0,0-1 0,0 1 0,0-1 0,1 2 0,0-1 1,1 0-1,0 1 0,0-1 0,1 1 0,0 0 0,0 4-137,1-4 113,0-1 1,1 1-1,1-1 0,-1 1 1,1 0-1,1-1 0,-1 1 1,2 1-114,-1-4 43,0-1 0,1 1 0,-1 0 0,1-1 0,0 0 0,0 0 1,1 0-1,0 0 0,0 0 0,0-1 0,0 0 0,1 1-43,3 1 0,1 0-1,-1 0 1,1-1-1,1 0 1,-1 0 0,1-1-1,-1 0 1,1-1-1,0 0 1,1 0-1,4-1 1,2 1-7,1-2 0,-1 0 0,0-1 0,1-1-1,-1 0 1,10-3 7,-17 3 28,-1-1-1,1-1 1,-1 0 0,1 0-1,-1 0 1,0-2-1,0 1 1,-1-1 0,2-1-28,-4 2 15,0-1 0,-1 0 0,0 1 1,0-2-1,0 1 0,-1-1 1,1 1-1,-1-1 0,-1 0 1,1-1-1,-1 1 0,2-6-15,10-24 67,-6 17 149,-1-1 1,-1 1-1,1-7-216,-7 21 82,0 0-1,0 1 1,0-1 0,0 0-1,-1 0 1,0 0 0,0 0 0,-1 0-1,1 0 1,-1 0 0,0 0-1,-1 0 1,1 0 0,-1 1-1,-1-4-81,0 2 91,-1 0 0,0 0-1,0 0 1,-1 0 0,1 1-1,-1 0 1,0 0 0,-1 0-1,1 0 1,-1 1 0,0 0-1,0 0 1,0 1 0,-1 0-1,-1-1-90,-3 0 13,1 1 0,-1 0 0,0 1 1,1 0-1,-1 0 0,0 1 0,0 1 0,0 0 0,-6 1-13,9-1-353,0 1-502,0-1-1,0 1 1,1 0 0,-1 1-1,-2 1 856,-5 5-1823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0:52.61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168 33 2816,'-1'-1'410,"1"1"1,-1-1-1,1 0 1,-1 1-1,0-1 0,1 1 1,-1-1-1,0 1 1,1-1-1,-1 1 0,0-1 1,0 1-1,1 0 1,-1-1-1,0 1 0,0 0 1,0 0-1,0-1 1,1 1-1,-1 0 0,-1 0-410,-1 0 379,0 0 0,0 1 0,0-1 0,0 0 0,-1 1 0,1 0 0,0 0-379,-6 2 189,1 1 0,-1-1-1,0 2 1,0 0-189,0 0 58,1 0-1,1 1 0,-1 0 1,1 0-1,0 0 0,-1 3-57,5-6 29,0 1 0,0 0 0,1 0 0,0 0 0,-1 0 0,1 0 0,1 0 0,-1 1 0,1-1-1,0 0 1,0 1 0,0 0 0,0 3-29,0 3 1,1 0 0,0 0 0,0 0 1,1 0-1,1 0 0,0 0 0,1 2-1,-1-6 5,1 0 1,0 0 0,0-1-1,0 1 1,1-1-1,-1 1 1,2-1 0,-1-1-1,1 1 1,0 0 0,2 1-6,7 6 91,29 26-91,-39-35 3,1-1 0,0 0 0,0 0 1,0 0-1,0 0 0,0-1 1,1 0-1,2 1-3,-6-3 18,1 0-1,-1 0 1,0 0 0,1 0-1,-1 0 1,0 0 0,1-1-1,-1 1 1,0-1 0,0 1-1,1-1 1,-1 0 0,0 0-1,0 0 1,0 0 0,0 0-1,0-1 1,0 1 0,0 0-1,-1-1 1,2 0-18,6-7 170,-1 0-1,0 0 1,5-9-170,0 1 538,-4 6-235,0-1 0,-2 0 0,1 0-1,-1 0 1,-1-1 0,0 0 0,0-5-303,-2 9 160,-2 0 1,0-1 0,0 0 0,0 1 0,-1-1-1,-1 0 1,0 1 0,0-1 0,-1 0 0,0 0-1,-1-1-160,1 5 61,-1 1 0,0 0 0,0-1 0,-1 1 0,1 0 0,-1 0 0,0 0 0,0 1 0,-1-1 0,0 1 0,0 0 0,0 0 0,0 0 0,0 0 0,-1 1 0,0-1 0,1 1 0,-1 1 0,0-1 0,-1 1 0,1-1 0,0 1 0,-1 1 0,1-1 0,-1 1 0,0 0 0,1 0 0,-1 1 0,0 0 0,1 0 0,-1 0 0,-1 1-61,5-1-714,0 1 0,0-1 0,1 1-1,-1-1 1,0 1 0,0 0 0,1 0-1,-1 0 1,1 0 0,-1 0 0,1 0-1,-1 0 1,0 1 714,-3 5-3450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1:07.07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164 63 2912,'-1'-1'290,"1"0"0,-1 1 0,0-1 0,0 0 0,0 0 0,0 1 0,0-1 0,0 1 0,1-1 0,-1 1 0,-1-1 0,1 1 0,0 0 0,0-1 0,0 1 0,0 0 0,0 0 0,0 0 0,0 0 0,0 0 0,0 0 0,0 0 0,-1 0 0,1 0-290,-31 4 848,26-2-732,1 0 1,0 0-1,-1 1 1,1 0 0,0-1-1,1 2 1,-1-1-1,1 1 1,-1-1-1,1 1 1,0 1 0,0-1-1,1 0 1,-1 1-1,1 0 1,-2 4-117,0-1 101,1 1 0,0 0 0,1 0-1,-1 1 1,2-1 0,-1 0 0,2 1 0,-1 0 0,1 7-101,1-7 25,1 0 1,1 0-1,0 0 0,0 0 1,1 0-1,0 0 0,0-1 1,1 1-1,1-1 0,-1 0 1,2 0-1,5 7-25,-8-11 17,1-1 0,0-1 0,0 1 1,1 0-1,-1-1 0,1 0 0,-1 0 0,1 0 0,0-1 1,0 0-1,1 1 0,-1-2 0,0 1 0,1-1 0,2 1-17,2 0 159,1-1 0,0 0 0,-1 0 0,1-1 1,0 0-1,-1-1 0,8-2-159,-9 2 23,-1-2 1,0 1 0,0-1-1,-1 0 1,1-1 0,0 0 0,-1 0-1,0-1 1,0 0 0,0 0 0,-1 0-1,4-5-23,-3 3 14,1-2-1,-1 1 1,-1-1-1,0 0 1,0 0-1,-1-1 1,0 0-1,0 0 1,1-8-14,-3 10 59,-1 0 0,0-1 0,0 0 1,-1 0-1,0 1 0,0-1 0,-1 0 1,-1 0-1,1 0 0,-1 0 0,-2-7-59,1 10 118,0-1-1,-1 1 0,1 0 0,-1-1 0,0 1 1,-1 0-1,1 1 0,-1-1 0,0 1 0,-1-1 1,1 1-1,-1 0 0,0 1 0,-1-1 1,1 1-1,-1 0-117,-2-2 194,-1 1 1,0 0-1,0 1 1,0 0-1,-1 0 1,1 1-1,-1 0 1,0 0 0,-6 0-195,9 2-156,-1 1 0,1-1 1,-1 2-1,1-1 1,0 1-1,-1 0 0,1 0 1,0 1-1,-1 0 1,1 0-1,0 1 0,0 0 1,-2 1 155,-2 3-966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1:08.46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160 63 3072,'-1'-1'433,"0"0"-1,0 1 1,0-1 0,-1 0-1,1 1 1,0-1 0,0 1-1,0-1 1,-1 1 0,1 0-1,0-1 1,-1 1 0,1 0-1,0 0 1,-1 0 0,1 0-1,0 0 1,-2 0-433,-24 4 2238,22-1-2061,0-1-1,0 1 0,0 0 0,0 0 1,0 0-1,1 1 0,-1-1 1,1 1-1,0 0 0,0 0 0,1 1 1,-2 1-177,-2 4 3,0 1 0,0 0 0,1 0 0,-5 12-3,9-15-3,0-1 0,0 1 0,0 0-1,1 0 1,0 0 0,1 0 0,0 0 0,0 0-1,1 0 1,0 0 0,0-1 0,1 1 0,0 0-1,0 0 1,0-1 0,2 1 3,3 9-6,1 0 1,0 0-1,1-1 0,1-1 1,1 1-1,5 5 6,-13-18-7,0 0 1,0 0-1,1 0 0,-1 0 1,0 0-1,1-1 0,0 0 1,-1 0-1,1 0 0,0 0 1,0 0-1,0-1 0,1 1 1,-1-1-1,0 0 0,0-1 1,1 1-1,-1-1 0,2 0 7,0 0 10,-1 0 0,1-1 0,-1 0 0,0 0 0,1 0 0,-1 0-1,0-1 1,0 0 0,0 0 0,0-1 0,0 0 0,0 1 0,-1-2-1,1 1 1,0-1-10,10-8 44,-1 0 0,0-1 0,-1-1 0,0 0-1,-1-1 1,-1 0 0,0-1 0,-1-1 0,1-3-44,-6 9 37,0 0 0,-1 0-1,0-1 1,-1 0 0,0 0 0,-1 1 0,0-2 0,0-1-37,-2 8 24,0-1 0,-1 1 0,1 0 1,-1-1-1,0 1 0,-1 0 0,1 0 1,-1-1-1,-1 1 0,1 1 0,-1-1 1,0 0-1,0 1 0,-1-1 0,1 1 0,-3-3-23,0 2 106,1 0 0,-1 0 0,-1 0 0,1 1 0,-1 0 0,1 0 0,-1 0 1,-1 1-1,1 0 0,-1 1 0,1-1 0,-1 2 0,0-1 0,0 1 0,0 0 1,-1 1-1,1-1 0,0 2 0,-1-1 0,1 1 0,0 1 0,-1-1 0,-4 2-107,-5 2-513,-1 0-1,1 1 0,-8 4 514,10-3-778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1:10.00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173 56 2560,'-4'0'978,"0"0"1,0 1-1,0-1 1,0 1-1,0 0 1,0 1-1,0-1 1,0 1-1,-1 0-978,-2 2 579,-1 0 0,1 1 1,0 0-1,-3 3-579,-3 4 228,0 1 1,1 0-1,0 1 1,-1 3-229,8-10 19,1 1 1,1 0 0,-1 0-1,1 0 1,1 1-1,-1-1 1,1 0-1,1 1 1,0 0-1,0-1 1,0 1 0,1 0-1,1-1 1,-1 1-1,1 0 1,1-1-1,0 1 1,0 1-20,0-6-5,-1-1 0,1 1 0,-1 0 0,1-1 0,1 1 0,-1-1 0,0 0-1,1 0 1,-1 0 0,1 0 0,0 0 0,0-1 0,3 3 5,-1-2 10,1 0-1,-1 0 1,1 0-1,0-1 1,-1 0-1,1 0 1,0 0-1,4 0-9,5 0 18,0-1-1,-1 0 1,1-1-1,-1-1 1,1 0 0,0-1-1,4-2-17,-7 2 9,1-1 0,-1 0-1,0-1 1,0 0 0,0-1-1,-1-1 1,1 0 0,-1 0-1,0-1 1,-1 0 0,0-1-1,0-1 1,-1 1 0,0-1-1,0-1 1,3-4-9,-8 8 10,0 1 0,0-1 0,-1 0 0,0 0 0,0 0 1,0 0-1,-1-1 0,0 1 0,0-1 0,0 0 0,-1 1 0,0-1 0,0 0 0,-1 0 1,0 0-1,0 1 0,-1-1 0,0 0 0,0 0 0,0 0 0,-1 1 0,0-1 1,0 1-1,-1 0 0,0-1 0,0 1 0,0 0 0,-1 0 0,0 0-10,-2-1 33,1 0 0,-1 1 0,-1-1 0,1 2 0,-1-1 0,0 0 0,0 1 0,0 1 0,-1-1 0,0 1 0,0 0 0,0 1 0,0 0 0,-1 0 0,1 1 0,-5 0-33,5 0-125,-1 1-1,0 0 1,0 0 0,1 1-1,-1 1 1,0-1-1,0 2 1,1-1 0,-4 2 125,5-1-583,0 0 1,1 0 0,0 1-1,-1 0 1,1 0-1,0 1 1,-3 2 582,-7 7-2261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1:13.53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193 39 2816,'0'0'310,"-1"-1"1,1 1-1,-1 0 0,0-1 1,1 1-1,-1 0 1,1-1-1,-1 1 0,0 0 1,1 0-1,-1 0 1,0-1-1,1 1 0,-1 0 1,1 0-1,-1 0 1,0 0-1,1 0 0,-1 0 1,0 1-311,-17-1 1493,9 3-1155,-1 0 1,1 1-1,0 0 1,1 0-1,-1 1 1,1 0-1,0 1 1,0-1-1,-1 3-338,-13 7 421,17-12-384,1 1 0,-1-1 0,1 1 1,0 0-1,0 0 0,0 0 1,1 0-1,-1 1 0,0 1-37,2-3 1,1 1 0,-1-1 0,1 1 0,-1 0-1,1 0 1,1 0 0,-1-1 0,0 1 0,1 0 0,0 0 0,0 0-1,0 0 1,0 2-1,2 6-16,0 1 0,0-1 0,1 1 0,1-1 0,0 0 0,1 0 0,0-1 0,1 0 0,0 0 0,1 0 0,0 0 0,1 0 16,6 9 3,-8-10-30,1 0 1,0-1 0,0 0-1,1 0 1,0-1 0,1 0 26,-7-6-7,1 0 0,0 0 0,0 0 0,0 0 0,0-1 0,1 0 0,-1 1 0,0-1 0,1 0 0,-1 0 0,1-1 0,-1 1 0,0-1 0,1 0 0,-1 0 0,1 0 0,-1 0 0,1 0 0,-1-1 0,1 0 0,-1 0 0,1 0 7,3-1-5,-1 0 0,-1-1 0,1 0 0,0 0 0,0-1 0,-1 0 0,0 0 0,0 0 0,3-3 5,9-10-28,14-19 28,-20 23 41,-4 3-37,0 1 0,0-1 0,-1 0 0,0-1 1,-1 1-1,-1-1 0,1 0 0,-2-1 0,1 1 0,-2 0 0,2-9-4,-3 10 24,0-1-1,0 0 1,-1 1 0,-1-1-1,0 0 1,0 1-1,-1-1 1,0 1 0,-1 0-1,0-1 1,-1 1-1,0 0 1,-1 0-24,3 5 45,-1 1-1,0 0 1,0 0 0,0 1 0,-1-1-1,1 1 1,-1-1 0,0 1 0,0 0-1,0 1 1,0-1 0,-1 1 0,1 0-1,-1 0 1,0 0 0,1 0 0,-1 1-1,0 0 1,0 0 0,-2 0-45,-1 0-174,-1 0 1,1 0-1,-1 1 0,1 0 1,-5 2 173,5-1-1131,1 0 0,0 1 1,-1 0-1,1 0 0,-7 3 1131,6 0-2506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1:19.712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163 73 3072,'0'-1'193,"-1"1"-1,1-1 1,-1 1-1,0-1 1,1 1 0,-1 0-1,0-1 1,1 1-1,-1 0 1,0 0 0,0-1-1,1 1 1,-1 0-1,0 0 1,0 0 0,0 0-1,1 0 1,-1 0-1,0 0 1,0 0 0,1 0-1,-1 1 1,0-1-1,0 0-192,-20 7 1916,12-2-1620,0-1 0,1 2 0,0 0 0,0 0 0,0 0 0,1 1 0,0 0-1,0 0 1,1 1 0,-1 0 0,2 0 0,-1 0 0,-3 9-296,6-10 47,0-1 0,0 1 0,1-1 0,0 1 0,0 0 0,0 0 0,1 0 1,0 0-1,1 0 0,-1 1 0,2-1 0,-1 0 0,1 0 0,0 0 0,0 0 0,1 0 0,-1 0 0,2 0 1,2 6-48,-1-4 68,1 0 0,0 0 0,0-1 0,1 1 0,0-1 0,7 7-68,-9-11 56,0 0-1,1-1 0,0 1 0,-1-1 1,2 0-1,-1 0 0,0-1 1,0 1-1,1-1 0,-1 0 0,1 0 1,4 0-56,-3-1 52,0 1 1,1-1 0,0-1 0,-1 1 0,1-1-1,-1-1 1,1 1 0,-1-1 0,1-1 0,-1 1-1,0-1 1,1-1 0,-1 1 0,0-1 0,0 0-1,-1-1 1,1 0 0,-1 0 0,1 0-1,0-2-52,14-10 268,-2 0 0,17-18-268,-31 28 19,0 0 0,0 0-1,0-1 1,-1 1 0,0-1-1,0 0 1,-1 0 0,0 0-1,0 0 1,-1-1 0,2-7-19,-2 6 70,-1 0 0,0 0 0,-1 0 0,0 0 0,0 0 1,-1 0-1,0 0 0,-1 0 0,0 0 0,0 0 0,-1 1 0,0-1 0,0 1 1,-1-1-1,0 1 0,-1 0 0,0 1 0,0-1 0,-1 1 0,1 0 0,-2 0 0,1 1 1,-1 0-1,0 0 0,0 1 0,0-1 0,-5-1-70,6 4 32,1 1 0,-1-1 0,1 1 0,-1 1-1,0-1 1,0 1 0,0 0 0,0 0 0,0 1 0,0 0 0,0 0 0,0 0-1,0 1 1,1 0 0,-1 0 0,0 0 0,0 1 0,0 0 0,1 0-1,-2 1-31,2-1-747,-1 1 0,1 0 0,-1 1-1,1 0 1,-3 2 747,3-2-1490,1 1-1,0-1 0,0 1 1,0-1-1,1 1 1,-1 1 1490,-4 11-4096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1:46.66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154 61 4480,'-28'2'12503,"-5"2"-8918,27-3-3428,0 1 1,0-1-1,0 1 0,0 0 0,1 1 1,-1-1-1,1 1 0,-1 0 0,-4 4-157,8-4 60,-1 0 0,0 1 0,1-1 0,-1 1 0,1 0 0,0-1 0,1 1 0,-1 0 0,0 0 0,1 0 0,0 1 0,0-1 0,0 4-60,-1 2 128,1 0 0,0 0-1,1 0 1,0 0 0,1 4-128,0-3 320,1 0-1,0 0 1,1 0-1,0 0 1,1 0 0,0-1-1,0 0 1,5 6-320,-6-10 8,1 0-1,0-1 1,0 0 0,0 0-1,1 0 1,0 0 0,0-1-1,0 1 1,0-1 0,1-1-1,-1 1 1,1-1 0,0 0-1,0 0 1,1-1-8,-4-1 12,0 0 0,1-1 0,0 1 0,-1-1 0,1 0-1,-1 0 1,1 0 0,-1-1 0,1 1 0,-1-1 0,1 0 0,-1 0 0,0 0 0,1 0 0,-1-1-12,6-2-2,0 0 0,-1 0 0,0-1 0,8-6 2,-4 0-14,-1 0 1,0 0 0,0-2-1,-1 1 1,-1-1 0,2-3 13,-6 8-10,-1 0 1,0 0 0,-1 0 0,0-1-1,0 1 1,0-1 0,-1 0 0,-1 1-1,1-1 1,-2 0 0,1 0 0,-1 0-1,0 0 1,-1 0 0,0-1 9,-1 2 14,-1 0 0,0 0 1,0 0-1,-1 1 0,0 0 0,0 0 0,-1 0 1,0 0-1,-4-4-14,6 6-38,-1 1 1,1 0-1,-1 1 0,0-1 0,0 1 1,-1 0-1,1 0 0,-1 0 1,0 0-1,1 1 0,-1-1 1,0 2-1,0-1 0,-1 0 1,0 1 37,3 1-243,0 0 1,0 0 0,0 0-1,0 0 1,0 1 0,0-1 0,0 1-1,0 0 1,0 0 0,0 0-1,0 1 1,0-1 0,1 1 0,-3 1 242,-3 3-1302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1:57.79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342 81 3968,'-1'6'3645,"1"-4"-1253,-1-8-595,-2 7-906,-1 0-1,0-1 1,1 1-1,-1-1 1,0 0-1,0 0 1,0 0-891,-2 0 646,-4 0-301,0 1 1,0 1-1,0-1 0,1 2 1,-1-1-1,1 1 0,-7 3-345,12-4 46,1-1-1,-1 1 0,1 0 1,0 1-1,-1-1 0,1 0 0,0 1 1,1 0-1,-1 0 0,0 0 0,1 0 1,-1 0-1,1 0 0,0 0 0,0 1 1,1-1-1,-1 1 0,0 0 0,1 0 1,0 1-46,-3 12 34,1 1 0,1-1 1,1 1-1,0-1 1,2 1-1,0-1 0,0 1-34,0-9 15,1 0 1,-1 0-1,2 0 0,-1 0 0,1-1 0,0 1 1,1-1-1,0 1 0,0-1 0,1 0 0,0-1 1,1 1-1,-1-1 0,3 1-15,-4-4 0,1 1 0,-1-1 0,1-1 0,1 1 0,-1-1 0,0 0 0,1 0 0,0 0 0,-1-1 0,1 0 0,0 0 0,0 0 0,0-1 0,1 0 0,-1 0 0,0-1 0,0 0 0,1 0 0,-1 0 0,0-1 0,0 1 0,6-3 0,-7 2 11,12-4 43,0-1-1,-1 0 1,11-6-54,-22 9-3,-1 1 0,1-1 0,-1 0 1,0 0-1,0-1 0,0 1 0,0-1 1,-1 0-1,1 0 0,-1 0 1,0 0-1,0-1 0,-1 1 0,2-3 3,3-11 38,-1 1-1,-1-1 1,0 0-1,-1 0 1,-1 0-1,0-1 1,-1-17-38,-2 22 80,0 0 1,-1-1-1,-1 1 1,0 0-1,-1 0 0,0 1 1,-2-1-1,1 1 1,-1-1-1,-5-6-80,8 16 52,0 0 1,-1-1 0,0 2-1,0-1 1,0 0-1,0 0 1,0 1-1,-1 0 1,0 0-1,0 0 1,1 0-1,-2 0 1,1 1-1,0 0 1,0 0-1,-1 0 1,1 0-1,-1 1 1,0-1-1,1 1 1,-1 1-1,0-1 1,0 0 0,0 1-1,1 0 1,-1 0-1,0 1 1,0 0-1,0-1 1,1 1-1,-1 1 1,0-1-1,0 1-52,-39 19-1569,17-3-2659,17-9 2297</inkml:trace>
  <inkml:trace contextRef="#ctx0" brushRef="#br0" timeOffset="2111.178">156 451 3392,'-6'-7'3597,"5"7"-3466,1 0 1,0-1-1,0 1 1,-1 0-1,1-1 1,0 1-1,0 0 1,-1-1-1,1 1 1,0 0-1,-1-1 0,1 1 1,-1 0-1,1 0 1,0 0-1,-1-1 1,1 1-1,-1 0 1,1 0-1,0 0 1,-1 0-1,1 0 1,-1 0-1,1 0 1,-1 0-1,1 0 1,-1 0-1,1 0 1,0 0-1,-1 0-131,-6 0 432,0 1 1,1 1-1,-1-1 0,0 1 1,1 0-1,0 0 1,-1 1-1,1 0 0,0 0 1,0 0-1,0 2-432,1-2 83,0 1-1,1-1 1,0 1-1,-1 1 1,1-1-1,1 0 1,-1 1 0,1 0-1,0 0 1,0 0-1,0 0 1,1 1 0,-1-1-1,1 1 1,1-1-1,-1 1 1,1 0 0,0-1-1,0 5-82,0 1 31,1 1 0,0 0 0,1-1-1,0 1 1,0-1 0,2 1 0,1 6-31,-2-12 9,0 0-1,0-1 1,1 1 0,-1-1 0,1 0-1,1 0 1,-1 0 0,1 0-1,-1-1 1,1 1 0,1-1 0,-1 0-1,1 0 1,-1 0 0,4 1-9,1 1-6,1-1 0,-1 0 1,1-1-1,0 0 0,0 0 1,0-1-1,0 0 0,1-1 0,-1 0 1,1-1-1,0 0 0,-1-1 1,1 0-1,4-1 6,-5 0 23,0 0 0,-1-1 0,1 1 0,0-2 0,-1 0 0,4-1-23,-8 2-1,0-1 0,0 0 1,-1 0-1,1 0 0,-1 0 0,1-1 0,-1 1 0,0-1 0,0 0 1,-1-1-1,1 1 0,0-2 1,4-5 44,-1-1 0,0-1 0,-1 1 0,0-1 0,-1 0 0,0-1 0,-1 1 0,0-1 0,-1-2-44,-2 8 45,0 0-1,0 0 0,-1 0 0,0-1 0,0 1 1,-1 0-1,0 0 0,-1 0 0,0 0 0,0 1 1,0-1-1,-1 0 0,0 1 0,-1 0 1,0 0-1,-4-7-44,5 10 90,0 0-1,-1-1 1,1 1 0,-1 1 0,0-1 0,0 0 0,-1 1 0,1 0-1,-1 0 1,1 0 0,-1 1 0,0 0 0,0-1 0,0 1-90,-3 0 176,0 0 1,0 1 0,0 0-1,0 0 1,0 1 0,0 0-1,-1 0 1,1 1 0,-2 0-177,-58 12 223,24-3-6320,36-8 3571,-1 1-439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3:45.97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117 40 4640,'2'-11'2921,"-2"11"-2801,0-1-1,1 1 1,-1 0 0,0-1-1,0 1 1,0-1-1,0 1 1,1-1 0,-1 1-1,0-1 1,0 1 0,0-1-1,0 1 1,0-1-1,0 1 1,0-1 0,0 1-1,0-1 1,0 1 0,-1-1-1,1 1 1,0-1-1,0 1 1,0 0 0,-1-1-1,1 1 1,0-1 0,0 1-1,-1-1 1,1 1-1,0 0 1,-1-1 0,1 1-1,0 0 1,-1-1 0,1 1-1,-1 0 1,1 0 0,-1-1-1,1 1 1,0 0-1,-1 0 1,1 0 0,-1 0-1,1-1 1,-1 1 0,1 0-1,-1 0 1,1 0-1,-1 0 1,1 0 0,-1 0-1,1 0 1,-1 1-120,-2-2 184,0 1-1,0 0 1,0 1 0,0-1 0,0 1 0,0-1-1,0 1 1,1 0 0,-1 0 0,0 0-1,0 0 1,1 0 0,-1 1 0,0-1 0,0 2-184,-1 0 156,1 0 0,-1 0 0,0 1 0,1 0 1,0 0-1,0 0 0,0 0 0,-2 4-156,0 1 90,1 0-1,1 0 0,-1 0 1,1 0-1,1 1 0,0-1 1,0 1-1,0 0 0,1 2-89,1-1 5,0 1-1,0-1 1,1 0-1,1 1 1,0-1-1,3 9-4,-4-15-7,1 0-1,0 0 1,0 0-1,1-1 1,-1 1-1,1-1 1,0 1-1,0-1 1,1 0-1,-1 0 1,1 0 0,0-1-1,0 1 1,0-1-1,4 2 8,-2-1 23,1 0-1,0 0 1,0-1-1,1 0 1,-1 0 0,1-1-1,-1 0 1,1 0-23,-3-2 7,-1 1 0,0-1 0,0 0 0,0 0 1,0-1-1,1 1 0,-1-1 0,0 0 0,0 0 0,0 0 0,0 0 1,0-1-1,0 1 0,-1-1 0,4-2-7,1-2 57,-1 1-1,0-1 1,-1 0-1,1-1 1,-1 1 0,0-1-1,-1 0 1,1-1-1,-2 0 1,1 0 0,-1 0-1,0 0 1,-1 0-1,1-3-56,-1 4 121,-1 0-1,-1 1 1,1-1-1,-1 0 1,0 0 0,-1 0-1,1 0 1,-2 0-1,1 0 1,-1 0-1,0 0 1,0 0-1,-1 0 1,1 0-1,-2 1 1,1-1 0,-1 1-1,0-1 1,0 1-121,-2-2 326,-1 0 0,1 1 1,-1 0-1,0 0 0,-1 1 0,0-1 1,0 1-1,0 1 0,0-1-326,3 4 40,0 0 0,0 0 0,0 0 0,0 0 0,0 1 0,0 0 0,0 0 0,0 0 0,-3 0-40,4 0-259,0 1 0,0 0-1,0 1 1,-1-1 0,1 0-1,0 1 1,0 0 0,0-1-1,0 1 1,0 0 0,0 1-1,0-1 1,-2 1 259,4 0-702,-1-1 0,0 0-1,0 0 1,1 1 0,-1-1 0,1 1 0,-1 0-1,1-1 1,-2 3 702,-3 6-3018</inkml:trace>
  <inkml:trace contextRef="#ctx0" brushRef="#br0" timeOffset="1152.772">376 386 4224,'-2'0'366,"1"-1"0,0 1 0,-1 0 1,1 0-1,-1 0 0,1 0 0,0 0 0,-1 0 0,1 0 0,-1 0 1,1 0-1,0 0 0,-1 1 0,1-1 0,0 1 0,-1-1 1,1 1-1,0 0 0,-1-1 0,1 1-366,-27 19 2228,16-11-1187,7-5-805,-1 0 1,0 0 0,1 1 0,0-1 0,0 1 0,1 1 0,-1-1 0,-2 5-237,5-7 50,1 0 0,-1 1 1,1-1-1,0 1 0,-1-1 0,2 1 0,-1 0 1,0-1-1,1 1 0,0 0 0,-1 0 0,2 0 1,-1-1-1,0 1 0,1 0 0,0 2-50,1 0 14,0 0 0,0 0-1,0 0 1,1-1 0,0 1 0,0-1-1,0 0 1,1 1 0,-1-2 0,1 1-1,2 1-13,0 1 23,1-1-1,0 0 1,1 0 0,-1 0-1,1-1 1,0 0-1,1-1-22,-2-1 39,0 0-1,0-1 0,0 0 1,0 0-1,0-1 0,1 0 0,-1 0 1,0-1-1,1 0 0,-1 0 1,8-2-39,-9 2 150,-1-1 1,1 0 0,0-1 0,0 1-1,-1-1 1,1 0 0,-1-1 0,0 1-1,0-1 1,1 0 0,-2 0 0,1-1 0,0 1-1,-1-1 1,1-1-151,0-1 73,0-1 0,-1 1 1,0-1-1,0 0 0,-1-1 0,0 1 0,0 0 1,-1-1-1,0 0 0,0 0 0,-1 1 0,0-1 0,0 0 1,0 0-1,-1 0 0,-1 0 0,1 0 0,-2-2-73,1 5 154,-1 0 0,0 1 0,0-1 0,0 0 0,-1 1 0,1-1 0,-1 1 0,0 0 0,0 0-1,-1 0 1,1 0 0,-1 0 0,0 1 0,0 0 0,0 0 0,0 0 0,-1 0 0,1 0 0,-6-1-154,4 1-48,-1 1 0,1 0 0,-1 0 1,0 0-1,0 1 0,0 0 0,0 0 1,0 1-1,0 0 0,0 0 1,1 1-1,-1 0 0,0 0 0,-5 1 48,-8 7-3144,8-1-1749,4-1 1907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32:13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1 128,'17'13'0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5:13.34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183 23 2080,'-12'1'8682,"-6"2"-4740,10-1-3500,-1 0 1,0 1 0,1 0-1,-1 0 1,-5 4-443,8-2 237,0-1 0,1 1 0,-1 0 1,1 0-1,0 0 0,1 1 0,-1 0 1,1 0-1,0 0 0,-1 4-237,-2 5 218,0-1-1,1 1 1,0 0-1,0 6-217,4-9 116,-1 0-1,2 0 1,0 0-1,0 0 1,1 0-1,0 0 1,1 0-1,1 1-115,2 8 96,0 0-1,1-1 1,1 0 0,3 5-96,-7-21 41,0 0-1,0-1 1,0 1-1,1-1 1,-1 0-1,1 1 1,0-1-1,0 0 1,0 0-1,0-1 1,0 1-1,1-1 1,-1 0-1,1 1 1,0-2-1,-1 1 1,1 0-1,0-1 1,0 1-1,0-1 1,0 0-1,1-1 1,-1 1-1,0-1 1,0 0-1,0 0 1,0 0-1,1 0 1,-1-1-1,0 1 1,0-1-1,0 0 1,0-1-1,0 1 1,0-1-1,0 0 1,2-1-41,0-2 154,0 0 0,0 0-1,0 0 1,-1-1 0,0 0 0,0 0 0,-1 0 0,1 0 0,-1-1 0,0-2-154,21-28 354,-8 17-265,-1-1 1,-1 0-1,-1-1 0,10-21-89,-20 34 50,0 0 0,0-1 0,-1 1 0,-1-1 0,1 0 0,-1 1 0,0-11-50,-2 15 26,0 0 1,0 0 0,-1 0 0,1 0 0,-1 0 0,-1 0-1,1 0 1,0 0 0,-1 0 0,0 0 0,0 1 0,-1-1-1,1 1 1,-1 0 0,0-1 0,-2-1-27,0 1 82,1 1 0,-1-1 0,0 1 0,0 0 0,-1 1 0,1-1 1,-1 1-1,0 0 0,0 0 0,0 1 0,0 0 0,0 0 0,-1 0 0,0 0-82,2 1-293,-1 1 0,1-1 0,-1 1 0,0 0 0,1 0 0,-1 1 0,-4 0 293,6 0-867,0 0 0,0 0-1,1 0 1,-1 1 0,0-1 0,0 1 0,1 0 0,-1 0 0,1 1 0,-3 1 867,-6 8-3589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5:14.59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134 3 5888,'-2'0'808,"0"-1"1,0 1-1,0-1 1,0 1-1,0 0 0,0 0 1,0 0-1,1 0 1,-1 0-1,0 0 1,0 0-1,0 1 0,0-1 1,-1 1-809,-1 0 599,0 1 1,0 0 0,0 0-1,0 0 1,0 0-1,-3 3-599,2 0 158,-1-1 1,1 1-1,0 0 0,1 0 0,-1 1 0,1-1 0,0 1 1,-3 6-159,2-3 59,1 1 1,0 0 0,1 0 0,0 1 0,0-1-1,1 1 1,0-1 0,1 1 0,1 0 0,-1 4-60,2-7 5,0 0-1,0 0 1,0-1 0,1 1 0,0 0 0,1-1 0,0 0 0,0 1 0,0-1 0,1 0 0,0 0 0,0-1-1,1 0 1,3 4-5,-6-7-1,1 0 0,-1-1-1,1 1 1,-1-1 0,1 1 0,0-1-1,0 0 1,0 0 0,1-1-1,-1 1 1,0-1 0,1 1 0,-1-1-1,1 0 1,-1 0 0,1 0-1,1-1 2,0 0 14,-1 0 0,1 0 0,-1 0 0,1-1-1,-1 0 1,1 0 0,-1-1 0,0 1-1,0-1 1,1 1 0,-1-2 0,3-1-14,5-4 47,-1 0 1,0-1-1,0-1 0,0 0 1,-2-1-1,1 0 1,-1 0-1,2-4-47,-6 6 118,1 1-1,-2-1 1,1 0 0,-1 0 0,-1 0-1,1-1 1,-2 1 0,1-3-118,-2 7 90,0 0-1,0 0 1,-1 0 0,1 0 0,-1 0 0,-1 0-1,1 0 1,-1 0 0,1 0 0,-2 0 0,1 0-1,0 0 1,-1 1 0,0-1 0,0 0 0,-3-3-90,3 4 46,-1 1 0,0 0 1,0 0-1,0 0 1,0 1-1,-1-1 1,1 1-1,-1 0 0,0 0 1,0 0-1,1 0 1,-1 0-1,0 1 1,0 0-1,-1 0 1,1 0-1,-1 0-46,-6-1-244,-1 1-1,1 1 1,-1-1 0,1 2 0,-11 1 244,4 0-1446,2 1 438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5:39.212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162 25 3808,'0'0'161,"0"0"-1,0 0 1,0 0 0,0 0 0,0-1-1,0 1 1,0 0 0,0 0-1,0 0 1,0 0 0,0-1 0,0 1-1,0 0 1,0 0 0,0 0-1,0 0 1,0 0 0,0-1 0,0 1-1,0 0 1,0 0 0,0 0 0,0 0-1,0-1 1,-1 1 0,1 0-1,0 0 1,0 0 0,0 0 0,0 0-1,0 0 1,0 0 0,0-1 0,-1 1-1,1 0 1,0 0 0,0 0-161,-9-4 2602,-10 1-501,14 3-1907,1-1 0,0 1 0,0 0 0,0 1-1,-1-1 1,1 1 0,0 0 0,0 0 0,0 0 0,0 0-1,0 1 1,0 0 0,0-1 0,1 2 0,-1-1 0,1 0-1,-1 1 1,1-1 0,0 1 0,0 0 0,0 0 0,0 0-1,1 1 1,-1-1 0,1 1 0,0-1 0,0 1 0,0 0-1,-1 3-193,-3 5 155,2 0-1,0 1 0,0-1 0,1 1 0,0 0 0,2-1 1,-1 1-1,1 5-154,1-9 14,0 0 0,1 0 0,0-1 0,0 1 0,1 0 0,0 0 0,0-1 1,1 0-1,0 1 0,1-1 0,0 0 0,3 5-14,-3-9 32,-1 0 0,1 0 0,0 0 0,0 0 1,0 0-1,1-1 0,-1 0 0,1 0 0,0 0 0,0-1 0,0 0 0,0 1 0,1-1-32,7 2 44,0 0 0,0-1-1,1 0 1,8 0-44,-15-3 71,-1 0 0,0 0-1,0-1 1,0 0 0,0 0 0,0 0 0,0-1-1,0 0 1,0 0 0,4-2-71,0-1 97,0 0 1,-1-1-1,1 0 0,-1 0 1,4-5-98,-8 6 22,0 0 0,-1 0 1,1-1-1,-1 0 0,0 0 0,-1 0 1,1 0-1,-1 0 0,0-1 1,-1 0-1,0 1 0,2-7-22,-2 4 58,-1 0 0,1 0 0,-1 0 0,-1 0 0,0 0 0,0 0 0,-1 0 0,0 0 0,-2-6-58,1 7 195,0 0 1,-1 1-1,0-1 1,-1 1-1,0 0 1,0 0-1,0 0 1,-1 0-1,0 1 1,0 0-1,-1 0 1,0 0-1,0 1 1,-3-3-196,3 4-70,-1-1 0,1 1 1,-1 1-1,0-1 1,0 1-1,-7-2 70,7 3-728,1 0-1,-1 1 0,1 0 1,-1 0-1,1 1 1,-1-1-1,0 2 1,-1-1 728,-7 2-2406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5:46.11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157 41 4384,'-6'-6'8807,"1"4"-7673,1 2-822,-1 0-1,0-1 1,0 1 0,1 1 0,-1-1 0,0 1-1,1 0 1,-1 0 0,1 0 0,-1 0 0,1 1-1,0 0 1,-1 0 0,1 0 0,0 1 0,-1 0-312,0 1 117,0 0 1,0 1 0,0 0 0,1 0 0,0 0-1,0 0 1,0 0 0,0 1 0,1 0-1,0 0 1,0 1-118,-1 1 15,1 1 0,0 0 0,0 0 0,1 0 0,1 0 0,-1 0-1,1 0 1,1 0 0,0 0 0,0 1 0,1-1 0,0 0 0,0 0 0,1 0-1,0 0 1,3 7-15,-1-9 5,0 0 0,0-1-1,0 1 1,1-1 0,0 0-1,0 0 1,0 0 0,1-1-1,0 0 1,0 0 0,0 0-1,1-1 1,-1 0 0,1 0-1,0-1 1,7 3-5,-9-5 31,0 0 0,0 1 0,0-1-1,1-1 1,-1 1 0,0-1 0,1 0 0,-1 0 0,0-1-1,1 0 1,1 0-31,6-2 70,0 0 0,0-1 0,11-4-70,-19 5 57,1 0 0,-1 0 0,0 0-1,0-1 1,0 0 0,-1 0 0,1 0 0,-1 0-1,0-1 1,0 0 0,-1 1 0,1-2-1,-1 1 1,0 0 0,0-2-57,6-12 605,-1-1 0,-1 0 0,4-15-605,-10 28 138,1 0 0,-1 0 0,0 0 0,-1 0 0,0-1 1,0 1-1,0 0 0,-1 0 0,0-1 0,-1 1 0,1 0 0,-1 0 0,-1 1 0,0-4-138,1 6 69,-1-1 0,1 0 0,-1 1 0,1 0 0,-1-1 0,0 1 0,-1 0 0,1 1 0,-1-1 0,0 1-1,0-1 1,0 1 0,0 0 0,0 1 0,-1-1 0,1 1 0,-1 0 0,0 0 0,1 0 0,-4 0-69,-5-1 75,-1 0-1,1 1 1,-1 1 0,-3 0-75,11 1-666,-1 1 1,1-1 0,0 1-1,-6 1 666,9-1-1058,0 0 0,0 0-1,0 1 1,0-1 0,0 0-1,0 1 1,0 0 0,0 0-1,0 0 1059,-6 7-3530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46:03.96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167 45 3232,'-2'-2'691,"0"1"0,1-1 1,-1 1-1,0-1 0,0 1 0,0 0 0,0 0 1,0 0-1,0 0 0,0 0 0,0 1 0,0-1 1,-1 1-1,1-1 0,0 1 0,0 0 0,-1-1 1,0 1-692,-1 1 321,1-1 1,-1 1 0,1 0 0,-1 0 0,1 0 0,-1 0-1,1 1 1,0-1 0,-1 1 0,1 0 0,0 0-322,-4 2 53,1 1 0,0 0 0,1 0 0,-1 0 0,1 1 0,0 0 0,1 0 0,-1 0 0,1 1 0,0-1 0,1 1-53,-2 3 77,1 0 1,0 0-1,1 1 0,0-1 1,1 1-1,0 0 1,1 0-1,0-1 0,1 1 1,0 3-78,0-8-1,1 0 1,0 0-1,0 0 0,1-1 1,-1 1-1,1 0 1,1 0-1,-1-1 0,1 1 1,0-1-1,0 0 1,1 0-1,-1 0 0,1 0 1,0-1-1,0 0 1,1 1-1,-1-1 0,2 0 1,1 1-1,1 0-1,-1 0 1,1-1-1,0 0 0,0-1 1,0 0-1,0 0 0,1 0 2,-4-2 18,1 0 0,-1 0 0,1 0 0,-1-1 0,1 1-1,-1-1 1,1-1 0,0 1 0,-1-1 0,0 0-1,1 0 1,-1-1 0,1 0-18,10-4 45,-1 0 0,0-1-1,0-1 1,0 0-45,-10 4 16,1 0 0,-1-1 1,0 1-1,-1-1 0,1 0 0,-1 0 0,0 0 1,0 0-1,-1-1 0,1 0 0,0-3-16,2-2 33,-1 0-1,-1-1 1,0 1-1,-1-1 0,0 0 1,-1 0-1,0 0 1,-1 0-1,0 0 0,-1-1 1,0 1-1,-1 0 1,-2-9-33,2 16 80,-1 1 0,0-1-1,0 1 1,0 0 0,0-1 0,-1 1 0,0 0 0,0 0 0,0 1 0,0-1 0,0 1 0,-1-1 0,1 1 0,-1 0 0,0 0 0,0 1 0,0-1 0,-1 1-1,1 0 1,-1 0 0,1 0 0,-2 0-80,-5-1 65,0-1 0,0 2 0,-1-1 0,1 1-1,0 1 1,-1 0 0,0 1 0,-11 1-65,10 1-1707,0 0 1,-12 3 1706,11 0-1542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3:12:30.64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427 112 320,'0'-2'14,"1"1"1,-1-1-1,0 1 1,1-1-1,-1 1 1,1-1-1,0 1 0,-1 0 1,1-1-1,0 1 1,0 0-1,0-1 1,0 1-1,0 0 0,0 0 1,0 0-1,0-1-14,0 2 71,0-1 0,0 0-1,-1 0 1,1 0 0,-1 0-1,1 0 1,-1 0 0,1 0-1,-1 0 1,1 0 0,-1 0-1,0 0 1,0 0 0,1-1-1,-1 1 1,0-1-71,0 2 779,0 0 442,-15 9 2651,5-4-3300,-1 0-1,0-1 1,0 0 0,0-1 0,-1 0 0,-5 1-572,-24 6 707,-17 13 226,43-16-580,-12 6 181,13-6-192,-1 0 1,0-1 0,-11 2-343,18-5 84,-1 0 0,1 1 0,0 0 0,0 1-1,-1 1-83,-9 4 3,15-9 2,0 1 1,0-1 0,0 1 0,0 0 0,1 0 0,-1 0 0,0 0-1,1 0 1,0 1 0,-1-1 0,1 1 0,0-1 0,0 1 0,1 0 0,-1 0-1,1 0 1,-1 0 0,1 0 0,0 0 0,-1 3-6,-6 25 107,4-17-80,0 0 1,1 0 0,1 0-1,0 1 1,1 4-28,1 6-89,-1-6 140,1 0 1,1 0 0,1 0 0,4 17-52,10 8-187,-13-38 177,-1 0-1,1 0 1,1 1 0,-1-2-1,1 1 1,0 0 0,2 2 10,7 9 67,-11-14-75,0-1 1,0 0-1,1 1 0,-1-1 1,1 0-1,-1 0 1,1 0-1,0-1 1,-1 1-1,1 0 1,0-1-1,0 0 1,0 0-1,0 0 1,1 0-1,-1 0 1,0-1-1,0 1 8,12 0 32,-1 0 1,0-1-1,10 0-32,-1-1 7,23-1-30,1-2 1,20-6 22,-9 2 77,3-3-104,18-6 27,-12 1-117,49-3 300,-24 5-249,-82 12 87,-1-1 0,1 0 1,-1-1-1,0 0 0,0 0 0,6-4-21,50-36 208,-49 33-132,2-3-48,-2-1 0,0-1 0,0 0 1,11-17-29,-15 18-7,14-22 183,-15 19-197,-9 15 22,-1-1-1,0 0 1,1 0 0,-1 1-1,-1-1 1,1 0 0,-1 0-1,1 0 1,-1 0 0,0 0-1,0 0 1,-1-1-1,1-5 72,0 8-50,0 0 0,-1 1 1,1-1-1,-1 1 0,1-1 0,-1 1 1,1-1-1,-1 1 0,0 0 0,0-1 1,0 1-1,0 0 0,0-1 0,0 1 1,0 0-1,0 0 0,0 0 1,-1 0-1,1 0 0,-1 0-22,-32-18 188,23 13 37,-96-43 437,93 43-596,0-1 0,-1 2 0,-2-1-66,-34-13 15,30 10 29,-1 1 0,-1 0 0,0 2 0,-2 0-44,6 3 155,1 1-1,-1 0 1,1 2 0,-5 0-155,1 0 85,1 0 0,-1-2 1,0-1-86,-27-1 32,36 3-287,0 1 1,0-2-1,1 0 0,-5-1 255,7 0-444,-26-9-2329,34 11 2401,0 0 1,0 0 0,0 0-1,0-1 1,1 1 0,-1 0 0,0-1-1,0 1 1,1-1 0,-1 0-1,1 0 1,0 1 0,-1-1-1,0-2 372,-3-16-2298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3T13:47:05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169 9 1472,'-2'-4'2361,"2"3"-2270,-1 1 0,1-1 1,-1 1-1,0 0 1,0-1-1,1 1 0,-1 0 1,0-1-1,1 1 1,-1 0-1,0 0 0,0 0 1,0-1-1,1 1 1,-1 0-1,0 0 1,0 0-92,-2 1 45,0-1 1,-1 1 0,1-1 0,0 1 0,0 0-1,-1 1 1,1-1 0,0 0 0,0 1 0,0 0 0,1-1-1,-1 1 1,0 0-46,-36 33 249,24-20-219,9-9 115,0 0 0,1 1 0,0 0 0,0 0 0,0 0 0,1 1 0,0-1 0,1 1 0,0 0 0,0 0 0,0 4-145,1-5 55,1-1 0,0 1 1,1-1-1,0 1 0,0-1 1,0 1-1,1-1 0,1 6-55,1-1 58,1-1 0,1 0 0,0-1 0,0 1 0,1-1 0,0 0 0,0 0 1,5 4-59,-2-2-49,14 17 317,16 13-268,-21-21 20,-15-17-26,0-1 0,-1 1 0,1-1 0,0 1 0,0-1 0,1 0 0,-1 0-1,0-1 1,1 1 0,-1 0 0,1-1 0,-1 0 0,1 0 0,0 0 0,-1-1 0,4 1 6,-2-1 58,-1 0 0,0 0 0,1-1 0,-1 0 0,0 0 0,1 0 0,-1 0 0,0-1 0,0 1 0,0-1 0,0 0 0,0 0 0,0-1 0,1-1-58,8-5 180,0-2 0,0 0 0,-1 0 0,-1-1 0,0-1 0,-1 0 0,4-6-180,-9 11 63,0 1 0,-1-1-1,0-1 1,0 1 0,-1 0 0,0-1-1,0 0 1,-1 0 0,0 0 0,-1 0-1,0 0 1,0 0 0,-1 0 0,0-3-63,-1 6 45,0 0 0,0 0 1,-1 0-1,0 0 0,0 0 0,-1 1 1,1-1-1,-1 1 0,-1-1 1,1 1-1,-1 0 0,1 0 1,-1 1-1,-1-1 0,1 1 1,-1 0-1,0 0 0,0 0 0,0 1 1,-3-2-46,-2-1 64,-1 0 0,0 1 0,0 0 0,-1 1 0,0 0 0,1 1 0,-1 0 0,-1 1 0,-10-1-64,15 3-140,0 0 0,0 1-1,0-1 1,0 1 0,0 1 0,0 0-1,-2 1 141,1-1-993,1 1 1,0 1-1,0 0 0,0 0 1,1 0-1,-6 5 993,-8 8-3520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3T13:47:09.0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46 2144,'0'0'699,"-4"12"271,6 1-330,-1-11-183,-3-8-231,1 4-112,1 1 1,-1 0 0,1 0-1,-1 0 1,0-1-1,0 1 1,1 0-1,-1 0 1,0 0 0,0 0-1,0 0 1,0 1-1,0-1 1,-1 0-1,1 0 1,0 1 0,0-1-1,0 1 1,-1-1-1,1 1 1,0-1-1,-1 1 1,1 0 0,-1-1-115,0 1 101,-1-1 1,0 1-1,0 0 1,0 0-1,0 0 1,0 0-1,0 1 1,1-1-1,-1 1 1,0 0-1,0 0-101,-4 2 28,-1 1 0,2 0-1,-1 0 1,0 1-1,1 0 1,0 0 0,0 0-1,0 1 1,1 0-1,0 0 1,0 0 0,0 1-1,1 0 1,0 0-1,0 0 1,1 0 0,-1 4-28,2-7 10,1 0-1,-1 1 1,1 0 0,0-1 0,0 1 0,1 0 0,-1-1 0,1 1-1,0 0 1,1 0 0,-1-1 0,1 1 0,0 0 0,0-1 0,0 1-1,1-1 1,-1 1 0,1-1 0,0 0 0,1 1 0,-1-1 0,1 0-1,0-1 1,0 1 0,0 0 0,0-1 0,0 0 0,1 1-10,4 3 26,1 0-1,0 0 1,0-1 0,1 0 0,-1 0 0,1-1-1,0-1 1,1 1 0,-1-2 0,1 1 0,4-1-26,6 1 25,-1 0 0,1-2 0,5 0-25,-20-2 76,1 0 1,-1 0-1,1-1 1,0 0-1,-1 0 0,1 0 1,-1-1-1,0 0 1,1 0-1,-1 0 0,0-1 1,1-1-77,-4 2 42,-1 0-1,1-1 1,-1 1 0,0-1 0,0 1 0,0-1 0,0 0 0,0 0-1,0 0 1,-1 0 0,1 0 0,-1 0 0,0-1 0,0 1 0,0-1-42,3-12 101,-1 0 0,0-11-101,-1 14 135,0-6-51,0 1 0,-2-1 1,0 1-1,-1-14-84,0 25 55,0 1 0,0 0 0,-1-1 0,1 1 0,-1 0 0,-1 0 0,1 0 0,-1 0 0,0 0 0,0 1 0,-1-1 0,1 1 0,-1 0 1,-1 0-1,0-1-55,3 4 1,0 0 1,0 1-1,0-1 1,0 1-1,-1 0 0,1-1 1,0 1-1,-1 0 1,1 0-1,0 1 1,-1-1-1,1 0 1,-1 1-1,1 0 1,-1-1-1,0 1 1,1 0-1,-1 0 1,1 1-1,-1-1 1,1 0-1,-1 1 1,-1 0-2,0 0-290,1 1 0,0-1 0,0 1 0,0-1-1,0 1 1,0 0 0,-3 2 290,3-1-763,0 0 0,1-1 0,-1 1 0,1 0 0,-1 1-1,1-1 1,0 1 763,-7 15-2869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1:02.18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160 8 2720,'1'-7'840,"0"8"-37,2 13 1783,-3-15-2493,-1 1 0,1-1 0,-1 1 0,1-1 0,0 1 0,-1-1 0,1 0 0,-1 1 0,1 0 0,-1-1 0,1 1 0,-1-1 0,0 1 0,1 0 0,-1-1 0,0 1 0,1 0 0,-1 0 0,0-1 0,1 1 0,-1 0 0,0 0 0,1 0 0,-1 0 0,0 0-93,-8 4 311,0 1 0,0 0 0,0 0-1,1 1 1,0 0 0,0 0 0,0 1 0,1 0-1,0 0 1,0 1 0,-2 5-311,-9 9 142,15-18-90,-1 0 0,1 0-1,0 0 1,0 1 0,1-1-1,-1 1 1,1 0 0,0 0-1,0-1 1,0 1 0,1 1 0,-1 0-52,1 2 30,1-1-1,0 1 1,0-1 0,1 1 0,-1 0 0,2-1 0,-1 0 0,3 7-30,3 8 9,2 0 1,2 4-10,9 21 83,-17-40-80,0-1 1,1 0 0,-1 0-1,2 0 1,-1 0-1,0-1 1,3 2-4,36 36-28,-42-43 31,0 1 3,0 0 0,0 0 0,0-1 0,0 1-1,0 0 1,0-1 0,1 1 0,-1-1 0,0 1 0,0-1 0,0 1 0,1-1 0,-1 0-1,0 0 1,1 0 0,-1 1 0,0-1 0,0-1 0,1 1 0,-1 0-6,2 0 4,-1-1 0,0 0 0,1 0 0,-1 0 0,0 0 0,0 0 0,0 0-1,0 0 1,0-1 0,2 0-4,3-5-4,0 0-1,0-1 0,0 1 1,4-8 4,-11 14 0,20-28 75,12-25-75,4-7-17,-29 51 8,-1-1-1,-1 1 0,0-1 1,1-2 9,-4 8-9,-1 0 0,1 0 0,-1 0 0,0 0 0,-1 0 0,1-1 0,-1 1 0,0 0 0,0 0 0,-1-2 9,0-3 24,0 1-1,-1-1 1,-1 1-1,0-1 1,0 1-1,-1-1-23,2 6 34,0 1 0,0-1 0,0 1-1,0 0 1,0 0 0,-1 0-1,0 0 1,1 1 0,-1-1 0,0 0-1,0 1 1,0 0 0,-1 0 0,1 0-1,0 0 1,-1 1 0,0-1-34,-3-1 19,1 1 0,-1 0 0,1 0 1,-1 1-1,0 0 0,0 0 0,0 1 0,1-1 1,-1 2-1,-3-1-19,-6 4-117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1:06.95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289 64 1888,'0'0'23,"-1"0"1,1 0-1,0 0 1,0-1-1,0 1 0,-1 0 1,1 0-1,0-1 1,0 1-1,0 0 1,0-1-1,0 1 0,0 0 1,0 0-1,0-1 1,0 1-1,0 0 0,0-1 1,0 1-1,0 0 1,0 0-1,0-1 1,0 1-1,0 0 0,0-1 1,0 1-1,0 0 1,0 0-1,0-1 0,1 1 1,-1 0-1,0 0 1,0-1-1,0 1 0,1 0 1,-1 0-1,0-1 1,0 1-1,0 0 1,1 0-1,-1 0 0,0 0 1,1-1-24,16-3 1415,-16 4-1263,0 0 1,1 0 0,-1 0-1,0 0 1,1 0 0,-1-1-1,0 1 1,1 0 0,-1-1-1,0 1 1,1-1 0,-1 0-1,0 1 1,0-1 0,0 0-1,0 0 1,0 0 0,0 1-1,1-2-152,-1 0 221,0 0 0,-1 0 0,1 0 0,-1 0 0,0 0 0,0 0 0,0 1 0,1-1 0,-2 0 0,1 0-1,0-2-220,0 3 64,-1 1 0,1-1 0,0 0 0,0 1 0,-1-1 0,1 0 0,0 1 0,-1-1-1,1 0 1,-1 1 0,1-1 0,-1 1 0,1-1 0,-1 1 0,0-1 0,1 1 0,-1-1 0,0 1-1,1-1 1,-1 1 0,0 0 0,1-1 0,-1 1 0,0 0 0,1 0 0,-1 0 0,0-1-1,0 1 1,0 0 0,1 0 0,-1 0 0,-1 0-64,-42 8 581,36-7-438,0 1 0,0 0 0,0 0 0,0 1 0,1 0 0,-1 1 0,-5 3-143,-9 7 1121,-16 12-1121,16-10 342,13-9-290,0 0 0,1 0 0,0 1 1,0 0-1,1 1 0,0-1 0,1 1 0,0 1 0,0-1 0,1 1 0,0 0 0,0 0 0,2 1 0,-1-1 0,1 1 0,0 0 1,1 5-53,-4 15 23,2-10 33,1 0 0,0 0 0,2 0 0,0 1 1,1 1-57,1-18 5,0 0 0,1-1 0,-1 1 1,1 0-1,0 0 0,0-1 1,0 0-1,1 1 0,0-1 1,-1 0-1,1 0 0,1 0 1,-1 0-1,1-1 0,-1 0 0,1 1 1,0-1-1,0 0 0,0-1 1,1 1-1,1 0-5,4 2 7,0 0 1,0-1-1,1 0 1,-1 0-1,1-1 0,0-1 1,0 0-1,10 1-7,13-2 12,0 0 0,3-3-12,-21 1 62,0-1 1,-1 0-1,1-1 1,-1-1-1,7-3-62,-15 4-1,0-1 0,0 1 0,-1-1 0,0 0 0,0-1 0,0 1 0,0-1 0,-1-1 0,0 1 0,0-1-1,0 1 1,-1-2 0,0 1 0,0 0 0,0-1 0,-1 1 0,0-1 0,0 0 0,1-5 1,2-8 34,-1 0-1,-1-1 1,-1 1-1,-1-1 1,0 0-1,-2-11-33,0 8 106,-1 1-1,-1-1 0,-3-14-105,4 32 104,0 0-1,-1 0 1,0 0 0,0 0 0,0 0-1,-1 0 1,1 1 0,-2-1 0,1 1 0,0 0-1,-1 0 1,0 0 0,0 0 0,-1 1-1,-3-3-103,6 5-28,-1 0-1,0 0 1,0 1-1,0 0 0,0-1 1,-1 1-1,1 0 1,0 1-1,0-1 0,-1 0 1,1 1-1,0 0 1,-1 0-1,1 0 0,0 0 1,-1 0-1,1 1 1,0 0-1,-1-1 1,1 1-1,0 0 0,0 1 1,0-1-1,-2 1 29,-2 2-900,-1 0 1,0 1-1,1-1 0,0 2 900,-25 20-7186,13-6 3506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1:08.46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348 41 3328,'0'-1'376,"0"-1"0,0 1 0,-1-1 1,1 1-1,0-1 0,0 1 0,-1-1 0,1 1 0,-1-1 1,1 1-1,-1 0 0,0-1 0,0 1 0,1 0 1,-1-1-1,0 1 0,0 0 0,0 0 0,-1-1-376,0 1 182,0 0-1,0-1 0,0 1 1,0 0-1,-1 0 1,1 0-1,0 0 1,-1 0-1,1 1 0,0-1 1,-2 1-182,-6-1 68,0 0 0,0 1-1,-1 1 1,1 0 0,-7 1-68,7 0 121,0 1 0,0 0 0,0 1 0,1 0-1,-1 1 1,1 0 0,0 0 0,0 1 0,0 0-1,1 0 1,0 1 0,0 1-121,-7 6 153,1 1-1,1 0 1,0 1 0,1 0 0,-10 18-153,17-26 0,1 1 0,0 0 1,0 1-1,1-1 1,0 1-1,0 0 1,1-1-1,1 1 0,0 0 1,0 0-1,1 0 1,0 0-1,1 0 1,0 0-1,0 0 0,1 0 1,0 0-1,1-1 1,0 1-1,1-1 1,0 0-1,0 0 0,1 0 1,0 0-1,1 0 0,0 0 10,1 0-1,0-1 0,1 1 1,0-1-1,8 6-9,-10-10 2,-1 0 0,1-1 1,0 1-1,0-1 0,0-1 0,1 1 1,-1-1-1,1 0 0,-1 0 1,4-1-3,3 1 7,0 0 0,0-1 0,0-1 0,-1 0 0,1-1 0,0-1 0,0 1 0,-1-2 1,11-3-8,-14 3 4,1-1 1,-2 1 0,1-2 0,0 1 0,-1-1 0,0-1 0,0 1 0,0-1 0,-1-1 0,0 0 0,0 0 0,-1 0 0,2-3-5,0 0 16,0-1 0,-1 0 1,-1 0-1,0 0 0,0-1 1,-1 0-1,-1 0 0,0 0 1,0-1-1,-1 1 0,-1-1 1,0 0-1,-1 0 1,0 0-1,-2-8-16,1 8 47,-2 0 0,0 0 0,0 1 1,-5-13-48,5 18 7,-1 1 0,0-1 0,0 1 1,-1-1-1,1 1 0,-1 0 0,-1 0 1,1 1-1,-1-1 0,-1 0-7,-1-1-27,-1-1 0,-1 1 0,1 1 0,-1 0 0,0 0 0,-1 0 0,1 1 0,-1 1 1,0-1-1,0 2 0,-1-1 0,1 2 0,-1-1 0,0 1 0,1 1 0,-1 0 0,0 1 0,-4 0 27,-9 4-1813,7 8 501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1:23.07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266 76 1824,'-1'-2'187,"1"1"1,-1 0 0,0 0-1,0 0 1,1-1-1,-1 1 1,1 0-1,-1-1 1,1 1-1,0 0 1,-1-1-1,1 1 1,0 0 0,0-1-1,0 0-187,-4-18 1592,3 19-1435,0-1 1,0 0-1,0 1 0,-1-1 0,1 1 0,-1-1 1,1 1-1,-1 0 0,1 0 0,-1 0 0,0 0 0,0 0 1,1 0-1,-1 0 0,0 0 0,0 1 0,-1-1-157,-38-9 1170,38 9-1028,-1 1-20,0-1 0,0 1 1,-1-1-1,1 1 0,0 1 0,0-1 1,-1 0-1,1 1 0,0 0 0,0 0 0,0 0 1,0 1-1,0-1 0,0 1 0,1 0 1,-1 0-1,0 0 0,0 2-122,-2 1 149,-1 0 0,2 1 0,-1 0 0,1 0 0,-1 1 0,2-1 0,-1 1 0,1 0 0,-1 3-149,-4 9 139,0 0 0,1 1-1,1 0 1,1 1 0,1 0-1,-2 17-138,6-29-5,1 0-1,0 0 0,1 1 1,-1-1-1,2 0 1,-1 0-1,1 0 0,2 3 6,3 11 49,1-1 1,9 16-50,-14-31-6,1-1 0,-1 0 1,1 0-1,0-1 0,0 1 1,1-1-1,5 5 6,-8-7-6,1-1 0,0 0 1,0 0-1,0 0 0,0 0 0,0-1 0,0 1 0,1-1 0,-1 0 0,0 0 1,1 0-1,-1 0 0,1 0 0,-1-1 0,1 0 0,0 0 6,16 0-3,0-2 0,0-1 0,0 0-1,0-1 1,1-2 3,18-6 16,-1-1 0,1-3-16,-25 10 9,0-1 1,-1 0-1,0-1 0,-1 0 1,1-1-1,-1 0 0,-1-1 0,0 0 1,7-9-10,-13 13 6,-1 0 1,1 0 0,-1 0 0,0-1-1,-1 1 1,0-1 0,0 0 0,0 0-1,-1-1 1,0 1 0,0 0 0,-1-1 0,0 1-1,0-1 1,-1 1 0,0-1 0,0 1-1,-1-1 1,0 0 0,-1-4-7,-1 2 25,0 0 0,0 1 1,-1-1-1,0 1 0,-1-1 0,0 1 1,-1 0-1,1 1 0,-2 0 0,-1-3-25,2 5 39,0 0-1,0 0 1,-1 0-1,0 0 1,0 1-1,0 0 1,0 1-1,-1 0 1,0 0 0,0 0-1,0 1 1,-6-1-39,3 1 30,0 1 0,0 0 0,-1 1 0,1 0 1,0 1-1,-11 1-30,-17 6-21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1:36.68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240 108 1408,'-14'-33'2452,"5"10"-216,8 21-2118,-1 0 1,1 0-1,0 0 0,-1 1 1,0-1-1,1 0 1,-1 1-1,0 0 0,0-1 1,0 1-1,0 0 0,0 0 1,0 0-1,0 0 1,0 0-1,0 1-118,-3-2 234,0 1-1,0-1 1,0 1-1,0 1 1,0-1 0,-3 1-234,3 0 89,0 1 1,1 0 0,-1 0-1,0 0 1,1 1-1,0-1 1,-1 1 0,1 0-1,0 1 1,0-1 0,0 1-1,0-1 1,0 1 0,1 0-1,-1 1 1,1-1-1,0 0 1,0 1 0,-3 4-90,-3 5 10,1 0 0,0 1 1,1-1-1,0 2 0,-2 6-10,6-13-7,0 0 0,0 0 0,1-1-1,0 2 1,0-1 0,1 0 0,0 0-1,1 0 1,0 1 0,0-1 0,1 0-1,-1 0 1,2 1 0,1 6 7,5 10-23,-3-6-4,1-1-1,0 1 1,2-1 0,0-1 0,4 6 27,-9-19-3,0 1 0,0-1 0,0 1 0,1-1 0,0 0 0,0-1 0,0 1-1,0-1 1,1 0 0,-1 0 0,1 0 0,0 0 0,-1-1 0,1 0 0,0 0 0,1 0-1,-1-1 1,0 1 0,0-1 0,1 0 0,1-1 3,6 1-34,0-1 1,0-1-1,-1 0 1,1-1-1,0 0 1,0-1-1,-1 0 1,1-1-1,-1-1 1,7-3 33,-4 1-36,0-1 0,-1 0 0,0-2 0,0 1 0,-1-2 0,-1 0 0,12-12 36,-20 19-2,-1 0 0,0 0 0,0-1-1,0 1 1,-1-1 0,1 0 0,-1 0-1,0 0 1,-1 0 0,1 0 0,0-4 2,0-2 6,-1 0 0,0-1 0,-1 1 0,0-8-6,-1 4 22,-1 1-1,0-1 0,0 1 1,-1-1-1,-1 1 0,-1 0 1,0 1-1,-6-13-21,6 15 69,0 1 0,-1-1 0,0 1 1,-1 0-1,0 1 0,0-1 0,-2 1-69,7 6 15,0 1 0,-1-1 0,1 1-1,-1-1 1,0 1 0,0 0 0,0 0 0,0 1-1,0-1 1,0 1 0,-1-1 0,1 1 0,0 0 0,-1 0-1,1 1 1,-1-1 0,1 1 0,-1-1 0,1 1-1,-1 0 1,0 0 0,1 1 0,-1-1 0,1 1-1,-1 0 1,1 0-15,-25 13-74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1T02:22:45.57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307 41 2144,'2'-5'430,"0"-2"2008,-8 5 17,-8 0-2088,5 2-92,0-1-1,1 1 0,-1 0 1,0 1-1,1 0 0,-1 1 0,1-1 1,-1 2-1,1-1 0,-6 3-274,-5 3 400,1 0-1,0 1 1,0 1 0,-2 3-400,12-9 26,1 1 0,0 0 0,1 1 0,-1-1 1,1 1-1,0 1 0,0-1 0,1 1 0,0 0 1,0 0-1,1 1 0,0-1 0,0 1 0,1 0 1,0 0-1,0 0 0,1 1 0,0-1 0,0 1 1,1-1-1,0 1 0,1-1 0,0 3-26,1 3-4,0 1 0,1-1 0,0 0 0,2 0 0,0 0 0,0 0 0,1 0 0,1-1 0,0 0 0,1 0 0,0-1 0,1 0 0,0 0 0,1-1 0,4 4 4,-5-5 3,1-1 0,1 0 0,-1 0 1,2-1-1,-1 0 0,1-1 0,0-1 1,0 1-1,1-2 0,0 1 0,0-2 1,0 1-1,1-2 0,0 0 0,-1 0 1,1-1-1,2-1-3,-3 0 18,0-1 1,-1-1-1,1 0 1,0-1-1,10-2-18,-15 2 6,0 0-1,-1-1 1,1 1 0,-1-1 0,1-1-1,-1 1 1,0-1 0,0 0 0,-1-1-1,5-3-5,-2-1 12,-1 1 0,0-2 0,0 1-1,-1-1 1,0 0 0,0 0 0,-2-1-1,2-1-11,4-17 36,0 0 0,2-15-36,-9 28 22,0-1 0,-1 0 0,0 0 0,-1 0 0,-1 1 1,-1-1-1,0 0 0,-2 0 0,-3-15-22,4 23 101,0 1-1,-1 0 0,0 0 1,0 0-1,-1 0 1,0 0-1,0 1 0,-1 0 1,0 0-1,0 0 1,-1 0-1,0 1 1,0 0-1,0 0 0,-1 0 1,0 1-1,0 0 1,0 1-1,-1-1 1,-4-1-101,2 3 62,1-1 1,-1 2 0,0-1 0,0 1 0,0 1-1,-4-1-62,9 2-230,-1 0 0,0 0 0,0 0 0,0 0 0,0 1 0,1 0-1,-1 1 1,0-1 0,1 1 0,-1 0 0,-4 2 230,-7 12-1301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D564-1A2F-4370-A36F-F35C029345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1D88-2779-4EB4-817A-4D72C5AC2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2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Temperature Seasonality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(Standard Deviation) • Definition: The amount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variation over. a given year (or averaged years) based on the standard. deviation (variation) of monthly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averages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1D88-2779-4EB4-817A-4D72C5AC25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[Method]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[Method]</a:t>
            </a:r>
          </a:p>
          <a:p>
            <a:r>
              <a:rPr lang="en-US" dirty="0"/>
              <a:t>[Your name]</a:t>
            </a:r>
          </a:p>
          <a:p>
            <a:r>
              <a:rPr lang="en-US" dirty="0"/>
              <a:t>[Presentation date]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6451-D6BA-4265-ADAE-0287C5D0733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E810-4D48-457B-8E5B-AA799206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6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34" Type="http://schemas.openxmlformats.org/officeDocument/2006/relationships/customXml" Target="../ink/ink19.xml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image" Target="../media/image10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4.xml"/><Relationship Id="rId9" Type="http://schemas.openxmlformats.org/officeDocument/2006/relationships/image" Target="../media/image14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3.png"/><Relationship Id="rId30" Type="http://schemas.openxmlformats.org/officeDocument/2006/relationships/customXml" Target="../ink/ink17.xml"/><Relationship Id="rId3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25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image" Target="../media/image32.png"/><Relationship Id="rId21" Type="http://schemas.openxmlformats.org/officeDocument/2006/relationships/customXml" Target="../ink/ink29.xml"/><Relationship Id="rId34" Type="http://schemas.openxmlformats.org/officeDocument/2006/relationships/image" Target="../media/image48.png"/><Relationship Id="rId7" Type="http://schemas.openxmlformats.org/officeDocument/2006/relationships/customXml" Target="../ink/ink22.xml"/><Relationship Id="rId12" Type="http://schemas.openxmlformats.org/officeDocument/2006/relationships/image" Target="../media/image37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24.xml"/><Relationship Id="rId24" Type="http://schemas.openxmlformats.org/officeDocument/2006/relationships/image" Target="../media/image43.png"/><Relationship Id="rId32" Type="http://schemas.openxmlformats.org/officeDocument/2006/relationships/image" Target="../media/image47.png"/><Relationship Id="rId37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45.png"/><Relationship Id="rId36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33.png"/><Relationship Id="rId9" Type="http://schemas.openxmlformats.org/officeDocument/2006/relationships/customXml" Target="../ink/ink23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32.xml"/><Relationship Id="rId30" Type="http://schemas.openxmlformats.org/officeDocument/2006/relationships/image" Target="../media/image46.png"/><Relationship Id="rId35" Type="http://schemas.openxmlformats.org/officeDocument/2006/relationships/customXml" Target="../ink/ink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set: Environmental Readings per Country</a:t>
            </a:r>
          </a:p>
          <a:p>
            <a:r>
              <a:rPr lang="en-US" dirty="0"/>
              <a:t>Ritesh Malaiya</a:t>
            </a:r>
          </a:p>
          <a:p>
            <a:r>
              <a:rPr lang="en-US" dirty="0"/>
              <a:t>2018.12.03</a:t>
            </a:r>
          </a:p>
        </p:txBody>
      </p:sp>
    </p:spTree>
    <p:extLst>
      <p:ext uri="{BB962C8B-B14F-4D97-AF65-F5344CB8AC3E}">
        <p14:creationId xmlns:p14="http://schemas.microsoft.com/office/powerpoint/2010/main" val="257351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B375-FDA1-4DF0-9375-FCCEAA10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Binning 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6C05403-BD9D-4466-BEB0-69745F8B9A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99560" y="1690688"/>
            <a:ext cx="6527007" cy="4351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916AD0-56C7-43E0-8A5C-52D10DD57CCD}"/>
                  </a:ext>
                </a:extLst>
              </p14:cNvPr>
              <p14:cNvContentPartPr/>
              <p14:nvPr/>
            </p14:nvContentPartPr>
            <p14:xfrm>
              <a:off x="5049936" y="5074087"/>
              <a:ext cx="892440" cy="4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916AD0-56C7-43E0-8A5C-52D10DD57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296" y="4966447"/>
                <a:ext cx="10000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FD8894-8576-4710-9407-55B97D5BA880}"/>
                  </a:ext>
                </a:extLst>
              </p14:cNvPr>
              <p14:cNvContentPartPr/>
              <p14:nvPr/>
            </p14:nvContentPartPr>
            <p14:xfrm>
              <a:off x="6215616" y="4220167"/>
              <a:ext cx="776880" cy="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FD8894-8576-4710-9407-55B97D5BA8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1976" y="4112167"/>
                <a:ext cx="8845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2C5D2E-319E-4CCD-9DD8-6AF73F5C9E53}"/>
                  </a:ext>
                </a:extLst>
              </p14:cNvPr>
              <p14:cNvContentPartPr/>
              <p14:nvPr/>
            </p14:nvContentPartPr>
            <p14:xfrm>
              <a:off x="6969456" y="5777527"/>
              <a:ext cx="6480" cy="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2C5D2E-319E-4CCD-9DD8-6AF73F5C9E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5816" y="5669887"/>
                <a:ext cx="114120" cy="2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6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B0E2-D343-4E15-BD5E-F8E5BD22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4B6536DC-66B0-41B4-9247-BCF40A992F7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914" r="5787"/>
          <a:stretch/>
        </p:blipFill>
        <p:spPr bwMode="auto">
          <a:xfrm>
            <a:off x="196599" y="1370865"/>
            <a:ext cx="6341806" cy="4849198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61CA9-F7F1-4C38-BC59-02CF189E7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30" y="1536514"/>
            <a:ext cx="5486656" cy="4956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4DD859-67EB-4B51-BE9D-D56352F853F9}"/>
                  </a:ext>
                </a:extLst>
              </p14:cNvPr>
              <p14:cNvContentPartPr/>
              <p14:nvPr/>
            </p14:nvContentPartPr>
            <p14:xfrm>
              <a:off x="7978096" y="2681995"/>
              <a:ext cx="125280" cy="165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4DD859-67EB-4B51-BE9D-D56352F85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9456" y="2673355"/>
                <a:ext cx="142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749CE4-1D49-4F56-A6A2-5A44FFCA5BA4}"/>
                  </a:ext>
                </a:extLst>
              </p14:cNvPr>
              <p14:cNvContentPartPr/>
              <p14:nvPr/>
            </p14:nvContentPartPr>
            <p14:xfrm>
              <a:off x="8351416" y="1765795"/>
              <a:ext cx="179280" cy="194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749CE4-1D49-4F56-A6A2-5A44FFCA5B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2416" y="1756795"/>
                <a:ext cx="1969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5B5B0A-9E5C-4328-A4BC-235C885F8F67}"/>
                  </a:ext>
                </a:extLst>
              </p14:cNvPr>
              <p14:cNvContentPartPr/>
              <p14:nvPr/>
            </p14:nvContentPartPr>
            <p14:xfrm>
              <a:off x="8236936" y="2482195"/>
              <a:ext cx="173520" cy="18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5B5B0A-9E5C-4328-A4BC-235C885F8F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8296" y="2473195"/>
                <a:ext cx="191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9212A3-6DF0-4BA0-B159-1B8413BDBD68}"/>
                  </a:ext>
                </a:extLst>
              </p14:cNvPr>
              <p14:cNvContentPartPr/>
              <p14:nvPr/>
            </p14:nvContentPartPr>
            <p14:xfrm>
              <a:off x="8261416" y="2823475"/>
              <a:ext cx="196560" cy="174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9212A3-6DF0-4BA0-B159-1B8413BDBD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2416" y="2814475"/>
                <a:ext cx="214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2204C4-A57C-4FF4-A44A-754062659FBE}"/>
                  </a:ext>
                </a:extLst>
              </p14:cNvPr>
              <p14:cNvContentPartPr/>
              <p14:nvPr/>
            </p14:nvContentPartPr>
            <p14:xfrm>
              <a:off x="8001856" y="3820315"/>
              <a:ext cx="165600" cy="176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2204C4-A57C-4FF4-A44A-754062659F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3216" y="3811315"/>
                <a:ext cx="183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F80B9CC-1C96-47C3-AB8F-0B435E8C7A47}"/>
                  </a:ext>
                </a:extLst>
              </p14:cNvPr>
              <p14:cNvContentPartPr/>
              <p14:nvPr/>
            </p14:nvContentPartPr>
            <p14:xfrm>
              <a:off x="11558669" y="3055882"/>
              <a:ext cx="196560" cy="209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F80B9CC-1C96-47C3-AB8F-0B435E8C7A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50029" y="3047242"/>
                <a:ext cx="214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41B7BBF-C67F-4CF2-B203-5400D0F4DF55}"/>
                  </a:ext>
                </a:extLst>
              </p14:cNvPr>
              <p14:cNvContentPartPr/>
              <p14:nvPr/>
            </p14:nvContentPartPr>
            <p14:xfrm>
              <a:off x="11591069" y="3996202"/>
              <a:ext cx="189000" cy="195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41B7BBF-C67F-4CF2-B203-5400D0F4DF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82069" y="3987562"/>
                <a:ext cx="206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F2E8557-2965-48EA-B8B1-3B2526C3815E}"/>
                  </a:ext>
                </a:extLst>
              </p14:cNvPr>
              <p14:cNvContentPartPr/>
              <p14:nvPr/>
            </p14:nvContentPartPr>
            <p14:xfrm>
              <a:off x="11562629" y="3533962"/>
              <a:ext cx="208800" cy="33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F2E8557-2965-48EA-B8B1-3B2526C381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53629" y="3524972"/>
                <a:ext cx="226440" cy="34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794CEF-2B81-4876-9F1D-6FCB1F828861}"/>
                  </a:ext>
                </a:extLst>
              </p14:cNvPr>
              <p14:cNvContentPartPr/>
              <p14:nvPr/>
            </p14:nvContentPartPr>
            <p14:xfrm>
              <a:off x="10446503" y="1878184"/>
              <a:ext cx="135720" cy="196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794CEF-2B81-4876-9F1D-6FCB1F8288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37503" y="1869544"/>
                <a:ext cx="153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A63A70-088C-463D-81B7-D16813FACB54}"/>
                  </a:ext>
                </a:extLst>
              </p14:cNvPr>
              <p14:cNvContentPartPr/>
              <p14:nvPr/>
            </p14:nvContentPartPr>
            <p14:xfrm>
              <a:off x="11592743" y="2841904"/>
              <a:ext cx="131760" cy="157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A63A70-088C-463D-81B7-D16813FACB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83743" y="2832904"/>
                <a:ext cx="1494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6F915D2-8BB0-4FD4-B1B3-F72B6FEC666D}"/>
                  </a:ext>
                </a:extLst>
              </p14:cNvPr>
              <p14:cNvContentPartPr/>
              <p14:nvPr/>
            </p14:nvContentPartPr>
            <p14:xfrm>
              <a:off x="11590583" y="2200384"/>
              <a:ext cx="149760" cy="180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6F915D2-8BB0-4FD4-B1B3-F72B6FEC66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583" y="2191744"/>
                <a:ext cx="167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13645D-352C-4157-8661-7DC7CA3E9C7E}"/>
                  </a:ext>
                </a:extLst>
              </p14:cNvPr>
              <p14:cNvContentPartPr/>
              <p14:nvPr/>
            </p14:nvContentPartPr>
            <p14:xfrm>
              <a:off x="11027183" y="2705464"/>
              <a:ext cx="147240" cy="164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13645D-352C-4157-8661-7DC7CA3E9C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18543" y="2696464"/>
                <a:ext cx="1648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5C1E0BD-A654-444A-8E1D-327B5B82D286}"/>
                  </a:ext>
                </a:extLst>
              </p14:cNvPr>
              <p14:cNvContentPartPr/>
              <p14:nvPr/>
            </p14:nvContentPartPr>
            <p14:xfrm>
              <a:off x="10564943" y="2366704"/>
              <a:ext cx="151920" cy="192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5C1E0BD-A654-444A-8E1D-327B5B82D2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56303" y="2358064"/>
                <a:ext cx="169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B66E6A2-78A8-4D94-8210-4C96952368F1}"/>
                  </a:ext>
                </a:extLst>
              </p14:cNvPr>
              <p14:cNvContentPartPr/>
              <p14:nvPr/>
            </p14:nvContentPartPr>
            <p14:xfrm>
              <a:off x="7938015" y="4007395"/>
              <a:ext cx="291240" cy="308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B66E6A2-78A8-4D94-8210-4C96952368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29026" y="3998765"/>
                <a:ext cx="308858" cy="326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511FBAA-E99E-42A9-A60B-6E574AFF1904}"/>
                  </a:ext>
                </a:extLst>
              </p14:cNvPr>
              <p14:cNvContentPartPr/>
              <p14:nvPr/>
            </p14:nvContentPartPr>
            <p14:xfrm>
              <a:off x="7889055" y="4028275"/>
              <a:ext cx="5040" cy="7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511FBAA-E99E-42A9-A60B-6E574AFF19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0055" y="4019635"/>
                <a:ext cx="22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E6C1875-FD5A-4D3B-A3D6-58AFB077620B}"/>
                  </a:ext>
                </a:extLst>
              </p14:cNvPr>
              <p14:cNvContentPartPr/>
              <p14:nvPr/>
            </p14:nvContentPartPr>
            <p14:xfrm>
              <a:off x="8296748" y="4291901"/>
              <a:ext cx="192240" cy="194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E6C1875-FD5A-4D3B-A3D6-58AFB07762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87748" y="4282901"/>
                <a:ext cx="2098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C0454B7-4651-435C-9B46-001D781CC716}"/>
                  </a:ext>
                </a:extLst>
              </p14:cNvPr>
              <p14:cNvContentPartPr/>
              <p14:nvPr/>
            </p14:nvContentPartPr>
            <p14:xfrm>
              <a:off x="11228416" y="2433227"/>
              <a:ext cx="181800" cy="160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C0454B7-4651-435C-9B46-001D781CC7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219434" y="2424227"/>
                <a:ext cx="199405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47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B0E2-D343-4E15-BD5E-F8E5BD22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4B6536DC-66B0-41B4-9247-BCF40A992F7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alphaModFix amt="50000"/>
          </a:blip>
          <a:srcRect l="8914" r="5787"/>
          <a:stretch/>
        </p:blipFill>
        <p:spPr bwMode="auto">
          <a:xfrm>
            <a:off x="213852" y="1853944"/>
            <a:ext cx="6341806" cy="4849198"/>
          </a:xfrm>
          <a:prstGeom prst="rect">
            <a:avLst/>
          </a:prstGeom>
          <a:noFill/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C3898F21-8FE3-4702-885F-6DF36BE307CC}"/>
              </a:ext>
            </a:extLst>
          </p:cNvPr>
          <p:cNvPicPr/>
          <p:nvPr/>
        </p:nvPicPr>
        <p:blipFill rotWithShape="1">
          <a:blip r:embed="rId3">
            <a:alphaModFix amt="50000"/>
          </a:blip>
          <a:srcRect l="11381" r="9498"/>
          <a:stretch/>
        </p:blipFill>
        <p:spPr bwMode="auto">
          <a:xfrm>
            <a:off x="6319684" y="1853944"/>
            <a:ext cx="5567517" cy="4731211"/>
          </a:xfrm>
          <a:prstGeom prst="rect">
            <a:avLst/>
          </a:prstGeom>
          <a:noFill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41DEC2-0BC7-4A19-B087-9F02012B7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634601"/>
              </p:ext>
            </p:extLst>
          </p:nvPr>
        </p:nvGraphicFramePr>
        <p:xfrm>
          <a:off x="481325" y="5041046"/>
          <a:ext cx="11496823" cy="17217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17044">
                  <a:extLst>
                    <a:ext uri="{9D8B030D-6E8A-4147-A177-3AD203B41FA5}">
                      <a16:colId xmlns:a16="http://schemas.microsoft.com/office/drawing/2014/main" val="3569101289"/>
                    </a:ext>
                  </a:extLst>
                </a:gridCol>
                <a:gridCol w="1715772">
                  <a:extLst>
                    <a:ext uri="{9D8B030D-6E8A-4147-A177-3AD203B41FA5}">
                      <a16:colId xmlns:a16="http://schemas.microsoft.com/office/drawing/2014/main" val="348105266"/>
                    </a:ext>
                  </a:extLst>
                </a:gridCol>
                <a:gridCol w="2168442">
                  <a:extLst>
                    <a:ext uri="{9D8B030D-6E8A-4147-A177-3AD203B41FA5}">
                      <a16:colId xmlns:a16="http://schemas.microsoft.com/office/drawing/2014/main" val="2887883978"/>
                    </a:ext>
                  </a:extLst>
                </a:gridCol>
                <a:gridCol w="1831032">
                  <a:extLst>
                    <a:ext uri="{9D8B030D-6E8A-4147-A177-3AD203B41FA5}">
                      <a16:colId xmlns:a16="http://schemas.microsoft.com/office/drawing/2014/main" val="2716801885"/>
                    </a:ext>
                  </a:extLst>
                </a:gridCol>
                <a:gridCol w="4164533">
                  <a:extLst>
                    <a:ext uri="{9D8B030D-6E8A-4147-A177-3AD203B41FA5}">
                      <a16:colId xmlns:a16="http://schemas.microsoft.com/office/drawing/2014/main" val="3977512913"/>
                    </a:ext>
                  </a:extLst>
                </a:gridCol>
              </a:tblGrid>
              <a:tr h="2821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Methods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Unhappy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Normal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Very Happy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Reliability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551115661"/>
                  </a:ext>
                </a:extLst>
              </a:tr>
              <a:tr h="7472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PCA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Others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Temp &amp; Rain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Components have significant contribution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3425076505"/>
                  </a:ext>
                </a:extLst>
              </a:tr>
              <a:tr h="5147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MCA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High summers, warmer winters, high rain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N/A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Colder summers, warmer winters, moderate rain, windy 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Components have significant contribution.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363195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0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DA02-5079-4355-B87D-9442000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 - Inference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8CAC0-A183-49CB-A3AE-CAF207E64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28" y="2141537"/>
            <a:ext cx="5438340" cy="3501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61FDF-2A3D-4505-8BFA-48CA67DA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679" y="2141537"/>
            <a:ext cx="5531678" cy="347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10">
            <a:extLst>
              <a:ext uri="{FF2B5EF4-FFF2-40B4-BE49-F238E27FC236}">
                <a16:creationId xmlns:a16="http://schemas.microsoft.com/office/drawing/2014/main" id="{7928A603-E5A2-4FCB-837E-3E8D54EA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17" y="1845963"/>
            <a:ext cx="6315983" cy="420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DF4991-5675-4898-949A-0AB751CC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</a:t>
            </a:r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92726B4-766F-44EF-A963-A47129D829A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8900" t="1429" r="7030"/>
          <a:stretch/>
        </p:blipFill>
        <p:spPr bwMode="auto">
          <a:xfrm>
            <a:off x="149942" y="1983657"/>
            <a:ext cx="6037006" cy="4446639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C9971D9-7071-4DDB-A43A-46A8D3127CB4}"/>
                  </a:ext>
                </a:extLst>
              </p14:cNvPr>
              <p14:cNvContentPartPr/>
              <p14:nvPr/>
            </p14:nvContentPartPr>
            <p14:xfrm>
              <a:off x="12009623" y="3915804"/>
              <a:ext cx="119520" cy="143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9971D9-7071-4DDB-A43A-46A8D3127C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00983" y="3907164"/>
                <a:ext cx="137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20B659-AD25-468A-B134-0767529ABE00}"/>
                  </a:ext>
                </a:extLst>
              </p14:cNvPr>
              <p14:cNvContentPartPr/>
              <p14:nvPr/>
            </p14:nvContentPartPr>
            <p14:xfrm>
              <a:off x="11668343" y="4052604"/>
              <a:ext cx="140400" cy="145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20B659-AD25-468A-B134-0767529ABE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59703" y="4043604"/>
                <a:ext cx="1580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DECA5F2-8E14-4D2C-8ADC-D990296076BA}"/>
                  </a:ext>
                </a:extLst>
              </p14:cNvPr>
              <p14:cNvContentPartPr/>
              <p14:nvPr/>
            </p14:nvContentPartPr>
            <p14:xfrm>
              <a:off x="11844023" y="4305684"/>
              <a:ext cx="143640" cy="166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ECA5F2-8E14-4D2C-8ADC-D990296076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35383" y="4296684"/>
                <a:ext cx="161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73803FA-A10D-43CA-9F51-D90D7C863494}"/>
                  </a:ext>
                </a:extLst>
              </p14:cNvPr>
              <p14:cNvContentPartPr/>
              <p14:nvPr/>
            </p14:nvContentPartPr>
            <p14:xfrm>
              <a:off x="11562143" y="4434204"/>
              <a:ext cx="159480" cy="142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73803FA-A10D-43CA-9F51-D90D7C8634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53143" y="4425204"/>
                <a:ext cx="1771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A46B139-9A95-44C9-96CD-D193C5B73E7E}"/>
                  </a:ext>
                </a:extLst>
              </p14:cNvPr>
              <p14:cNvContentPartPr/>
              <p14:nvPr/>
            </p14:nvContentPartPr>
            <p14:xfrm>
              <a:off x="11895503" y="5057724"/>
              <a:ext cx="138600" cy="161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A46B139-9A95-44C9-96CD-D193C5B73E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886863" y="5048724"/>
                <a:ext cx="1562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D78279-8236-414F-81C6-C8F9C782CF24}"/>
                  </a:ext>
                </a:extLst>
              </p14:cNvPr>
              <p14:cNvContentPartPr/>
              <p14:nvPr/>
            </p14:nvContentPartPr>
            <p14:xfrm>
              <a:off x="11474303" y="3416124"/>
              <a:ext cx="146880" cy="15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D78279-8236-414F-81C6-C8F9C782CF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65303" y="3407484"/>
                <a:ext cx="1645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4731B9E-002A-498D-B53F-1E93562D483C}"/>
                  </a:ext>
                </a:extLst>
              </p14:cNvPr>
              <p14:cNvContentPartPr/>
              <p14:nvPr/>
            </p14:nvContentPartPr>
            <p14:xfrm>
              <a:off x="12012143" y="3551484"/>
              <a:ext cx="117000" cy="139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4731B9E-002A-498D-B53F-1E93562D48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003503" y="3542844"/>
                <a:ext cx="134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1171D10-321E-41E0-91E7-55DCE5914F28}"/>
                  </a:ext>
                </a:extLst>
              </p14:cNvPr>
              <p14:cNvContentPartPr/>
              <p14:nvPr/>
            </p14:nvContentPartPr>
            <p14:xfrm>
              <a:off x="11943383" y="4648764"/>
              <a:ext cx="189360" cy="282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1171D10-321E-41E0-91E7-55DCE5914F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934727" y="4639775"/>
                <a:ext cx="207034" cy="29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4D655D-2EAF-48E1-B192-43310CA36D24}"/>
                  </a:ext>
                </a:extLst>
              </p14:cNvPr>
              <p14:cNvContentPartPr/>
              <p14:nvPr/>
            </p14:nvContentPartPr>
            <p14:xfrm>
              <a:off x="7471900" y="4747224"/>
              <a:ext cx="203760" cy="236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4D655D-2EAF-48E1-B192-43310CA36D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63260" y="4738238"/>
                <a:ext cx="221400" cy="25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A587285-0FAC-4E09-B06A-5DFD0379D9F8}"/>
                  </a:ext>
                </a:extLst>
              </p14:cNvPr>
              <p14:cNvContentPartPr/>
              <p14:nvPr/>
            </p14:nvContentPartPr>
            <p14:xfrm>
              <a:off x="7348830" y="4083599"/>
              <a:ext cx="129600" cy="166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A587285-0FAC-4E09-B06A-5DFD0379D9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40190" y="4074959"/>
                <a:ext cx="1472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54733D8-06E3-4309-A038-4FA068C2E467}"/>
                  </a:ext>
                </a:extLst>
              </p14:cNvPr>
              <p14:cNvContentPartPr/>
              <p14:nvPr/>
            </p14:nvContentPartPr>
            <p14:xfrm>
              <a:off x="7762110" y="4259999"/>
              <a:ext cx="106920" cy="12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54733D8-06E3-4309-A038-4FA068C2E4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53110" y="4251359"/>
                <a:ext cx="124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E24632C-F010-4EFE-96A5-BADC83212B25}"/>
                  </a:ext>
                </a:extLst>
              </p14:cNvPr>
              <p14:cNvContentPartPr/>
              <p14:nvPr/>
            </p14:nvContentPartPr>
            <p14:xfrm>
              <a:off x="7856075" y="3957230"/>
              <a:ext cx="127800" cy="13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E24632C-F010-4EFE-96A5-BADC83212B2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47435" y="3948230"/>
                <a:ext cx="1454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6724BA0-725E-45C5-8CBE-47B70A56864B}"/>
                  </a:ext>
                </a:extLst>
              </p14:cNvPr>
              <p14:cNvContentPartPr/>
              <p14:nvPr/>
            </p14:nvContentPartPr>
            <p14:xfrm>
              <a:off x="8290802" y="4285322"/>
              <a:ext cx="126360" cy="134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6724BA0-725E-45C5-8CBE-47B70A56864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82162" y="4276322"/>
                <a:ext cx="144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410118-5705-4CCF-8276-CA14CAFA93B0}"/>
                  </a:ext>
                </a:extLst>
              </p14:cNvPr>
              <p14:cNvContentPartPr/>
              <p14:nvPr/>
            </p14:nvContentPartPr>
            <p14:xfrm>
              <a:off x="7646042" y="4470722"/>
              <a:ext cx="131400" cy="134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410118-5705-4CCF-8276-CA14CAFA93B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37402" y="4461722"/>
                <a:ext cx="1490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9CFDF3F-A371-4224-9549-EF4A9CDE4CED}"/>
                  </a:ext>
                </a:extLst>
              </p14:cNvPr>
              <p14:cNvContentPartPr/>
              <p14:nvPr/>
            </p14:nvContentPartPr>
            <p14:xfrm>
              <a:off x="11268455" y="5176232"/>
              <a:ext cx="412560" cy="243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9CFDF3F-A371-4224-9549-EF4A9CDE4CE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259455" y="5167592"/>
                <a:ext cx="430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F73018-926A-4550-AF62-4AD620D55D7A}"/>
                  </a:ext>
                </a:extLst>
              </p14:cNvPr>
              <p14:cNvContentPartPr/>
              <p14:nvPr/>
            </p14:nvContentPartPr>
            <p14:xfrm>
              <a:off x="10033980" y="2411154"/>
              <a:ext cx="145080" cy="15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F73018-926A-4550-AF62-4AD620D55D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025340" y="2402154"/>
                <a:ext cx="1627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3709F6-D0F8-441A-9C53-49EA6EE4F86C}"/>
                  </a:ext>
                </a:extLst>
              </p14:cNvPr>
              <p14:cNvContentPartPr/>
              <p14:nvPr/>
            </p14:nvContentPartPr>
            <p14:xfrm>
              <a:off x="7486620" y="4592754"/>
              <a:ext cx="136080" cy="12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3709F6-D0F8-441A-9C53-49EA6EE4F86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7620" y="4583754"/>
                <a:ext cx="1537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72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extLst>
              <a:ext uri="{FF2B5EF4-FFF2-40B4-BE49-F238E27FC236}">
                <a16:creationId xmlns:a16="http://schemas.microsoft.com/office/drawing/2014/main" id="{955767CE-CCE4-4793-999E-6D9909BDFEF2}"/>
              </a:ext>
            </a:extLst>
          </p:cNvPr>
          <p:cNvPicPr/>
          <p:nvPr/>
        </p:nvPicPr>
        <p:blipFill>
          <a:blip r:embed="rId2">
            <a:alphaModFix amt="50000"/>
          </a:blip>
          <a:stretch>
            <a:fillRect/>
          </a:stretch>
        </p:blipFill>
        <p:spPr bwMode="auto">
          <a:xfrm>
            <a:off x="5338916" y="2097808"/>
            <a:ext cx="6703142" cy="421833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DF4991-5675-4898-949A-0AB751CC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</a:t>
            </a:r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92726B4-766F-44EF-A963-A47129D829A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alphaModFix amt="50000"/>
          </a:blip>
          <a:srcRect l="8900" t="1429" r="7030"/>
          <a:stretch/>
        </p:blipFill>
        <p:spPr bwMode="auto">
          <a:xfrm>
            <a:off x="149942" y="1983657"/>
            <a:ext cx="6037006" cy="4446639"/>
          </a:xfrm>
          <a:prstGeom prst="rect">
            <a:avLst/>
          </a:prstGeom>
          <a:noFill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1F3EE7-CA3D-41E3-804A-36E887845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51299"/>
              </p:ext>
            </p:extLst>
          </p:nvPr>
        </p:nvGraphicFramePr>
        <p:xfrm>
          <a:off x="545235" y="1517520"/>
          <a:ext cx="11496823" cy="264279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17044">
                  <a:extLst>
                    <a:ext uri="{9D8B030D-6E8A-4147-A177-3AD203B41FA5}">
                      <a16:colId xmlns:a16="http://schemas.microsoft.com/office/drawing/2014/main" val="3569101289"/>
                    </a:ext>
                  </a:extLst>
                </a:gridCol>
                <a:gridCol w="1715772">
                  <a:extLst>
                    <a:ext uri="{9D8B030D-6E8A-4147-A177-3AD203B41FA5}">
                      <a16:colId xmlns:a16="http://schemas.microsoft.com/office/drawing/2014/main" val="348105266"/>
                    </a:ext>
                  </a:extLst>
                </a:gridCol>
                <a:gridCol w="1907398">
                  <a:extLst>
                    <a:ext uri="{9D8B030D-6E8A-4147-A177-3AD203B41FA5}">
                      <a16:colId xmlns:a16="http://schemas.microsoft.com/office/drawing/2014/main" val="2887883978"/>
                    </a:ext>
                  </a:extLst>
                </a:gridCol>
                <a:gridCol w="2092076">
                  <a:extLst>
                    <a:ext uri="{9D8B030D-6E8A-4147-A177-3AD203B41FA5}">
                      <a16:colId xmlns:a16="http://schemas.microsoft.com/office/drawing/2014/main" val="2716801885"/>
                    </a:ext>
                  </a:extLst>
                </a:gridCol>
                <a:gridCol w="4164533">
                  <a:extLst>
                    <a:ext uri="{9D8B030D-6E8A-4147-A177-3AD203B41FA5}">
                      <a16:colId xmlns:a16="http://schemas.microsoft.com/office/drawing/2014/main" val="3977512913"/>
                    </a:ext>
                  </a:extLst>
                </a:gridCol>
              </a:tblGrid>
              <a:tr h="2821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Methods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Unhappy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Normal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Very Happy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Reliability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551115661"/>
                  </a:ext>
                </a:extLst>
              </a:tr>
              <a:tr h="7472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PCA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Temp &amp; Rain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Components have significant contribution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3425076505"/>
                  </a:ext>
                </a:extLst>
              </a:tr>
              <a:tr h="5147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MCA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warm summers, cold winters, high rain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N/A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Warm winter, cold summer, low rain</a:t>
                      </a: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Components have significant contribution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3631957822"/>
                  </a:ext>
                </a:extLst>
              </a:tr>
              <a:tr h="7472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effectLst/>
                        </a:rPr>
                        <a:t>DiCA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warm summers, cold winters, high rain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Higher variation in temperature is correlated with lower happiness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Warm winter, cold summer, low rain, windy</a:t>
                      </a: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Convex hulls are separated but second component only has temp variables as significant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76145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9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F928-5470-428C-BED8-E43BD76D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</a:t>
            </a:r>
            <a:r>
              <a:rPr lang="en-US" dirty="0"/>
              <a:t> - Inference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82825AC-159A-4E6A-A413-8C0D26477E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7396" y="1690687"/>
            <a:ext cx="5417348" cy="4034945"/>
          </a:xfrm>
          <a:prstGeom prst="rect">
            <a:avLst/>
          </a:prstGeom>
          <a:noFill/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46B3ED3B-69DF-4255-A1A9-2D4D4438B3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59550" y="1897687"/>
            <a:ext cx="5509496" cy="3827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990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6087-E852-46EE-B83B-B502FDAD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</a:t>
            </a:r>
            <a:r>
              <a:rPr lang="en-US" dirty="0"/>
              <a:t> - Inference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CD67004-C96B-40D5-A83D-462920C4093A}"/>
              </a:ext>
            </a:extLst>
          </p:cNvPr>
          <p:cNvPicPr/>
          <p:nvPr/>
        </p:nvPicPr>
        <p:blipFill rotWithShape="1">
          <a:blip r:embed="rId2"/>
          <a:srcRect l="3371" r="38021" b="-4"/>
          <a:stretch/>
        </p:blipFill>
        <p:spPr bwMode="auto">
          <a:xfrm>
            <a:off x="540589" y="1731034"/>
            <a:ext cx="2294333" cy="2367407"/>
          </a:xfrm>
          <a:prstGeom prst="rect">
            <a:avLst/>
          </a:prstGeom>
          <a:noFill/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400607F2-BEA2-4D29-8460-793D8B73486C}"/>
              </a:ext>
            </a:extLst>
          </p:cNvPr>
          <p:cNvPicPr/>
          <p:nvPr/>
        </p:nvPicPr>
        <p:blipFill rotWithShape="1">
          <a:blip r:embed="rId3"/>
          <a:srcRect l="15187" r="26205" b="-3"/>
          <a:stretch/>
        </p:blipFill>
        <p:spPr bwMode="auto">
          <a:xfrm>
            <a:off x="4226943" y="1644771"/>
            <a:ext cx="2554083" cy="2453670"/>
          </a:xfrm>
          <a:prstGeom prst="rect">
            <a:avLst/>
          </a:prstGeom>
          <a:noFill/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F6AD544A-EAEE-45C9-ABAE-1C31F270BD8A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76" r="41316" b="-4"/>
          <a:stretch/>
        </p:blipFill>
        <p:spPr bwMode="auto">
          <a:xfrm>
            <a:off x="8022566" y="1178943"/>
            <a:ext cx="3243532" cy="2919497"/>
          </a:xfrm>
          <a:prstGeom prst="rect">
            <a:avLst/>
          </a:prstGeom>
          <a:noFill/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8DDD6164-1A35-4A3F-8AF6-E0452492DD64}"/>
              </a:ext>
            </a:extLst>
          </p:cNvPr>
          <p:cNvPicPr/>
          <p:nvPr/>
        </p:nvPicPr>
        <p:blipFill rotWithShape="1">
          <a:blip r:embed="rId5"/>
          <a:srcRect l="33400" r="-4" b="-4"/>
          <a:stretch/>
        </p:blipFill>
        <p:spPr bwMode="auto">
          <a:xfrm>
            <a:off x="4226942" y="4049627"/>
            <a:ext cx="3170163" cy="2488809"/>
          </a:xfrm>
          <a:prstGeom prst="rect">
            <a:avLst/>
          </a:prstGeom>
          <a:noFill/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83271799-2A03-4AAB-8DD6-B506BC602A53}"/>
              </a:ext>
            </a:extLst>
          </p:cNvPr>
          <p:cNvPicPr/>
          <p:nvPr/>
        </p:nvPicPr>
        <p:blipFill rotWithShape="1">
          <a:blip r:embed="rId6"/>
          <a:srcRect l="3275" r="38091" b="-3"/>
          <a:stretch/>
        </p:blipFill>
        <p:spPr bwMode="auto">
          <a:xfrm>
            <a:off x="540589" y="4199537"/>
            <a:ext cx="2661730" cy="2488809"/>
          </a:xfrm>
          <a:prstGeom prst="rect">
            <a:avLst/>
          </a:prstGeom>
          <a:noFill/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0E079F9A-3744-4919-A41F-AA2A61B4F3C5}"/>
              </a:ext>
            </a:extLst>
          </p:cNvPr>
          <p:cNvPicPr/>
          <p:nvPr/>
        </p:nvPicPr>
        <p:blipFill rotWithShape="1">
          <a:blip r:embed="rId7"/>
          <a:srcRect l="33831" r="-3" b="-3"/>
          <a:stretch/>
        </p:blipFill>
        <p:spPr bwMode="auto">
          <a:xfrm>
            <a:off x="8173047" y="4049627"/>
            <a:ext cx="3294334" cy="2563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297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2486-3643-4339-99A4-E7E65AB3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5CAC-A328-4726-A211-BE365A46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97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MCA and </a:t>
            </a:r>
            <a:r>
              <a:rPr lang="en-US" dirty="0" err="1"/>
              <a:t>DiCA</a:t>
            </a:r>
            <a:r>
              <a:rPr lang="en-US" dirty="0"/>
              <a:t> agrees: 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</a:rPr>
              <a:t>Warmer winter, colder summer, low rain, windy cities makes people happy</a:t>
            </a:r>
          </a:p>
          <a:p>
            <a:pPr lvl="1"/>
            <a:r>
              <a:rPr lang="en-US" dirty="0"/>
              <a:t>Colder Winter, warmer summers, high rain, less windy makes people unhappy</a:t>
            </a:r>
            <a:endParaRPr lang="en-US" sz="4000" dirty="0">
              <a:latin typeface="Arial" panose="020B0604020202020204" pitchFamily="34" charset="0"/>
            </a:endParaRPr>
          </a:p>
          <a:p>
            <a:r>
              <a:rPr lang="en-US" dirty="0"/>
              <a:t>However,</a:t>
            </a:r>
          </a:p>
          <a:p>
            <a:pPr lvl="1"/>
            <a:r>
              <a:rPr lang="en-US" dirty="0"/>
              <a:t>Even though </a:t>
            </a:r>
            <a:r>
              <a:rPr lang="en-US" b="1" dirty="0"/>
              <a:t>MCA</a:t>
            </a:r>
            <a:r>
              <a:rPr lang="en-US" dirty="0"/>
              <a:t> shows that most the variables has high contribution for the strongest signal in the data - </a:t>
            </a:r>
            <a:r>
              <a:rPr lang="en-US" b="1" dirty="0" err="1"/>
              <a:t>DiCA</a:t>
            </a:r>
            <a:r>
              <a:rPr lang="en-US" dirty="0"/>
              <a:t> shows that temp, rain and wind variables contributes </a:t>
            </a:r>
            <a:r>
              <a:rPr lang="en-US" b="1" dirty="0"/>
              <a:t>significantly.</a:t>
            </a:r>
            <a:r>
              <a:rPr lang="en-US" dirty="0"/>
              <a:t> </a:t>
            </a:r>
            <a:endParaRPr lang="en-US" dirty="0">
              <a:cs typeface="Arial"/>
            </a:endParaRPr>
          </a:p>
          <a:p>
            <a:endParaRPr lang="en-US" dirty="0"/>
          </a:p>
          <a:p>
            <a:r>
              <a:rPr lang="en-US" dirty="0"/>
              <a:t>Hence, </a:t>
            </a:r>
          </a:p>
          <a:p>
            <a:pPr lvl="1"/>
            <a:r>
              <a:rPr lang="en-US" dirty="0"/>
              <a:t>Happiness doesn’t seem to be highly dependent on environmental conditions</a:t>
            </a:r>
          </a:p>
          <a:p>
            <a:pPr lvl="1"/>
            <a:r>
              <a:rPr lang="en-US" dirty="0"/>
              <a:t>Temp, rain and wind seem to be slightly correlated with happiness.</a:t>
            </a:r>
          </a:p>
        </p:txBody>
      </p:sp>
    </p:spTree>
    <p:extLst>
      <p:ext uri="{BB962C8B-B14F-4D97-AF65-F5344CB8AC3E}">
        <p14:creationId xmlns:p14="http://schemas.microsoft.com/office/powerpoint/2010/main" val="352505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BD14-B895-491B-8189-CE0AF414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variables to observe relative effect among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4E04-7A9F-43E2-AEEF-C5890405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E0BD-2293-49A3-945A-6B67E8CC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Measurements of environment factors for 137 countries</a:t>
            </a:r>
          </a:p>
          <a:p>
            <a:r>
              <a:rPr lang="en-US" dirty="0"/>
              <a:t>Research Question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factors contribute most towards Happiness?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</a:t>
            </a:r>
          </a:p>
          <a:p>
            <a:pPr lvl="2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 variables to observe relative effect among groups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PLS-C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MFA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Analysis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DiSTATIS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71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9261-0F41-42FD-BF60-E9008A5C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PLS-C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9CF914FF-69B4-44C2-822D-FD16DA9C3E6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0705" r="19267"/>
          <a:stretch/>
        </p:blipFill>
        <p:spPr bwMode="auto">
          <a:xfrm>
            <a:off x="838200" y="1942583"/>
            <a:ext cx="3918099" cy="435133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3FCD8D-3A26-44EB-92E5-31DB98459B5B}"/>
              </a:ext>
            </a:extLst>
          </p:cNvPr>
          <p:cNvSpPr txBox="1"/>
          <p:nvPr/>
        </p:nvSpPr>
        <p:spPr>
          <a:xfrm flipH="1">
            <a:off x="2139063" y="6299732"/>
            <a:ext cx="1880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7E1F9-1D31-4FAB-92EA-06B3ABBFA498}"/>
              </a:ext>
            </a:extLst>
          </p:cNvPr>
          <p:cNvSpPr txBox="1"/>
          <p:nvPr/>
        </p:nvSpPr>
        <p:spPr>
          <a:xfrm flipH="1">
            <a:off x="209622" y="3833052"/>
            <a:ext cx="86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C3748-7853-4C47-866C-06F3AD34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10" y="3539381"/>
            <a:ext cx="4971504" cy="3068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0680B-940D-432F-8FF8-7EC185C19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0" y="112270"/>
            <a:ext cx="5404089" cy="3335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BF583-B735-45F4-B2EA-96EC062732AB}"/>
              </a:ext>
            </a:extLst>
          </p:cNvPr>
          <p:cNvSpPr txBox="1"/>
          <p:nvPr/>
        </p:nvSpPr>
        <p:spPr>
          <a:xfrm>
            <a:off x="8832184" y="3133953"/>
            <a:ext cx="1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2</a:t>
            </a:r>
          </a:p>
        </p:txBody>
      </p:sp>
    </p:spTree>
    <p:extLst>
      <p:ext uri="{BB962C8B-B14F-4D97-AF65-F5344CB8AC3E}">
        <p14:creationId xmlns:p14="http://schemas.microsoft.com/office/powerpoint/2010/main" val="373897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E070-A239-4A0E-9E98-374A3E1D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FE3CD-C0D2-4E37-8950-D26C00C0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223" y="53043"/>
            <a:ext cx="5969524" cy="67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9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BEB7-799D-412E-A2A0-DE8D47CF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0D8C-0A91-41C0-B6AC-D23616B4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DiSTATIS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65108-705A-4535-B981-3F98DB56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92" y="0"/>
            <a:ext cx="3219641" cy="2205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AEE14-99F2-4495-8CF2-83F7CF24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C8301E-0543-473D-8138-177E6C57C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067" y="1487352"/>
            <a:ext cx="4487917" cy="5276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753AE-C59E-4C1E-9C8A-B2451B5BA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78" y="1588253"/>
            <a:ext cx="4522359" cy="52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415-20C9-4E74-B161-0FB98B2E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8ED9-C499-4DA4-AABD-EACB5336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582" y="3056327"/>
            <a:ext cx="9036170" cy="2217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Happiness doesn’t seem to be highly correlated to environmental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Temperature, rain and wind seem to be slightly correlated with happiness.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 Analysis doesn’t seem to show any patterns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324654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Questions or comments?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Multi-variate Analysis - Environmental Readings per Country</a:t>
            </a:r>
          </a:p>
        </p:txBody>
      </p:sp>
    </p:spTree>
    <p:extLst>
      <p:ext uri="{BB962C8B-B14F-4D97-AF65-F5344CB8AC3E}">
        <p14:creationId xmlns:p14="http://schemas.microsoft.com/office/powerpoint/2010/main" val="42403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2615-D521-4716-988E-C1EA424F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01701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44294"/>
            <a:ext cx="1089953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Data: Measurements of environment conditions in Countries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Rows: There are 137 observations, 1 for each country.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Total 29 variables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Qualitative: Country (nominal), Happiness (Ordinal).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uantitative: Aspect, Slope Crop Land, Tree Canopy Wind Cloud &amp; Multiple variables for Temp &amp; Rain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B7045-E2D8-4BEB-8D4B-6F60406B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5" y="4918891"/>
            <a:ext cx="10577145" cy="1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Correlation and Heat plot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05495208-E6C4-41F9-8222-E6B42294CB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0040" y="485637"/>
            <a:ext cx="5455917" cy="3641824"/>
          </a:xfrm>
          <a:prstGeom prst="rect">
            <a:avLst/>
          </a:prstGeom>
          <a:noFill/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19D9AA43-4846-487A-AA3A-6F5D13EB46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16043" y="485637"/>
            <a:ext cx="5455917" cy="3641824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622-C290-41F2-89EF-5B35AB04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31128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299B-C42C-42B0-B72C-132FB315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F93E4846-D649-4A60-97FD-EA7B0B06F5C0}"/>
              </a:ext>
            </a:extLst>
          </p:cNvPr>
          <p:cNvPicPr/>
          <p:nvPr/>
        </p:nvPicPr>
        <p:blipFill rotWithShape="1">
          <a:blip r:embed="rId2"/>
          <a:srcRect l="4329" r="2" b="2"/>
          <a:stretch/>
        </p:blipFill>
        <p:spPr bwMode="auto">
          <a:xfrm>
            <a:off x="250723" y="1931636"/>
            <a:ext cx="6953863" cy="4786254"/>
          </a:xfrm>
          <a:prstGeom prst="rect">
            <a:avLst/>
          </a:prstGeom>
          <a:noFill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66CBBD-D2BB-4AE9-AE80-FFBF3155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977" t="5116" r="15847"/>
          <a:stretch/>
        </p:blipFill>
        <p:spPr>
          <a:xfrm>
            <a:off x="6821129" y="2027902"/>
            <a:ext cx="5370871" cy="45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299B-C42C-42B0-B72C-132FB315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F93E4846-D649-4A60-97FD-EA7B0B06F5C0}"/>
              </a:ext>
            </a:extLst>
          </p:cNvPr>
          <p:cNvPicPr/>
          <p:nvPr/>
        </p:nvPicPr>
        <p:blipFill rotWithShape="1">
          <a:blip r:embed="rId2">
            <a:alphaModFix amt="50000"/>
          </a:blip>
          <a:srcRect l="4329" r="2" b="2"/>
          <a:stretch/>
        </p:blipFill>
        <p:spPr bwMode="auto">
          <a:xfrm>
            <a:off x="250723" y="1931636"/>
            <a:ext cx="6953863" cy="4786254"/>
          </a:xfrm>
          <a:prstGeom prst="rect">
            <a:avLst/>
          </a:prstGeom>
          <a:noFill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66CBBD-D2BB-4AE9-AE80-FFBF3155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50000"/>
          </a:blip>
          <a:srcRect l="14977" t="5116" r="15847"/>
          <a:stretch/>
        </p:blipFill>
        <p:spPr>
          <a:xfrm>
            <a:off x="6821129" y="2027902"/>
            <a:ext cx="5370871" cy="4546427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9D09F0B-06A0-4711-8EC5-9DF0F3423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83816"/>
              </p:ext>
            </p:extLst>
          </p:nvPr>
        </p:nvGraphicFramePr>
        <p:xfrm>
          <a:off x="656302" y="4973106"/>
          <a:ext cx="11371008" cy="108848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99348">
                  <a:extLst>
                    <a:ext uri="{9D8B030D-6E8A-4147-A177-3AD203B41FA5}">
                      <a16:colId xmlns:a16="http://schemas.microsoft.com/office/drawing/2014/main" val="3569101289"/>
                    </a:ext>
                  </a:extLst>
                </a:gridCol>
                <a:gridCol w="1696996">
                  <a:extLst>
                    <a:ext uri="{9D8B030D-6E8A-4147-A177-3AD203B41FA5}">
                      <a16:colId xmlns:a16="http://schemas.microsoft.com/office/drawing/2014/main" val="348105266"/>
                    </a:ext>
                  </a:extLst>
                </a:gridCol>
                <a:gridCol w="2144712">
                  <a:extLst>
                    <a:ext uri="{9D8B030D-6E8A-4147-A177-3AD203B41FA5}">
                      <a16:colId xmlns:a16="http://schemas.microsoft.com/office/drawing/2014/main" val="2887883978"/>
                    </a:ext>
                  </a:extLst>
                </a:gridCol>
                <a:gridCol w="1810994">
                  <a:extLst>
                    <a:ext uri="{9D8B030D-6E8A-4147-A177-3AD203B41FA5}">
                      <a16:colId xmlns:a16="http://schemas.microsoft.com/office/drawing/2014/main" val="2716801885"/>
                    </a:ext>
                  </a:extLst>
                </a:gridCol>
                <a:gridCol w="4118958">
                  <a:extLst>
                    <a:ext uri="{9D8B030D-6E8A-4147-A177-3AD203B41FA5}">
                      <a16:colId xmlns:a16="http://schemas.microsoft.com/office/drawing/2014/main" val="3977512913"/>
                    </a:ext>
                  </a:extLst>
                </a:gridCol>
              </a:tblGrid>
              <a:tr h="29830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dirty="0">
                          <a:effectLst/>
                        </a:rPr>
                        <a:t>Methods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dirty="0">
                          <a:effectLst/>
                        </a:rPr>
                        <a:t>Unhappy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dirty="0">
                          <a:effectLst/>
                        </a:rPr>
                        <a:t>Normal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dirty="0">
                          <a:effectLst/>
                        </a:rPr>
                        <a:t>Very Happy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dirty="0">
                          <a:effectLst/>
                        </a:rPr>
                        <a:t>Reliability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551115661"/>
                  </a:ext>
                </a:extLst>
              </a:tr>
              <a:tr h="79017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PCA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Temp &amp; Rain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Components have significant contribution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3" marR="6593" marT="6593" marB="0" anchor="b"/>
                </a:tc>
                <a:extLst>
                  <a:ext uri="{0D108BD9-81ED-4DB2-BD59-A6C34878D82A}">
                    <a16:rowId xmlns:a16="http://schemas.microsoft.com/office/drawing/2014/main" val="34250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9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6551-1669-4719-90D3-65C097E4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131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427</Words>
  <Application>Microsoft Office PowerPoint</Application>
  <PresentationFormat>Widescreen</PresentationFormat>
  <Paragraphs>113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Unicode MS</vt:lpstr>
      <vt:lpstr>Calibri</vt:lpstr>
      <vt:lpstr>Office Theme</vt:lpstr>
      <vt:lpstr>Multi Variate Analysis</vt:lpstr>
      <vt:lpstr>Overview</vt:lpstr>
      <vt:lpstr>Dataset</vt:lpstr>
      <vt:lpstr>Dataset</vt:lpstr>
      <vt:lpstr>Correlation and Heat plot</vt:lpstr>
      <vt:lpstr>Quantitative Analysis</vt:lpstr>
      <vt:lpstr>PCA</vt:lpstr>
      <vt:lpstr>PCA</vt:lpstr>
      <vt:lpstr>Qualitative Analysis</vt:lpstr>
      <vt:lpstr>Data Binning </vt:lpstr>
      <vt:lpstr>MCA</vt:lpstr>
      <vt:lpstr>MCA</vt:lpstr>
      <vt:lpstr>MCA - Inference</vt:lpstr>
      <vt:lpstr>DiCA</vt:lpstr>
      <vt:lpstr>DiCA</vt:lpstr>
      <vt:lpstr>DiCA - Inference</vt:lpstr>
      <vt:lpstr>DiCA - Inference</vt:lpstr>
      <vt:lpstr>Conclusion</vt:lpstr>
      <vt:lpstr>Grouping variables to observe relative effect among variables</vt:lpstr>
      <vt:lpstr>PLS-C</vt:lpstr>
      <vt:lpstr>MFA</vt:lpstr>
      <vt:lpstr>Cluster Analysis</vt:lpstr>
      <vt:lpstr>K-Means</vt:lpstr>
      <vt:lpstr>Conclusion</vt:lpstr>
      <vt:lpstr>Questions or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Variate Analysis</dc:title>
  <dc:creator>Malaiya, Ritesh Kumar</dc:creator>
  <cp:lastModifiedBy>Malaiya, Ritesh Kumar</cp:lastModifiedBy>
  <cp:revision>19</cp:revision>
  <dcterms:created xsi:type="dcterms:W3CDTF">2018-11-30T22:31:32Z</dcterms:created>
  <dcterms:modified xsi:type="dcterms:W3CDTF">2019-01-03T15:53:02Z</dcterms:modified>
</cp:coreProperties>
</file>