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2"/>
  </p:notesMasterIdLst>
  <p:sldIdLst>
    <p:sldId id="256" r:id="rId2"/>
    <p:sldId id="285" r:id="rId3"/>
    <p:sldId id="257" r:id="rId4"/>
    <p:sldId id="258" r:id="rId5"/>
    <p:sldId id="259" r:id="rId6"/>
    <p:sldId id="277" r:id="rId7"/>
    <p:sldId id="287" r:id="rId8"/>
    <p:sldId id="284" r:id="rId9"/>
    <p:sldId id="264" r:id="rId10"/>
    <p:sldId id="265" r:id="rId11"/>
    <p:sldId id="280" r:id="rId12"/>
    <p:sldId id="291" r:id="rId13"/>
    <p:sldId id="281" r:id="rId14"/>
    <p:sldId id="282" r:id="rId15"/>
    <p:sldId id="278" r:id="rId16"/>
    <p:sldId id="290" r:id="rId17"/>
    <p:sldId id="288" r:id="rId18"/>
    <p:sldId id="289" r:id="rId19"/>
    <p:sldId id="279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>
        <p:scale>
          <a:sx n="75" d="100"/>
          <a:sy n="75" d="100"/>
        </p:scale>
        <p:origin x="115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38BBA-6D9A-401C-9C36-01D8AE5487A0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ED3D7-0E99-4518-A3C6-B9CF8615CE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ED3D7-0E99-4518-A3C6-B9CF8615CE3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743F-AF83-4FCD-A4C1-EE238D95A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5CC56-DEEA-485F-AF83-AAA08EB98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8F92-F838-4663-BF4A-5FF9658E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B51-1322-4CDD-90D5-7FDBEEA1027F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5A5B-38B1-4E1C-BEE5-0F7733BA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A4D2-AB1D-44DC-9319-A7637BA7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E3BD-D00B-4661-A4F5-AD4CC5698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4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A09B-423F-4556-9DCB-BC2254F9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36180-7AAF-4B56-B92B-A392CD3CF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6169-BC13-4272-8E1F-ADD8E72A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B51-1322-4CDD-90D5-7FDBEEA1027F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391C-43B3-4A9C-9F74-A0FEBDEB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8CFE9-B0B3-473E-8DF4-1DD0A0D4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E3BD-D00B-4661-A4F5-AD4CC5698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5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67D8D-5110-497B-BD6D-341D8F4ED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2A00C-4AF6-4A68-AFCD-F386666AB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DA756-FA67-435E-A68B-30CAE343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B51-1322-4CDD-90D5-7FDBEEA1027F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D413-CA50-4893-930A-489DBE10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3F4B-6712-4491-B572-03923689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E3BD-D00B-4661-A4F5-AD4CC5698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2A09-F665-4093-B276-21653BFF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CC11-0F87-471F-81A8-15D96322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0062-F38D-474B-AFE3-82A81321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B51-1322-4CDD-90D5-7FDBEEA1027F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708F-373F-49CC-AB3C-5C12DD7D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83B2-A7C1-4A92-8A47-DB3CBAEC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E3BD-D00B-4661-A4F5-AD4CC5698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C512-B8C4-4A02-B129-9EDFADA5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82B3-BE0F-4B32-9EC7-88A59EFAE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3D50-319D-41A5-B72B-2B18482B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B51-1322-4CDD-90D5-7FDBEEA1027F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CCC3-1B65-47E5-AFA0-56F5A7A3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C848-23BF-4DCB-9722-4D4FDF2C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E3BD-D00B-4661-A4F5-AD4CC5698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8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A414-D581-4432-BD2D-36DB5C10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8A00-F8F2-4994-988B-1555A42A7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2B76-AD1C-48B9-AF34-8A910ECE8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49C3E-17C2-4F1D-A673-0AC40431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B51-1322-4CDD-90D5-7FDBEEA1027F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42BF5-9518-458C-974A-0B219B56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997A-7FDD-4236-9F2A-1AA4E946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E3BD-D00B-4661-A4F5-AD4CC5698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B8AC-8B1A-41D7-A667-CF63BBD3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54C4-4F84-4C3E-A179-91007F08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D78A2-02C4-46A5-9011-4C757075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FDB72-6325-4DF6-A6A9-56D675C36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6F0F0-1DDC-4DCF-99AD-DE7498C9F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78D58-EAA0-4DD3-9739-74D96422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B51-1322-4CDD-90D5-7FDBEEA1027F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79AEA-B7AD-45D4-8D86-FB47B738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985B8-9A4D-47E9-A4B1-955598E9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E3BD-D00B-4661-A4F5-AD4CC5698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8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99A7-7E20-4A6E-B8C3-31F40BEE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F41D6-F83F-4928-8AEE-ECB71F37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B51-1322-4CDD-90D5-7FDBEEA1027F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5015D-54D4-42D8-BECF-4931CD93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8038C-2043-4C02-95E1-1D45CDF2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E3BD-D00B-4661-A4F5-AD4CC5698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1704A-49E3-4518-A51D-87A27917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B51-1322-4CDD-90D5-7FDBEEA1027F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D2289-AD3D-4D60-A3CA-7B96E7DD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05052-A7C7-481A-A956-AD8BE010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E3BD-D00B-4661-A4F5-AD4CC5698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D210-7FE5-4888-9C37-5BFFEF20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21A8-C248-4984-9C5A-75EB7DB26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56B4B-0DF9-4A9C-98AE-E8484EE24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D7391-1170-4433-94A1-8E05A482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B51-1322-4CDD-90D5-7FDBEEA1027F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2A8F7-2DF9-46CE-B1FB-7D4FB34F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35FF5-0293-41DA-922C-8AFA5876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E3BD-D00B-4661-A4F5-AD4CC5698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3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C3F5-5D61-4C7E-AEF5-F653AFB9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0059E-0C04-4BA2-82AF-79D03ABA5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D30FA-F732-41B0-A3E1-0FBF8D628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3C3C2-222F-4731-BB0E-C286D518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B51-1322-4CDD-90D5-7FDBEEA1027F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EA006-66BD-49E3-803A-C2B6DD6A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4EF1D-7BEE-45C7-BFEA-10218207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E3BD-D00B-4661-A4F5-AD4CC5698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3D91D-2F23-4109-B834-F2C0CE90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256F-7A49-4989-BE36-E535EDD4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498D-CDD7-43CF-9B5E-9F38A9639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AB51-1322-4CDD-90D5-7FDBEEA1027F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B89A-7B1D-4EBA-B1F4-746CA9843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72D6-75E9-4D4E-A60D-90CDD21E9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E3BD-D00B-4661-A4F5-AD4CC5698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438400"/>
          </a:xfrm>
        </p:spPr>
        <p:txBody>
          <a:bodyPr numCol="1">
            <a:noAutofit/>
          </a:bodyPr>
          <a:lstStyle/>
          <a:p>
            <a:r>
              <a:rPr lang="en-US" sz="5400" b="1" dirty="0">
                <a:solidFill>
                  <a:schemeClr val="accent4">
                    <a:lumMod val="75000"/>
                  </a:schemeClr>
                </a:solidFill>
              </a:rPr>
              <a:t>PROJECT </a:t>
            </a:r>
            <a:br>
              <a:rPr lang="en-US" sz="5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4">
                    <a:lumMod val="75000"/>
                  </a:schemeClr>
                </a:solidFill>
              </a:rPr>
              <a:t>ON</a:t>
            </a:r>
            <a:br>
              <a:rPr lang="en-US" sz="5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4">
                    <a:lumMod val="75000"/>
                  </a:schemeClr>
                </a:solidFill>
              </a:rPr>
              <a:t>      Smart Health Advisor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600" y="3962401"/>
            <a:ext cx="4876800" cy="2590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            </a:t>
            </a:r>
            <a:r>
              <a:rPr lang="en-US" b="1" u="sng" dirty="0"/>
              <a:t>Submitted By</a:t>
            </a:r>
            <a:r>
              <a:rPr lang="en-US" b="1" dirty="0"/>
              <a:t>:-</a:t>
            </a:r>
          </a:p>
          <a:p>
            <a:pPr marL="514350" indent="-514350"/>
            <a:r>
              <a:rPr lang="en-US" dirty="0"/>
              <a:t> Shreya  Gupta(10110402715)</a:t>
            </a:r>
          </a:p>
          <a:p>
            <a:pPr marL="514350" indent="-514350"/>
            <a:r>
              <a:rPr lang="en-US" dirty="0" err="1"/>
              <a:t>Alka</a:t>
            </a:r>
            <a:r>
              <a:rPr lang="en-US" dirty="0"/>
              <a:t>  </a:t>
            </a:r>
            <a:r>
              <a:rPr lang="en-US" dirty="0" err="1"/>
              <a:t>Tanwar</a:t>
            </a:r>
            <a:r>
              <a:rPr lang="en-US" dirty="0"/>
              <a:t>(00510402715)</a:t>
            </a:r>
          </a:p>
          <a:p>
            <a:pPr marL="514350" indent="-514350"/>
            <a:r>
              <a:rPr lang="en-US" dirty="0"/>
              <a:t>     </a:t>
            </a:r>
            <a:r>
              <a:rPr lang="en-US" dirty="0" err="1"/>
              <a:t>Rishabh</a:t>
            </a:r>
            <a:r>
              <a:rPr lang="en-US" dirty="0"/>
              <a:t>  Kumar(00110407216)</a:t>
            </a:r>
          </a:p>
          <a:p>
            <a:pPr marL="514350" indent="-514350"/>
            <a:r>
              <a:rPr lang="en-US" dirty="0"/>
              <a:t>   </a:t>
            </a:r>
            <a:r>
              <a:rPr lang="en-US" dirty="0" err="1"/>
              <a:t>Pankaj</a:t>
            </a:r>
            <a:r>
              <a:rPr lang="en-US" dirty="0"/>
              <a:t>  Gupta(40310407216)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-152400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/>
              <a:t>                      LOGIN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CD2CF-041D-49AA-BA22-9FD21C04465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24"/>
          <a:stretch/>
        </p:blipFill>
        <p:spPr bwMode="auto">
          <a:xfrm>
            <a:off x="1223010" y="914400"/>
            <a:ext cx="6697980" cy="59115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              USER PROFILE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A609F-64E5-44BA-A083-D987ED9828A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6" b="18832"/>
          <a:stretch/>
        </p:blipFill>
        <p:spPr>
          <a:xfrm>
            <a:off x="1143001" y="685801"/>
            <a:ext cx="68580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7886700" cy="1325563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              DOCTOR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EABD3-D7A9-4356-AF0F-281A0347A3F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12736" r="4209" b="20425"/>
          <a:stretch/>
        </p:blipFill>
        <p:spPr bwMode="auto">
          <a:xfrm>
            <a:off x="1447800" y="780733"/>
            <a:ext cx="6629400" cy="607726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559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7886700" cy="1325563"/>
          </a:xfrm>
        </p:spPr>
        <p:txBody>
          <a:bodyPr anchor="t">
            <a:normAutofit/>
          </a:bodyPr>
          <a:lstStyle/>
          <a:p>
            <a:r>
              <a:rPr lang="en-US" sz="5400" b="1" dirty="0"/>
              <a:t>           SEARCH HOSPITALS</a:t>
            </a:r>
          </a:p>
        </p:txBody>
      </p:sp>
      <p:pic>
        <p:nvPicPr>
          <p:cNvPr id="6" name="Content Placeholder 5" descr="m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014" y="976329"/>
            <a:ext cx="7439986" cy="542447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-30163"/>
            <a:ext cx="7886700" cy="1020763"/>
          </a:xfrm>
        </p:spPr>
        <p:txBody>
          <a:bodyPr anchor="t">
            <a:normAutofit/>
          </a:bodyPr>
          <a:lstStyle/>
          <a:p>
            <a:r>
              <a:rPr lang="en-US" sz="6000" b="1" dirty="0"/>
              <a:t>         SEARCH MEDICINES</a:t>
            </a:r>
          </a:p>
        </p:txBody>
      </p:sp>
      <p:pic>
        <p:nvPicPr>
          <p:cNvPr id="4" name="Content Placeholder 3" descr="medic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924" y="1295400"/>
            <a:ext cx="3569476" cy="4732338"/>
          </a:xfrm>
        </p:spPr>
      </p:pic>
      <p:pic>
        <p:nvPicPr>
          <p:cNvPr id="5" name="Picture 4" descr="medicine.png"/>
          <p:cNvPicPr>
            <a:picLocks noChangeAspect="1"/>
          </p:cNvPicPr>
          <p:nvPr/>
        </p:nvPicPr>
        <p:blipFill>
          <a:blip r:embed="rId3"/>
          <a:srcRect l="20833" t="1799" r="44167"/>
          <a:stretch>
            <a:fillRect/>
          </a:stretch>
        </p:blipFill>
        <p:spPr>
          <a:xfrm>
            <a:off x="1066800" y="1286685"/>
            <a:ext cx="3429000" cy="4702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886700" cy="901699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              BMI CALCULATOR</a:t>
            </a:r>
          </a:p>
        </p:txBody>
      </p:sp>
      <p:pic>
        <p:nvPicPr>
          <p:cNvPr id="5" name="Content Placeholder 4" descr="bm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901699"/>
            <a:ext cx="6498456" cy="542290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7787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FEEDBACK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C4CC2-34F7-4688-B10B-6B9E656B140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7" b="41811"/>
          <a:stretch/>
        </p:blipFill>
        <p:spPr bwMode="auto">
          <a:xfrm>
            <a:off x="1143000" y="1158874"/>
            <a:ext cx="6781800" cy="46323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8065"/>
            <a:ext cx="7886700" cy="85407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SEARCH DOCTOR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59D9F-0879-4876-8D5E-FB65B8A1D3E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r="5109" b="4376"/>
          <a:stretch/>
        </p:blipFill>
        <p:spPr bwMode="auto">
          <a:xfrm>
            <a:off x="1536065" y="978217"/>
            <a:ext cx="6007735" cy="5041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0"/>
            <a:ext cx="7886700" cy="62547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SEND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B3E71-1E5E-4EB7-9B2A-3596021DB1CB}"/>
              </a:ext>
            </a:extLst>
          </p:cNvPr>
          <p:cNvPicPr/>
          <p:nvPr/>
        </p:nvPicPr>
        <p:blipFill rotWithShape="1">
          <a:blip r:embed="rId2"/>
          <a:srcRect l="22081" t="30502" r="22081" b="18094"/>
          <a:stretch/>
        </p:blipFill>
        <p:spPr>
          <a:xfrm>
            <a:off x="914400" y="990600"/>
            <a:ext cx="70104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400"/>
            <a:ext cx="7886700" cy="777874"/>
          </a:xfrm>
        </p:spPr>
        <p:txBody>
          <a:bodyPr>
            <a:noAutofit/>
          </a:bodyPr>
          <a:lstStyle/>
          <a:p>
            <a:r>
              <a:rPr lang="en-US" sz="5400" b="1" dirty="0"/>
              <a:t>        BOOK APPOINTMENT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DCD8B-DDE3-4EAD-A3B6-09F602436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2" y="1376076"/>
            <a:ext cx="8602275" cy="41058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>
                <a:ea typeface="Microsoft Sans Serif" pitchFamily="34" charset="0"/>
                <a:cs typeface="Microsoft Sans Serif" pitchFamily="34" charset="0"/>
              </a:rPr>
              <a:t>  </a:t>
            </a:r>
          </a:p>
          <a:p>
            <a:pPr algn="just">
              <a:buNone/>
            </a:pPr>
            <a:r>
              <a:rPr lang="en-US" sz="2800" dirty="0">
                <a:ea typeface="Microsoft Sans Serif" pitchFamily="34" charset="0"/>
                <a:cs typeface="Microsoft Sans Serif" pitchFamily="34" charset="0"/>
              </a:rPr>
              <a:t> 	We   planned  to develop a smart healthcare website to eliminate the travelling cost in visiting a doctor and reduces the time required to get the best treatment advise.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en-US" sz="9600" b="1" dirty="0">
                <a:solidFill>
                  <a:schemeClr val="accent4">
                    <a:lumMod val="75000"/>
                  </a:schemeClr>
                </a:solidFill>
              </a:rPr>
              <a:t>  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n-US" sz="2800" dirty="0">
                <a:ea typeface="Microsoft Sans Serif" pitchFamily="34" charset="0"/>
                <a:cs typeface="Microsoft Sans Serif" pitchFamily="34" charset="0"/>
              </a:rPr>
              <a:t>The Project “Smart Health Advisor” is aimed to provide an environment where individuals can see their health status and book the appointment.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800" dirty="0">
                <a:ea typeface="Microsoft Sans Serif" pitchFamily="34" charset="0"/>
                <a:cs typeface="Microsoft Sans Serif" pitchFamily="34" charset="0"/>
              </a:rPr>
              <a:t>It also provides the facility to users to search for hospitals in any location.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800" dirty="0">
                <a:ea typeface="Microsoft Sans Serif" pitchFamily="34" charset="0"/>
                <a:cs typeface="Microsoft Sans Serif" pitchFamily="34" charset="0"/>
              </a:rPr>
              <a:t>Unregistered users can calculate various health parameters like BMI,body fat, heart beat rate, total energy expenditure, etc.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800" dirty="0">
                <a:ea typeface="Microsoft Sans Serif" pitchFamily="34" charset="0"/>
                <a:cs typeface="Microsoft Sans Serif" pitchFamily="34" charset="0"/>
              </a:rPr>
              <a:t>Registered users can book for the appointment.</a:t>
            </a:r>
            <a:endParaRPr lang="en-US" sz="2800" dirty="0">
              <a:ea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389120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en-US" sz="2800" dirty="0"/>
              <a:t>User friendly 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dirty="0"/>
              <a:t>Easily accessible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dirty="0"/>
              <a:t>Provides  Google  map  service. 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dirty="0"/>
              <a:t>Common platform for doctor/clinic  appointment.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/>
              <a:t>Frontend:</a:t>
            </a:r>
          </a:p>
          <a:p>
            <a:pPr marL="355600" algn="just">
              <a:buFont typeface="Arial" pitchFamily="34" charset="0"/>
              <a:buChar char="•"/>
            </a:pPr>
            <a:r>
              <a:rPr lang="en-US" sz="2800" dirty="0"/>
              <a:t>HTML</a:t>
            </a:r>
          </a:p>
          <a:p>
            <a:pPr marL="355600" algn="just">
              <a:buFont typeface="Arial" pitchFamily="34" charset="0"/>
              <a:buChar char="•"/>
            </a:pPr>
            <a:r>
              <a:rPr lang="en-US" sz="2800" dirty="0"/>
              <a:t>CSS</a:t>
            </a:r>
          </a:p>
          <a:p>
            <a:pPr algn="just">
              <a:buNone/>
            </a:pPr>
            <a:r>
              <a:rPr lang="en-US" sz="2800" b="1" dirty="0"/>
              <a:t>Backend:</a:t>
            </a:r>
          </a:p>
          <a:p>
            <a:pPr marL="355600" algn="just"/>
            <a:r>
              <a:rPr lang="en-US" sz="2800" dirty="0"/>
              <a:t>PHP/MY SQL</a:t>
            </a:r>
          </a:p>
          <a:p>
            <a:pPr marL="355600" algn="just"/>
            <a:r>
              <a:rPr lang="en-US" sz="2800" dirty="0"/>
              <a:t>JavaScript</a:t>
            </a:r>
          </a:p>
          <a:p>
            <a:pPr algn="just">
              <a:buNone/>
            </a:pPr>
            <a:r>
              <a:rPr lang="en-US" sz="2800" b="1" dirty="0"/>
              <a:t>Software  Used:</a:t>
            </a:r>
          </a:p>
          <a:p>
            <a:pPr marL="355600" algn="just"/>
            <a:r>
              <a:rPr lang="en-US" sz="2800" dirty="0"/>
              <a:t>Apache (XAMPP)  Server</a:t>
            </a:r>
          </a:p>
          <a:p>
            <a:pPr marL="355600" algn="just"/>
            <a:r>
              <a:rPr lang="en-US" sz="2800" dirty="0"/>
              <a:t>Sublime Editor/Notepad++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8305800" cy="81280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dirty="0"/>
              <a:t>           DATA FLOW DIAGRAM</a:t>
            </a:r>
            <a:endParaRPr lang="en-US" sz="5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468D5-9C54-4DDA-B657-20501978A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0" t="7778" r="19666" b="25555"/>
          <a:stretch/>
        </p:blipFill>
        <p:spPr>
          <a:xfrm>
            <a:off x="1409700" y="965200"/>
            <a:ext cx="6324600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305800" cy="85648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 BASIC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C5E61-F1D3-41B9-B9EB-4AFCD4B2F59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66"/>
          <a:stretch/>
        </p:blipFill>
        <p:spPr bwMode="auto">
          <a:xfrm>
            <a:off x="1213961" y="1237488"/>
            <a:ext cx="6716078" cy="562051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8430"/>
            <a:ext cx="6051551" cy="838200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dirty="0"/>
              <a:t>               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465D2-3DE1-44F2-B5F5-DD3609B87BE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6956" r="17062" b="16776"/>
          <a:stretch/>
        </p:blipFill>
        <p:spPr bwMode="auto">
          <a:xfrm>
            <a:off x="1295400" y="1219200"/>
            <a:ext cx="6705600" cy="55003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-76200"/>
            <a:ext cx="83058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sz="5400" b="1" dirty="0"/>
              <a:t>                 REGISTRATION PAGE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5931E-F3BA-435D-A4BC-56A13EA7C982}"/>
              </a:ext>
            </a:extLst>
          </p:cNvPr>
          <p:cNvPicPr/>
          <p:nvPr/>
        </p:nvPicPr>
        <p:blipFill rotWithShape="1">
          <a:blip r:embed="rId2"/>
          <a:srcRect l="5516" t="9470" r="11309" b="20475"/>
          <a:stretch/>
        </p:blipFill>
        <p:spPr bwMode="auto">
          <a:xfrm>
            <a:off x="1803400" y="990600"/>
            <a:ext cx="5537200" cy="5867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191</Words>
  <Application>Microsoft Office PowerPoint</Application>
  <PresentationFormat>On-screen Show (4:3)</PresentationFormat>
  <Paragraphs>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Microsoft Sans Serif</vt:lpstr>
      <vt:lpstr>Office Theme</vt:lpstr>
      <vt:lpstr>PROJECT  ON       Smart Health Advisor</vt:lpstr>
      <vt:lpstr>OBJECTIVE</vt:lpstr>
      <vt:lpstr>PROJECT DESCRIPTION</vt:lpstr>
      <vt:lpstr>FEATURES</vt:lpstr>
      <vt:lpstr>SOFTWARE REQUIREMENTS</vt:lpstr>
      <vt:lpstr>           DATA FLOW DIAGRAM</vt:lpstr>
      <vt:lpstr> BASIC LAYOUT</vt:lpstr>
      <vt:lpstr>                HOME PAGE</vt:lpstr>
      <vt:lpstr>                 REGISTRATION PAGE  </vt:lpstr>
      <vt:lpstr>                      LOGIN PAGE</vt:lpstr>
      <vt:lpstr>              USER PROFILE</vt:lpstr>
      <vt:lpstr>              DOCTOR PROFILE</vt:lpstr>
      <vt:lpstr>           SEARCH HOSPITALS</vt:lpstr>
      <vt:lpstr>         SEARCH MEDICINES</vt:lpstr>
      <vt:lpstr>              BMI CALCULATOR</vt:lpstr>
      <vt:lpstr>FEEDBACK</vt:lpstr>
      <vt:lpstr>SEARCH DOCTOR</vt:lpstr>
      <vt:lpstr>SEND MESSAGE</vt:lpstr>
      <vt:lpstr>        BOOK APPOINTMENT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MESSAGE SERVICE</dc:title>
  <dc:creator>ankit aggarwal</dc:creator>
  <cp:keywords>@anky</cp:keywords>
  <cp:lastModifiedBy>Rishab Kumar</cp:lastModifiedBy>
  <cp:revision>129</cp:revision>
  <dcterms:created xsi:type="dcterms:W3CDTF">2013-10-03T16:12:59Z</dcterms:created>
  <dcterms:modified xsi:type="dcterms:W3CDTF">2017-11-22T12:20:06Z</dcterms:modified>
</cp:coreProperties>
</file>