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New restaurant in Moscow.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March,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702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the place of the new restaurant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11037046" cy="3416300"/>
          </a:xfrm>
        </p:spPr>
        <p:txBody>
          <a:bodyPr/>
          <a:lstStyle/>
          <a:p>
            <a:r>
              <a:rPr lang="en-US" sz="2000" dirty="0"/>
              <a:t>Moscow is a highly developing city. </a:t>
            </a:r>
            <a:r>
              <a:rPr lang="en-US" sz="2000" dirty="0" smtClean="0"/>
              <a:t>And </a:t>
            </a:r>
            <a:r>
              <a:rPr lang="en-US" sz="2000" dirty="0"/>
              <a:t>new business centers and residential areas means that the district needs more social venues, including restaurants and cafés.</a:t>
            </a:r>
            <a:endParaRPr lang="ru-RU" sz="2000" dirty="0"/>
          </a:p>
          <a:p>
            <a:r>
              <a:rPr lang="en-US" sz="2000" dirty="0" smtClean="0"/>
              <a:t>The subject of the evaluation - Northwest </a:t>
            </a:r>
            <a:r>
              <a:rPr lang="en-US" sz="2000" dirty="0"/>
              <a:t>Administrative </a:t>
            </a:r>
            <a:r>
              <a:rPr lang="en-US" sz="2000" dirty="0" smtClean="0"/>
              <a:t>District.</a:t>
            </a: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151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Foursquare </a:t>
            </a:r>
            <a:endParaRPr lang="en-US" dirty="0" smtClean="0"/>
          </a:p>
          <a:p>
            <a:r>
              <a:rPr lang="en-US" dirty="0" smtClean="0"/>
              <a:t>Google Maps</a:t>
            </a:r>
          </a:p>
          <a:p>
            <a:r>
              <a:rPr lang="en-US" dirty="0" smtClean="0"/>
              <a:t>Own base for districts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59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56251"/>
            <a:ext cx="8761413" cy="706964"/>
          </a:xfrm>
        </p:spPr>
        <p:txBody>
          <a:bodyPr/>
          <a:lstStyle/>
          <a:p>
            <a:r>
              <a:rPr lang="en-US" dirty="0" smtClean="0"/>
              <a:t>Areas within </a:t>
            </a:r>
            <a:r>
              <a:rPr lang="en-US" dirty="0"/>
              <a:t>Northwest Administrative District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184476"/>
            <a:ext cx="6540138" cy="397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5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386" y="747245"/>
            <a:ext cx="9722052" cy="1125098"/>
          </a:xfrm>
        </p:spPr>
        <p:txBody>
          <a:bodyPr/>
          <a:lstStyle/>
          <a:p>
            <a:r>
              <a:rPr lang="en-US" dirty="0" smtClean="0"/>
              <a:t>Number of Venues (all venues except Food and colleges vs. Food)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329018"/>
            <a:ext cx="4392000" cy="4029238"/>
          </a:xfrm>
          <a:prstGeom prst="rect">
            <a:avLst/>
          </a:prstGeom>
        </p:spPr>
      </p:pic>
      <p:pic>
        <p:nvPicPr>
          <p:cNvPr id="8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438" y="2263896"/>
            <a:ext cx="4392000" cy="415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3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competition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041742" y="2377076"/>
            <a:ext cx="9556589" cy="679633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ot’s </a:t>
            </a:r>
            <a:r>
              <a:rPr lang="en-US" dirty="0"/>
              <a:t>of different ‘Food’ venues and </a:t>
            </a:r>
            <a:r>
              <a:rPr lang="en-US" dirty="0" smtClean="0"/>
              <a:t>few infrastructure </a:t>
            </a:r>
            <a:r>
              <a:rPr lang="en-US" dirty="0"/>
              <a:t>objects which can generate the high </a:t>
            </a:r>
            <a:r>
              <a:rPr lang="en-US" dirty="0" smtClean="0"/>
              <a:t>demand → the </a:t>
            </a:r>
            <a:r>
              <a:rPr lang="en-US" dirty="0"/>
              <a:t>competition could be quite rough.</a:t>
            </a:r>
            <a:endParaRPr lang="ru-RU" dirty="0"/>
          </a:p>
          <a:p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041742" y="3133816"/>
            <a:ext cx="6427515" cy="336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using k-mean (k=4)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440" y="2466082"/>
            <a:ext cx="11042468" cy="32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499"/>
            <a:ext cx="10410029" cy="3422831"/>
          </a:xfrm>
        </p:spPr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the restaurant of the Cluster 3 (areas </a:t>
            </a:r>
            <a:r>
              <a:rPr lang="en-US" dirty="0" err="1"/>
              <a:t>Pokrovskoe-Streshnevo</a:t>
            </a:r>
            <a:r>
              <a:rPr lang="en-US" dirty="0"/>
              <a:t>, </a:t>
            </a:r>
            <a:r>
              <a:rPr lang="en-US" dirty="0" err="1"/>
              <a:t>Khoroshovo-Mnevniki</a:t>
            </a:r>
            <a:r>
              <a:rPr lang="en-US" dirty="0"/>
              <a:t>, </a:t>
            </a:r>
            <a:r>
              <a:rPr lang="en-US" dirty="0" err="1"/>
              <a:t>Shchukino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Among </a:t>
            </a:r>
            <a:r>
              <a:rPr lang="en-US" dirty="0"/>
              <a:t>the top-values </a:t>
            </a:r>
            <a:r>
              <a:rPr lang="en-US" dirty="0" smtClean="0"/>
              <a:t>in the cluster are </a:t>
            </a:r>
            <a:r>
              <a:rPr lang="en-US" dirty="0"/>
              <a:t>enough popular places such as museums, galleries etc. Comparing with other cluster it’s not so far from the city center, which may give additional benefits.  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98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conclusion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10645160" cy="3416300"/>
          </a:xfrm>
        </p:spPr>
        <p:txBody>
          <a:bodyPr/>
          <a:lstStyle/>
          <a:p>
            <a:r>
              <a:rPr lang="en-US" dirty="0" smtClean="0"/>
              <a:t>Review all other districts in the city for better prediction. </a:t>
            </a:r>
          </a:p>
          <a:p>
            <a:r>
              <a:rPr lang="en-US" dirty="0" smtClean="0"/>
              <a:t>Use other statistical and geo databases as Foursquare seems to show not all list of existing values (local sources?).</a:t>
            </a:r>
          </a:p>
          <a:p>
            <a:r>
              <a:rPr lang="en-US" dirty="0" smtClean="0"/>
              <a:t>Find the </a:t>
            </a:r>
            <a:r>
              <a:rPr lang="en-US" dirty="0"/>
              <a:t>statistical data for the profitability of existing </a:t>
            </a:r>
            <a:r>
              <a:rPr lang="en-US" dirty="0" smtClean="0"/>
              <a:t>competitors by areas/districts (ideally for each </a:t>
            </a:r>
            <a:r>
              <a:rPr lang="en-US" smtClean="0"/>
              <a:t>legal entity).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8922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220</Words>
  <Application>Microsoft Office PowerPoint</Application>
  <PresentationFormat>Широкоэкранный</PresentationFormat>
  <Paragraphs>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Совет директоров</vt:lpstr>
      <vt:lpstr>New restaurant in Moscow. </vt:lpstr>
      <vt:lpstr>Predicting the place of the new restaurant</vt:lpstr>
      <vt:lpstr>Data source</vt:lpstr>
      <vt:lpstr>Areas within Northwest Administrative District </vt:lpstr>
      <vt:lpstr>Number of Venues (all venues except Food and colleges vs. Food)</vt:lpstr>
      <vt:lpstr>High competition</vt:lpstr>
      <vt:lpstr>Clustering using k-mean (k=4)</vt:lpstr>
      <vt:lpstr>Recommendations</vt:lpstr>
      <vt:lpstr>Discussion and conclusion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restaurant in Moscow.</dc:title>
  <dc:creator>Софи</dc:creator>
  <cp:lastModifiedBy>Софи</cp:lastModifiedBy>
  <cp:revision>6</cp:revision>
  <dcterms:created xsi:type="dcterms:W3CDTF">2019-03-17T11:53:25Z</dcterms:created>
  <dcterms:modified xsi:type="dcterms:W3CDTF">2019-03-17T12:12:07Z</dcterms:modified>
</cp:coreProperties>
</file>