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525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52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5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0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0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45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16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9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47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3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6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35C-27D0-4975-B58B-066C710F2018}" type="datetimeFigureOut">
              <a:rPr lang="de-AT" smtClean="0"/>
              <a:t>02.01.2015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3E83-3473-4DA5-9410-6CAB8FFAF6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00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 rot="5400000">
            <a:off x="1403648" y="2636912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 nach rechts 4"/>
          <p:cNvSpPr/>
          <p:nvPr/>
        </p:nvSpPr>
        <p:spPr>
          <a:xfrm rot="16200000">
            <a:off x="1619672" y="2628031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Pfeil nach rechts 5"/>
          <p:cNvSpPr/>
          <p:nvPr/>
        </p:nvSpPr>
        <p:spPr>
          <a:xfrm rot="5400000">
            <a:off x="1403053" y="2933825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Pfeil nach rechts 6"/>
          <p:cNvSpPr/>
          <p:nvPr/>
        </p:nvSpPr>
        <p:spPr>
          <a:xfrm rot="16200000">
            <a:off x="1619077" y="2924944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rechts 7"/>
          <p:cNvSpPr/>
          <p:nvPr/>
        </p:nvSpPr>
        <p:spPr>
          <a:xfrm rot="5400000">
            <a:off x="1402458" y="2357761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feil nach rechts 8"/>
          <p:cNvSpPr/>
          <p:nvPr/>
        </p:nvSpPr>
        <p:spPr>
          <a:xfrm rot="16200000">
            <a:off x="1618482" y="2348880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 nach rechts 9"/>
          <p:cNvSpPr/>
          <p:nvPr/>
        </p:nvSpPr>
        <p:spPr>
          <a:xfrm rot="5400000">
            <a:off x="1401863" y="3158730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 nach rechts 10"/>
          <p:cNvSpPr/>
          <p:nvPr/>
        </p:nvSpPr>
        <p:spPr>
          <a:xfrm rot="16200000">
            <a:off x="1617887" y="3149849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2</cp:revision>
  <dcterms:created xsi:type="dcterms:W3CDTF">2015-01-02T15:34:59Z</dcterms:created>
  <dcterms:modified xsi:type="dcterms:W3CDTF">2015-01-02T16:36:28Z</dcterms:modified>
</cp:coreProperties>
</file>