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72" y="3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525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52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75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40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70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457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16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96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472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93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6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435C-27D0-4975-B58B-066C710F2018}" type="datetimeFigureOut">
              <a:rPr lang="de-AT" smtClean="0"/>
              <a:t>08.01.2015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00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feil nach rechts 11"/>
          <p:cNvSpPr/>
          <p:nvPr/>
        </p:nvSpPr>
        <p:spPr>
          <a:xfrm rot="16200000">
            <a:off x="2483768" y="2348881"/>
            <a:ext cx="144016" cy="14401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Pfeil nach rechts 12"/>
          <p:cNvSpPr/>
          <p:nvPr/>
        </p:nvSpPr>
        <p:spPr>
          <a:xfrm rot="5400000">
            <a:off x="2292127" y="2348881"/>
            <a:ext cx="144016" cy="14401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Pfeil nach rechts 13"/>
          <p:cNvSpPr/>
          <p:nvPr/>
        </p:nvSpPr>
        <p:spPr>
          <a:xfrm rot="16200000">
            <a:off x="2483768" y="2573288"/>
            <a:ext cx="144016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Pfeil nach rechts 14"/>
          <p:cNvSpPr/>
          <p:nvPr/>
        </p:nvSpPr>
        <p:spPr>
          <a:xfrm rot="5400000">
            <a:off x="2292127" y="2573288"/>
            <a:ext cx="144016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 nach rechts 15"/>
          <p:cNvSpPr/>
          <p:nvPr/>
        </p:nvSpPr>
        <p:spPr>
          <a:xfrm rot="16200000">
            <a:off x="2483768" y="2786535"/>
            <a:ext cx="144016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Pfeil nach rechts 16"/>
          <p:cNvSpPr/>
          <p:nvPr/>
        </p:nvSpPr>
        <p:spPr>
          <a:xfrm rot="5400000">
            <a:off x="2292127" y="2786535"/>
            <a:ext cx="144016" cy="14401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 nach rechts 17"/>
          <p:cNvSpPr/>
          <p:nvPr/>
        </p:nvSpPr>
        <p:spPr>
          <a:xfrm rot="16200000">
            <a:off x="2483768" y="3010942"/>
            <a:ext cx="144016" cy="14401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Pfeil nach rechts 18"/>
          <p:cNvSpPr/>
          <p:nvPr/>
        </p:nvSpPr>
        <p:spPr>
          <a:xfrm rot="5400000">
            <a:off x="2292127" y="3010942"/>
            <a:ext cx="144016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86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3</cp:revision>
  <dcterms:created xsi:type="dcterms:W3CDTF">2015-01-02T15:34:59Z</dcterms:created>
  <dcterms:modified xsi:type="dcterms:W3CDTF">2015-01-08T08:04:13Z</dcterms:modified>
</cp:coreProperties>
</file>