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D69020F-A873-CE4F-8EB1-3F1D6F7B8CD4}" type="datetimeFigureOut">
              <a:rPr lang="de-DE" smtClean="0"/>
              <a:t>27.05.14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4A2AEF1-F372-A048-85BD-0C0A10CF3CB2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PresIt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keep all your presentations with you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github.com</a:t>
            </a:r>
            <a:r>
              <a:rPr lang="fi-FI" dirty="0" err="1"/>
              <a:t>/rknoll/presit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825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github.com</a:t>
            </a:r>
            <a:r>
              <a:rPr lang="fi-FI" dirty="0" err="1"/>
              <a:t>/rknoll/presit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349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0</TotalTime>
  <Words>18</Words>
  <Application>Microsoft Macintosh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Story</vt:lpstr>
      <vt:lpstr>PresIt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PresIt</dc:title>
  <dc:creator>Richard</dc:creator>
  <cp:lastModifiedBy>Richard</cp:lastModifiedBy>
  <cp:revision>2</cp:revision>
  <dcterms:created xsi:type="dcterms:W3CDTF">2014-05-27T15:32:03Z</dcterms:created>
  <dcterms:modified xsi:type="dcterms:W3CDTF">2014-05-27T15:38:27Z</dcterms:modified>
</cp:coreProperties>
</file>