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D69020F-A873-CE4F-8EB1-3F1D6F7B8CD4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46051"/>
            <a:ext cx="7772400" cy="978408"/>
          </a:xfrm>
        </p:spPr>
        <p:txBody>
          <a:bodyPr/>
          <a:lstStyle/>
          <a:p>
            <a:r>
              <a:rPr lang="de-DE" dirty="0" smtClean="0"/>
              <a:t>PresIt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2376546"/>
            <a:ext cx="7772400" cy="877824"/>
          </a:xfrm>
        </p:spPr>
        <p:txBody>
          <a:bodyPr/>
          <a:lstStyle/>
          <a:p>
            <a:r>
              <a:rPr lang="en-US" dirty="0"/>
              <a:t>keep all your presentations with you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04387" y="5534163"/>
            <a:ext cx="3305324" cy="89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Richard Knoll</a:t>
            </a:r>
          </a:p>
          <a:p>
            <a:pPr algn="l"/>
            <a:r>
              <a:rPr lang="en-US" sz="2400" dirty="0" smtClean="0"/>
              <a:t>Florian Nairz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37" y="3079170"/>
            <a:ext cx="1601126" cy="16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github.com</a:t>
            </a:r>
            <a:r>
              <a:rPr lang="fi-FI" dirty="0" err="1"/>
              <a:t>/rknoll/presit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34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0</TotalTime>
  <Words>14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Calisto MT</vt:lpstr>
      <vt:lpstr>Story</vt:lpstr>
      <vt:lpstr>PresIt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PresIt</dc:title>
  <dc:creator>Richard</dc:creator>
  <cp:lastModifiedBy>Richard Knoll</cp:lastModifiedBy>
  <cp:revision>3</cp:revision>
  <dcterms:created xsi:type="dcterms:W3CDTF">2014-05-27T15:32:03Z</dcterms:created>
  <dcterms:modified xsi:type="dcterms:W3CDTF">2014-05-27T20:55:40Z</dcterms:modified>
</cp:coreProperties>
</file>