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de-AT" dirty="0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020F-A873-CE4F-8EB1-3F1D6F7B8CD4}" type="datetimeFigureOut">
              <a:rPr lang="de-DE" smtClean="0"/>
              <a:t>27.05.2014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de-AT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D69020F-A873-CE4F-8EB1-3F1D6F7B8CD4}" type="datetimeFigureOut">
              <a:rPr lang="de-DE" smtClean="0"/>
              <a:t>27.05.2014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4A2AEF1-F372-A048-85BD-0C0A10CF3CB2}" type="slidenum">
              <a:rPr lang="de-DE" smtClean="0"/>
              <a:t>‹Nr.›</a:t>
            </a:fld>
            <a:endParaRPr lang="de-DE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446051"/>
            <a:ext cx="7772400" cy="978408"/>
          </a:xfrm>
        </p:spPr>
        <p:txBody>
          <a:bodyPr/>
          <a:lstStyle/>
          <a:p>
            <a:r>
              <a:rPr lang="de-DE" dirty="0" smtClean="0"/>
              <a:t>PresIt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2376546"/>
            <a:ext cx="7772400" cy="877824"/>
          </a:xfrm>
        </p:spPr>
        <p:txBody>
          <a:bodyPr/>
          <a:lstStyle/>
          <a:p>
            <a:r>
              <a:rPr lang="en-US" dirty="0"/>
              <a:t>keep all your presentations with you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990233"/>
            <a:ext cx="691112" cy="691112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278192" y="6106222"/>
            <a:ext cx="2751065" cy="42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github.com</a:t>
            </a:r>
            <a:r>
              <a:rPr lang="fi-FI" dirty="0"/>
              <a:t>/rknoll/presit</a:t>
            </a:r>
            <a:endParaRPr lang="de-DE" dirty="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504387" y="5534163"/>
            <a:ext cx="3305324" cy="899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Richard Knoll</a:t>
            </a:r>
          </a:p>
          <a:p>
            <a:pPr algn="l"/>
            <a:r>
              <a:rPr lang="en-US" sz="2400" dirty="0" smtClean="0"/>
              <a:t>Florian Nairz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37" y="3079170"/>
            <a:ext cx="1601126" cy="160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94388"/>
            <a:ext cx="7772400" cy="978408"/>
          </a:xfrm>
        </p:spPr>
        <p:txBody>
          <a:bodyPr/>
          <a:lstStyle/>
          <a:p>
            <a:r>
              <a:rPr lang="de-DE" dirty="0" smtClean="0"/>
              <a:t>Architecture Overview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990233"/>
            <a:ext cx="691112" cy="691112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278192" y="6106222"/>
            <a:ext cx="2751065" cy="42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github.com</a:t>
            </a:r>
            <a:r>
              <a:rPr lang="fi-FI" dirty="0"/>
              <a:t>/rknoll/presit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282" y="1593802"/>
            <a:ext cx="6879773" cy="451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9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94388"/>
            <a:ext cx="7772400" cy="978408"/>
          </a:xfrm>
        </p:spPr>
        <p:txBody>
          <a:bodyPr/>
          <a:lstStyle/>
          <a:p>
            <a:r>
              <a:rPr lang="de-DE" dirty="0" smtClean="0"/>
              <a:t>WCF Server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990233"/>
            <a:ext cx="691112" cy="691112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278192" y="6106222"/>
            <a:ext cx="2751065" cy="42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github.com</a:t>
            </a:r>
            <a:r>
              <a:rPr lang="fi-FI" dirty="0"/>
              <a:t>/rknoll/presit</a:t>
            </a: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459" y="341385"/>
            <a:ext cx="664704" cy="1026381"/>
          </a:xfrm>
          <a:prstGeom prst="rect">
            <a:avLst/>
          </a:prstGeom>
        </p:spPr>
      </p:pic>
      <p:sp>
        <p:nvSpPr>
          <p:cNvPr id="9" name="Untertitel 2"/>
          <p:cNvSpPr txBox="1">
            <a:spLocks/>
          </p:cNvSpPr>
          <p:nvPr/>
        </p:nvSpPr>
        <p:spPr>
          <a:xfrm>
            <a:off x="622000" y="2079558"/>
            <a:ext cx="7900001" cy="2930918"/>
          </a:xfrm>
          <a:prstGeom prst="rect">
            <a:avLst/>
          </a:prstGeom>
          <a:solidFill>
            <a:schemeClr val="tx1"/>
          </a:solidFill>
          <a:ln w="38100" cmpd="sng">
            <a:solidFill>
              <a:schemeClr val="bg2"/>
            </a:solidFill>
            <a:prstDash val="dash"/>
          </a:ln>
          <a:effectLst>
            <a:glow rad="63500">
              <a:schemeClr val="tx1">
                <a:alpha val="45000"/>
              </a:schemeClr>
            </a:glow>
          </a:effectLst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AT" sz="2400" dirty="0" smtClean="0">
              <a:solidFill>
                <a:srgbClr val="000000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de-AT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[</a:t>
            </a:r>
            <a:r>
              <a:rPr lang="de-AT" sz="24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/>
              </a:rPr>
              <a:t>OperationContract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]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void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AuthenticateId(</a:t>
            </a:r>
            <a:r>
              <a:rPr lang="en-US" sz="2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clientId, </a:t>
            </a:r>
            <a:r>
              <a:rPr lang="en-US" sz="2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sessionId);</a:t>
            </a:r>
          </a:p>
          <a:p>
            <a:pPr algn="l"/>
            <a:endParaRPr lang="de-AT" sz="2400" dirty="0" smtClean="0">
              <a:solidFill>
                <a:srgbClr val="000000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de-AT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[</a:t>
            </a:r>
            <a:r>
              <a:rPr lang="de-AT" sz="24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/>
              </a:rPr>
              <a:t>OperationContract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]</a:t>
            </a:r>
          </a:p>
          <a:p>
            <a:pPr algn="l"/>
            <a:r>
              <a:rPr lang="en-US" sz="2400" dirty="0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/>
              </a:rPr>
              <a:t> Presentation</a:t>
            </a:r>
            <a:r>
              <a:rPr lang="en-US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CreatePresentation(</a:t>
            </a:r>
            <a:r>
              <a:rPr lang="en-US" sz="2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clientId, </a:t>
            </a:r>
            <a:r>
              <a:rPr lang="en-US" sz="2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name);</a:t>
            </a:r>
          </a:p>
          <a:p>
            <a:pPr algn="l"/>
            <a:endParaRPr lang="de-AT" sz="2400" dirty="0">
              <a:ln w="38100" cmpd="sng">
                <a:solidFill>
                  <a:schemeClr val="tx1"/>
                </a:solidFill>
              </a:ln>
              <a:solidFill>
                <a:srgbClr val="000000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de-AT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[</a:t>
            </a:r>
            <a:r>
              <a:rPr lang="de-AT" sz="24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/>
              </a:rPr>
              <a:t>OperationContract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]</a:t>
            </a:r>
          </a:p>
          <a:p>
            <a:pPr algn="l"/>
            <a:r>
              <a:rPr lang="de-AT" sz="2400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bool</a:t>
            </a:r>
            <a:r>
              <a:rPr lang="de-AT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UpdateSlide(</a:t>
            </a:r>
            <a:r>
              <a:rPr lang="de-AT" sz="2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string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clientId, </a:t>
            </a:r>
            <a:r>
              <a:rPr lang="de-AT" sz="2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string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presentationId, </a:t>
            </a:r>
            <a:r>
              <a:rPr lang="de-AT" sz="24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/>
              </a:rPr>
              <a:t>Slide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slide);</a:t>
            </a:r>
          </a:p>
          <a:p>
            <a:pPr algn="l"/>
            <a:endParaRPr lang="de-AT" sz="2400" dirty="0">
              <a:solidFill>
                <a:schemeClr val="accent1">
                  <a:lumMod val="75000"/>
                </a:schemeClr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de-AT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[</a:t>
            </a:r>
            <a:r>
              <a:rPr lang="de-AT" sz="24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/>
              </a:rPr>
              <a:t>OperationContract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]</a:t>
            </a:r>
          </a:p>
          <a:p>
            <a:pPr algn="l"/>
            <a:r>
              <a:rPr lang="de-AT" sz="2400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void</a:t>
            </a:r>
            <a:r>
              <a:rPr lang="de-AT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NextSlide(</a:t>
            </a:r>
            <a:r>
              <a:rPr lang="de-AT" sz="2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string</a:t>
            </a:r>
            <a:r>
              <a:rPr lang="de-AT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</a:rPr>
              <a:t> clientId);</a:t>
            </a:r>
            <a:endParaRPr lang="en-US" sz="24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31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94388"/>
            <a:ext cx="7772400" cy="978408"/>
          </a:xfrm>
        </p:spPr>
        <p:txBody>
          <a:bodyPr/>
          <a:lstStyle/>
          <a:p>
            <a:r>
              <a:rPr lang="de-DE" dirty="0" smtClean="0"/>
              <a:t>Presentation Client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990233"/>
            <a:ext cx="691112" cy="691112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278192" y="6106222"/>
            <a:ext cx="2751065" cy="42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github.com</a:t>
            </a:r>
            <a:r>
              <a:rPr lang="fi-FI" dirty="0"/>
              <a:t>/rknoll/presit</a:t>
            </a: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057" y="294388"/>
            <a:ext cx="1219200" cy="1231900"/>
          </a:xfrm>
          <a:prstGeom prst="rect">
            <a:avLst/>
          </a:prstGeom>
        </p:spPr>
      </p:pic>
      <p:sp>
        <p:nvSpPr>
          <p:cNvPr id="6" name="Untertitel 2"/>
          <p:cNvSpPr txBox="1">
            <a:spLocks/>
          </p:cNvSpPr>
          <p:nvPr/>
        </p:nvSpPr>
        <p:spPr>
          <a:xfrm>
            <a:off x="504386" y="1967903"/>
            <a:ext cx="7953813" cy="3782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3000" dirty="0" smtClean="0"/>
              <a:t>Login via QR Code on any PC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3000" dirty="0" smtClean="0"/>
              <a:t>Create / Edit Presentations</a:t>
            </a:r>
            <a:r>
              <a:rPr lang="en-US" sz="3000" dirty="0"/>
              <a:t> </a:t>
            </a:r>
            <a:r>
              <a:rPr lang="en-US" sz="3000" dirty="0" smtClean="0"/>
              <a:t>by importing</a:t>
            </a:r>
          </a:p>
          <a:p>
            <a:pPr marL="800100" lvl="1" indent="-342900" algn="l">
              <a:lnSpc>
                <a:spcPct val="150000"/>
              </a:lnSpc>
              <a:buFont typeface="Arial"/>
              <a:buChar char="•"/>
            </a:pPr>
            <a:r>
              <a:rPr lang="en-US" sz="3000" dirty="0" smtClean="0"/>
              <a:t>Images ( bmp, png, </a:t>
            </a:r>
            <a:r>
              <a:rPr lang="de-DE" sz="3000" dirty="0" smtClean="0"/>
              <a:t>… )</a:t>
            </a:r>
          </a:p>
          <a:p>
            <a:pPr marL="800100" lvl="1" indent="-342900" algn="l">
              <a:lnSpc>
                <a:spcPct val="150000"/>
              </a:lnSpc>
              <a:buFont typeface="Arial"/>
              <a:buChar char="•"/>
            </a:pPr>
            <a:r>
              <a:rPr lang="de-DE" sz="3000" dirty="0" smtClean="0"/>
              <a:t>PowerPoint Presentation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de-DE" sz="3000" dirty="0" err="1" smtClean="0"/>
              <a:t>Present</a:t>
            </a:r>
            <a:r>
              <a:rPr lang="de-DE" sz="3000" dirty="0" smtClean="0"/>
              <a:t> </a:t>
            </a:r>
            <a:r>
              <a:rPr lang="de-DE" sz="3000" dirty="0" err="1" smtClean="0"/>
              <a:t>It</a:t>
            </a:r>
            <a:r>
              <a:rPr lang="de-DE" sz="3000" dirty="0" smtClean="0"/>
              <a:t> !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1818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94388"/>
            <a:ext cx="7772400" cy="978408"/>
          </a:xfrm>
        </p:spPr>
        <p:txBody>
          <a:bodyPr/>
          <a:lstStyle/>
          <a:p>
            <a:r>
              <a:rPr lang="de-DE" dirty="0" smtClean="0"/>
              <a:t>Private Client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990233"/>
            <a:ext cx="691112" cy="691112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278192" y="6106222"/>
            <a:ext cx="2751065" cy="42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github.com</a:t>
            </a:r>
            <a:r>
              <a:rPr lang="fi-FI" dirty="0"/>
              <a:t>/rknoll/presit</a:t>
            </a: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75" y="336259"/>
            <a:ext cx="901700" cy="1079500"/>
          </a:xfrm>
          <a:prstGeom prst="rect">
            <a:avLst/>
          </a:prstGeom>
        </p:spPr>
      </p:pic>
      <p:sp>
        <p:nvSpPr>
          <p:cNvPr id="6" name="Untertitel 2"/>
          <p:cNvSpPr txBox="1">
            <a:spLocks/>
          </p:cNvSpPr>
          <p:nvPr/>
        </p:nvSpPr>
        <p:spPr>
          <a:xfrm>
            <a:off x="504386" y="1967903"/>
            <a:ext cx="7953813" cy="3782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de-DE" sz="3000" dirty="0" smtClean="0"/>
              <a:t>H</a:t>
            </a:r>
            <a:r>
              <a:rPr lang="en-US" sz="3000" dirty="0" smtClean="0"/>
              <a:t>olds Private ID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3000" dirty="0" smtClean="0"/>
              <a:t>Authenticates Presentation Client via QR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3000" dirty="0" smtClean="0"/>
              <a:t>Control Presentation ( Next, </a:t>
            </a:r>
            <a:r>
              <a:rPr lang="en-US" sz="3000" dirty="0" err="1" smtClean="0"/>
              <a:t>Prev</a:t>
            </a:r>
            <a:r>
              <a:rPr lang="en-US" sz="3000" dirty="0" smtClean="0"/>
              <a:t> )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3000" dirty="0" smtClean="0"/>
              <a:t>Custom Control Devices</a:t>
            </a:r>
          </a:p>
          <a:p>
            <a:pPr marL="800100" lvl="1" indent="-342900" algn="l">
              <a:lnSpc>
                <a:spcPct val="150000"/>
              </a:lnSpc>
              <a:buFont typeface="Arial"/>
              <a:buChar char="•"/>
            </a:pPr>
            <a:r>
              <a:rPr lang="de-DE" sz="3000" dirty="0" smtClean="0"/>
              <a:t>e.g. via Bluetooth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05331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94388"/>
            <a:ext cx="7772400" cy="978408"/>
          </a:xfrm>
        </p:spPr>
        <p:txBody>
          <a:bodyPr/>
          <a:lstStyle/>
          <a:p>
            <a:r>
              <a:rPr lang="de-DE" dirty="0" smtClean="0"/>
              <a:t>Control Device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990233"/>
            <a:ext cx="691112" cy="691112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278192" y="6106222"/>
            <a:ext cx="2751065" cy="42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github.com</a:t>
            </a:r>
            <a:r>
              <a:rPr lang="fi-FI" dirty="0"/>
              <a:t>/rknoll/presit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6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94388"/>
            <a:ext cx="7772400" cy="978408"/>
          </a:xfrm>
        </p:spPr>
        <p:txBody>
          <a:bodyPr/>
          <a:lstStyle/>
          <a:p>
            <a:r>
              <a:rPr lang="de-DE" dirty="0" smtClean="0"/>
              <a:t>Gesture Recognition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990233"/>
            <a:ext cx="691112" cy="691112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6278192" y="6106222"/>
            <a:ext cx="2751065" cy="429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github.com</a:t>
            </a:r>
            <a:r>
              <a:rPr lang="fi-FI" dirty="0"/>
              <a:t>/rknoll/presit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258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PresIt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keep all your presentations with you</a:t>
            </a:r>
            <a:endParaRPr lang="de-DE" dirty="0"/>
          </a:p>
        </p:txBody>
      </p:sp>
      <p:pic>
        <p:nvPicPr>
          <p:cNvPr id="5" name="Bild 4" descr="github_icon-150x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61" y="4398106"/>
            <a:ext cx="1359198" cy="1359198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2190932" y="4633926"/>
            <a:ext cx="6297184" cy="1095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sz="4500" dirty="0" smtClean="0"/>
              <a:t>github.com</a:t>
            </a:r>
            <a:r>
              <a:rPr lang="fi-FI" sz="4500" dirty="0"/>
              <a:t>/rknoll/presit</a:t>
            </a:r>
            <a:endParaRPr lang="de-DE" sz="4500" dirty="0"/>
          </a:p>
        </p:txBody>
      </p:sp>
    </p:spTree>
    <p:extLst>
      <p:ext uri="{BB962C8B-B14F-4D97-AF65-F5344CB8AC3E}">
        <p14:creationId xmlns:p14="http://schemas.microsoft.com/office/powerpoint/2010/main" val="292035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930016"/>
            <a:ext cx="7772400" cy="978408"/>
          </a:xfrm>
        </p:spPr>
        <p:txBody>
          <a:bodyPr/>
          <a:lstStyle/>
          <a:p>
            <a:r>
              <a:rPr lang="de-DE" dirty="0" smtClean="0"/>
              <a:t>PresIt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60511"/>
            <a:ext cx="7772400" cy="877824"/>
          </a:xfrm>
        </p:spPr>
        <p:txBody>
          <a:bodyPr/>
          <a:lstStyle/>
          <a:p>
            <a:r>
              <a:rPr lang="en-US" dirty="0"/>
              <a:t>keep all your presentations with you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37" y="2563135"/>
            <a:ext cx="1601126" cy="1601126"/>
          </a:xfrm>
          <a:prstGeom prst="rect">
            <a:avLst/>
          </a:prstGeom>
        </p:spPr>
      </p:pic>
      <p:pic>
        <p:nvPicPr>
          <p:cNvPr id="8" name="Bild 4" descr="github_icon-150x1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61" y="4398106"/>
            <a:ext cx="1359198" cy="1359198"/>
          </a:xfrm>
          <a:prstGeom prst="rect">
            <a:avLst/>
          </a:prstGeom>
        </p:spPr>
      </p:pic>
      <p:sp>
        <p:nvSpPr>
          <p:cNvPr id="9" name="Untertitel 2"/>
          <p:cNvSpPr txBox="1">
            <a:spLocks/>
          </p:cNvSpPr>
          <p:nvPr/>
        </p:nvSpPr>
        <p:spPr>
          <a:xfrm>
            <a:off x="2190932" y="4633926"/>
            <a:ext cx="6297184" cy="1095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i-FI" sz="4500" dirty="0" smtClean="0"/>
              <a:t>github.com</a:t>
            </a:r>
            <a:r>
              <a:rPr lang="fi-FI" sz="4500" dirty="0"/>
              <a:t>/rknoll/presit</a:t>
            </a:r>
            <a:endParaRPr lang="de-DE" sz="4500" dirty="0"/>
          </a:p>
        </p:txBody>
      </p:sp>
    </p:spTree>
    <p:extLst>
      <p:ext uri="{BB962C8B-B14F-4D97-AF65-F5344CB8AC3E}">
        <p14:creationId xmlns:p14="http://schemas.microsoft.com/office/powerpoint/2010/main" val="34508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0</TotalTime>
  <Words>143</Words>
  <Application>Microsoft Office PowerPoint</Application>
  <PresentationFormat>Bildschirmpräsentation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Calisto MT</vt:lpstr>
      <vt:lpstr>Consolas</vt:lpstr>
      <vt:lpstr>Story</vt:lpstr>
      <vt:lpstr>PresIt</vt:lpstr>
      <vt:lpstr>Architecture Overview</vt:lpstr>
      <vt:lpstr>WCF Server</vt:lpstr>
      <vt:lpstr>Presentation Client</vt:lpstr>
      <vt:lpstr>Private Client</vt:lpstr>
      <vt:lpstr>Control Device</vt:lpstr>
      <vt:lpstr>Gesture Recognition</vt:lpstr>
      <vt:lpstr>PresIt</vt:lpstr>
      <vt:lpstr>PresIt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PresIt</dc:title>
  <dc:creator>Richard</dc:creator>
  <cp:lastModifiedBy>Richard Knoll</cp:lastModifiedBy>
  <cp:revision>12</cp:revision>
  <dcterms:created xsi:type="dcterms:W3CDTF">2014-05-27T15:32:03Z</dcterms:created>
  <dcterms:modified xsi:type="dcterms:W3CDTF">2014-05-27T20:55:22Z</dcterms:modified>
</cp:coreProperties>
</file>