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C7923-740D-404C-98AE-40297C122D2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1C158780-45DF-4EFA-869B-556D30D7B78F}">
      <dgm:prSet phldrT="[Text]" custT="1"/>
      <dgm:spPr/>
      <dgm:t>
        <a:bodyPr/>
        <a:lstStyle/>
        <a:p>
          <a:r>
            <a:rPr lang="de-AT" sz="2800" dirty="0" err="1" smtClean="0"/>
            <a:t>Gesture</a:t>
          </a:r>
          <a:endParaRPr lang="de-AT" sz="1400" dirty="0"/>
        </a:p>
      </dgm:t>
    </dgm:pt>
    <dgm:pt modelId="{B4D1511F-673C-4E0C-A5B3-53DE69D8C693}" type="parTrans" cxnId="{AE087BF0-3E92-48AC-9D11-0072E3F2193C}">
      <dgm:prSet/>
      <dgm:spPr/>
      <dgm:t>
        <a:bodyPr/>
        <a:lstStyle/>
        <a:p>
          <a:endParaRPr lang="de-AT"/>
        </a:p>
      </dgm:t>
    </dgm:pt>
    <dgm:pt modelId="{B1ED64E7-35A9-4525-8B21-9750FF31A1D0}" type="sibTrans" cxnId="{AE087BF0-3E92-48AC-9D11-0072E3F2193C}">
      <dgm:prSet/>
      <dgm:spPr/>
      <dgm:t>
        <a:bodyPr/>
        <a:lstStyle/>
        <a:p>
          <a:endParaRPr lang="de-AT"/>
        </a:p>
      </dgm:t>
    </dgm:pt>
    <dgm:pt modelId="{2CB740AC-3471-458D-8745-B8D39A38E6D9}">
      <dgm:prSet phldrT="[Text]"/>
      <dgm:spPr/>
      <dgm:t>
        <a:bodyPr/>
        <a:lstStyle/>
        <a:p>
          <a:r>
            <a:rPr lang="de-AT" dirty="0" smtClean="0"/>
            <a:t>Transport</a:t>
          </a:r>
          <a:br>
            <a:rPr lang="de-AT" dirty="0" smtClean="0"/>
          </a:br>
          <a:r>
            <a:rPr lang="de-AT" dirty="0" smtClean="0"/>
            <a:t>Bluetooth</a:t>
          </a:r>
          <a:endParaRPr lang="de-AT" dirty="0"/>
        </a:p>
      </dgm:t>
    </dgm:pt>
    <dgm:pt modelId="{07D0CD8A-9A70-47E6-A896-A4AF4C480800}" type="parTrans" cxnId="{B0C51879-082B-457C-BD80-EC3019F8FDD5}">
      <dgm:prSet/>
      <dgm:spPr/>
      <dgm:t>
        <a:bodyPr/>
        <a:lstStyle/>
        <a:p>
          <a:endParaRPr lang="de-AT"/>
        </a:p>
      </dgm:t>
    </dgm:pt>
    <dgm:pt modelId="{9B4C8E5D-16BA-4987-867F-77E4241AF479}" type="sibTrans" cxnId="{B0C51879-082B-457C-BD80-EC3019F8FDD5}">
      <dgm:prSet/>
      <dgm:spPr/>
      <dgm:t>
        <a:bodyPr/>
        <a:lstStyle/>
        <a:p>
          <a:endParaRPr lang="de-AT"/>
        </a:p>
      </dgm:t>
    </dgm:pt>
    <dgm:pt modelId="{32E901F3-1BEB-456C-B8C4-487C18D976CB}">
      <dgm:prSet phldrT="[Text]" custT="1"/>
      <dgm:spPr/>
      <dgm:t>
        <a:bodyPr/>
        <a:lstStyle/>
        <a:p>
          <a:r>
            <a:rPr lang="de-AT" sz="1400" dirty="0" err="1" smtClean="0"/>
            <a:t>Gesture</a:t>
          </a:r>
          <a:r>
            <a:rPr lang="de-AT" sz="1400" dirty="0" smtClean="0"/>
            <a:t/>
          </a:r>
          <a:br>
            <a:rPr lang="de-AT" sz="1400" dirty="0" smtClean="0"/>
          </a:br>
          <a:r>
            <a:rPr lang="de-AT" sz="1300" dirty="0" smtClean="0"/>
            <a:t>Recognition</a:t>
          </a:r>
          <a:br>
            <a:rPr lang="de-AT" sz="1300" dirty="0" smtClean="0"/>
          </a:br>
          <a:r>
            <a:rPr lang="de-AT" sz="1300" dirty="0" smtClean="0"/>
            <a:t>(Android)</a:t>
          </a:r>
          <a:endParaRPr lang="de-AT" sz="1300" dirty="0"/>
        </a:p>
      </dgm:t>
    </dgm:pt>
    <dgm:pt modelId="{08B186AB-A178-4427-84DE-147413E19705}" type="parTrans" cxnId="{78FE2167-FFE0-4E49-A030-6B3175FF7EC3}">
      <dgm:prSet/>
      <dgm:spPr/>
      <dgm:t>
        <a:bodyPr/>
        <a:lstStyle/>
        <a:p>
          <a:endParaRPr lang="de-AT"/>
        </a:p>
      </dgm:t>
    </dgm:pt>
    <dgm:pt modelId="{5E8DE093-D093-4EDA-82E0-61D9391586B9}" type="sibTrans" cxnId="{78FE2167-FFE0-4E49-A030-6B3175FF7EC3}">
      <dgm:prSet/>
      <dgm:spPr/>
      <dgm:t>
        <a:bodyPr/>
        <a:lstStyle/>
        <a:p>
          <a:endParaRPr lang="de-AT"/>
        </a:p>
      </dgm:t>
    </dgm:pt>
    <dgm:pt modelId="{CBDB21D1-4746-4ACC-A578-AAC599235C91}" type="pres">
      <dgm:prSet presAssocID="{2A5C7923-740D-404C-98AE-40297C122D2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DD19003-18E7-4062-B97F-1C1C99568224}" type="pres">
      <dgm:prSet presAssocID="{1C158780-45DF-4EFA-869B-556D30D7B78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EC9F37FD-1CA6-4CA4-BDE1-79D0DB3C4C83}" type="pres">
      <dgm:prSet presAssocID="{1C158780-45DF-4EFA-869B-556D30D7B78F}" presName="gear1srcNode" presStyleLbl="node1" presStyleIdx="0" presStyleCnt="3"/>
      <dgm:spPr/>
      <dgm:t>
        <a:bodyPr/>
        <a:lstStyle/>
        <a:p>
          <a:endParaRPr lang="de-AT"/>
        </a:p>
      </dgm:t>
    </dgm:pt>
    <dgm:pt modelId="{B2A2B16E-D8EC-4B10-A4FF-5AED34496589}" type="pres">
      <dgm:prSet presAssocID="{1C158780-45DF-4EFA-869B-556D30D7B78F}" presName="gear1dstNode" presStyleLbl="node1" presStyleIdx="0" presStyleCnt="3"/>
      <dgm:spPr/>
      <dgm:t>
        <a:bodyPr/>
        <a:lstStyle/>
        <a:p>
          <a:endParaRPr lang="de-AT"/>
        </a:p>
      </dgm:t>
    </dgm:pt>
    <dgm:pt modelId="{D896CE8F-CD8B-4AD1-8675-089D3CC9416C}" type="pres">
      <dgm:prSet presAssocID="{2CB740AC-3471-458D-8745-B8D39A38E6D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D7FBAAE5-F41A-4131-87FF-6E8E9C6AE7BD}" type="pres">
      <dgm:prSet presAssocID="{2CB740AC-3471-458D-8745-B8D39A38E6D9}" presName="gear2srcNode" presStyleLbl="node1" presStyleIdx="1" presStyleCnt="3"/>
      <dgm:spPr/>
      <dgm:t>
        <a:bodyPr/>
        <a:lstStyle/>
        <a:p>
          <a:endParaRPr lang="de-AT"/>
        </a:p>
      </dgm:t>
    </dgm:pt>
    <dgm:pt modelId="{B2688B10-B2A1-4E81-AF4C-EA28834FA7A3}" type="pres">
      <dgm:prSet presAssocID="{2CB740AC-3471-458D-8745-B8D39A38E6D9}" presName="gear2dstNode" presStyleLbl="node1" presStyleIdx="1" presStyleCnt="3"/>
      <dgm:spPr/>
      <dgm:t>
        <a:bodyPr/>
        <a:lstStyle/>
        <a:p>
          <a:endParaRPr lang="de-AT"/>
        </a:p>
      </dgm:t>
    </dgm:pt>
    <dgm:pt modelId="{5BFC9E21-0D39-4B8A-9941-94251ACEE24E}" type="pres">
      <dgm:prSet presAssocID="{32E901F3-1BEB-456C-B8C4-487C18D976CB}" presName="gear3" presStyleLbl="node1" presStyleIdx="2" presStyleCnt="3"/>
      <dgm:spPr/>
      <dgm:t>
        <a:bodyPr/>
        <a:lstStyle/>
        <a:p>
          <a:endParaRPr lang="de-AT"/>
        </a:p>
      </dgm:t>
    </dgm:pt>
    <dgm:pt modelId="{58AC768A-24F2-43F0-B46A-42A5118CAD13}" type="pres">
      <dgm:prSet presAssocID="{32E901F3-1BEB-456C-B8C4-487C18D976C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F783F0E-D1CA-4218-9C18-83C77D3ED6F0}" type="pres">
      <dgm:prSet presAssocID="{32E901F3-1BEB-456C-B8C4-487C18D976CB}" presName="gear3srcNode" presStyleLbl="node1" presStyleIdx="2" presStyleCnt="3"/>
      <dgm:spPr/>
      <dgm:t>
        <a:bodyPr/>
        <a:lstStyle/>
        <a:p>
          <a:endParaRPr lang="de-AT"/>
        </a:p>
      </dgm:t>
    </dgm:pt>
    <dgm:pt modelId="{BCB41EAD-3462-413F-A2F8-7AD3859FE169}" type="pres">
      <dgm:prSet presAssocID="{32E901F3-1BEB-456C-B8C4-487C18D976CB}" presName="gear3dstNode" presStyleLbl="node1" presStyleIdx="2" presStyleCnt="3"/>
      <dgm:spPr/>
      <dgm:t>
        <a:bodyPr/>
        <a:lstStyle/>
        <a:p>
          <a:endParaRPr lang="de-AT"/>
        </a:p>
      </dgm:t>
    </dgm:pt>
    <dgm:pt modelId="{36B13A9C-C0DD-43C9-835B-747F0E42AFD5}" type="pres">
      <dgm:prSet presAssocID="{B1ED64E7-35A9-4525-8B21-9750FF31A1D0}" presName="connector1" presStyleLbl="sibTrans2D1" presStyleIdx="0" presStyleCnt="3"/>
      <dgm:spPr/>
      <dgm:t>
        <a:bodyPr/>
        <a:lstStyle/>
        <a:p>
          <a:endParaRPr lang="de-AT"/>
        </a:p>
      </dgm:t>
    </dgm:pt>
    <dgm:pt modelId="{8DF4FEB6-6004-4054-8019-7EB64F269C27}" type="pres">
      <dgm:prSet presAssocID="{9B4C8E5D-16BA-4987-867F-77E4241AF479}" presName="connector2" presStyleLbl="sibTrans2D1" presStyleIdx="1" presStyleCnt="3"/>
      <dgm:spPr/>
      <dgm:t>
        <a:bodyPr/>
        <a:lstStyle/>
        <a:p>
          <a:endParaRPr lang="de-AT"/>
        </a:p>
      </dgm:t>
    </dgm:pt>
    <dgm:pt modelId="{D536C5CD-1EB5-40DF-ADB4-31A3F3629AC9}" type="pres">
      <dgm:prSet presAssocID="{5E8DE093-D093-4EDA-82E0-61D9391586B9}" presName="connector3" presStyleLbl="sibTrans2D1" presStyleIdx="2" presStyleCnt="3"/>
      <dgm:spPr/>
      <dgm:t>
        <a:bodyPr/>
        <a:lstStyle/>
        <a:p>
          <a:endParaRPr lang="de-AT"/>
        </a:p>
      </dgm:t>
    </dgm:pt>
  </dgm:ptLst>
  <dgm:cxnLst>
    <dgm:cxn modelId="{78FE2167-FFE0-4E49-A030-6B3175FF7EC3}" srcId="{2A5C7923-740D-404C-98AE-40297C122D20}" destId="{32E901F3-1BEB-456C-B8C4-487C18D976CB}" srcOrd="2" destOrd="0" parTransId="{08B186AB-A178-4427-84DE-147413E19705}" sibTransId="{5E8DE093-D093-4EDA-82E0-61D9391586B9}"/>
    <dgm:cxn modelId="{88D88090-B6F0-46B1-BF31-15D624740845}" type="presOf" srcId="{1C158780-45DF-4EFA-869B-556D30D7B78F}" destId="{EDD19003-18E7-4062-B97F-1C1C99568224}" srcOrd="0" destOrd="0" presId="urn:microsoft.com/office/officeart/2005/8/layout/gear1"/>
    <dgm:cxn modelId="{C69436A3-E4EE-4265-826F-DAAB4E519C6D}" type="presOf" srcId="{32E901F3-1BEB-456C-B8C4-487C18D976CB}" destId="{1F783F0E-D1CA-4218-9C18-83C77D3ED6F0}" srcOrd="2" destOrd="0" presId="urn:microsoft.com/office/officeart/2005/8/layout/gear1"/>
    <dgm:cxn modelId="{AE087BF0-3E92-48AC-9D11-0072E3F2193C}" srcId="{2A5C7923-740D-404C-98AE-40297C122D20}" destId="{1C158780-45DF-4EFA-869B-556D30D7B78F}" srcOrd="0" destOrd="0" parTransId="{B4D1511F-673C-4E0C-A5B3-53DE69D8C693}" sibTransId="{B1ED64E7-35A9-4525-8B21-9750FF31A1D0}"/>
    <dgm:cxn modelId="{948FDDF8-524E-4B23-ADEA-9DCBE5041CF6}" type="presOf" srcId="{9B4C8E5D-16BA-4987-867F-77E4241AF479}" destId="{8DF4FEB6-6004-4054-8019-7EB64F269C27}" srcOrd="0" destOrd="0" presId="urn:microsoft.com/office/officeart/2005/8/layout/gear1"/>
    <dgm:cxn modelId="{B0C51879-082B-457C-BD80-EC3019F8FDD5}" srcId="{2A5C7923-740D-404C-98AE-40297C122D20}" destId="{2CB740AC-3471-458D-8745-B8D39A38E6D9}" srcOrd="1" destOrd="0" parTransId="{07D0CD8A-9A70-47E6-A896-A4AF4C480800}" sibTransId="{9B4C8E5D-16BA-4987-867F-77E4241AF479}"/>
    <dgm:cxn modelId="{CEFC85EA-0103-4637-A602-495ECC901B91}" type="presOf" srcId="{1C158780-45DF-4EFA-869B-556D30D7B78F}" destId="{EC9F37FD-1CA6-4CA4-BDE1-79D0DB3C4C83}" srcOrd="1" destOrd="0" presId="urn:microsoft.com/office/officeart/2005/8/layout/gear1"/>
    <dgm:cxn modelId="{0A9E3889-E457-49C2-A287-8733638A36E6}" type="presOf" srcId="{2CB740AC-3471-458D-8745-B8D39A38E6D9}" destId="{D7FBAAE5-F41A-4131-87FF-6E8E9C6AE7BD}" srcOrd="1" destOrd="0" presId="urn:microsoft.com/office/officeart/2005/8/layout/gear1"/>
    <dgm:cxn modelId="{C68DFA21-3803-4688-8D76-2A3524F07587}" type="presOf" srcId="{5E8DE093-D093-4EDA-82E0-61D9391586B9}" destId="{D536C5CD-1EB5-40DF-ADB4-31A3F3629AC9}" srcOrd="0" destOrd="0" presId="urn:microsoft.com/office/officeart/2005/8/layout/gear1"/>
    <dgm:cxn modelId="{B4F55D96-DFD5-43D8-B0CB-0B6B4263D329}" type="presOf" srcId="{32E901F3-1BEB-456C-B8C4-487C18D976CB}" destId="{BCB41EAD-3462-413F-A2F8-7AD3859FE169}" srcOrd="3" destOrd="0" presId="urn:microsoft.com/office/officeart/2005/8/layout/gear1"/>
    <dgm:cxn modelId="{E25BD2FB-A44F-4641-A267-13F65ABD7D6D}" type="presOf" srcId="{32E901F3-1BEB-456C-B8C4-487C18D976CB}" destId="{5BFC9E21-0D39-4B8A-9941-94251ACEE24E}" srcOrd="0" destOrd="0" presId="urn:microsoft.com/office/officeart/2005/8/layout/gear1"/>
    <dgm:cxn modelId="{878EAB92-1A08-44DB-AA90-9FA3D4344D50}" type="presOf" srcId="{2CB740AC-3471-458D-8745-B8D39A38E6D9}" destId="{B2688B10-B2A1-4E81-AF4C-EA28834FA7A3}" srcOrd="2" destOrd="0" presId="urn:microsoft.com/office/officeart/2005/8/layout/gear1"/>
    <dgm:cxn modelId="{17402FAE-CE08-484E-BED1-83B182135F6A}" type="presOf" srcId="{1C158780-45DF-4EFA-869B-556D30D7B78F}" destId="{B2A2B16E-D8EC-4B10-A4FF-5AED34496589}" srcOrd="2" destOrd="0" presId="urn:microsoft.com/office/officeart/2005/8/layout/gear1"/>
    <dgm:cxn modelId="{5573BD6A-37B8-48FC-B9FA-0D212EBAF931}" type="presOf" srcId="{B1ED64E7-35A9-4525-8B21-9750FF31A1D0}" destId="{36B13A9C-C0DD-43C9-835B-747F0E42AFD5}" srcOrd="0" destOrd="0" presId="urn:microsoft.com/office/officeart/2005/8/layout/gear1"/>
    <dgm:cxn modelId="{E3BB632C-64BE-46CF-9C1F-92575EE807EE}" type="presOf" srcId="{2A5C7923-740D-404C-98AE-40297C122D20}" destId="{CBDB21D1-4746-4ACC-A578-AAC599235C91}" srcOrd="0" destOrd="0" presId="urn:microsoft.com/office/officeart/2005/8/layout/gear1"/>
    <dgm:cxn modelId="{0C1ED4FE-A075-441B-8012-454EE665DF32}" type="presOf" srcId="{2CB740AC-3471-458D-8745-B8D39A38E6D9}" destId="{D896CE8F-CD8B-4AD1-8675-089D3CC9416C}" srcOrd="0" destOrd="0" presId="urn:microsoft.com/office/officeart/2005/8/layout/gear1"/>
    <dgm:cxn modelId="{E9A05B98-3DD3-454B-9CB2-92001D15A50D}" type="presOf" srcId="{32E901F3-1BEB-456C-B8C4-487C18D976CB}" destId="{58AC768A-24F2-43F0-B46A-42A5118CAD13}" srcOrd="1" destOrd="0" presId="urn:microsoft.com/office/officeart/2005/8/layout/gear1"/>
    <dgm:cxn modelId="{4E8E91E5-E36A-4D84-9DF0-1926D35885FF}" type="presParOf" srcId="{CBDB21D1-4746-4ACC-A578-AAC599235C91}" destId="{EDD19003-18E7-4062-B97F-1C1C99568224}" srcOrd="0" destOrd="0" presId="urn:microsoft.com/office/officeart/2005/8/layout/gear1"/>
    <dgm:cxn modelId="{C431F0EE-E1F1-4970-85D0-BEAADF740B53}" type="presParOf" srcId="{CBDB21D1-4746-4ACC-A578-AAC599235C91}" destId="{EC9F37FD-1CA6-4CA4-BDE1-79D0DB3C4C83}" srcOrd="1" destOrd="0" presId="urn:microsoft.com/office/officeart/2005/8/layout/gear1"/>
    <dgm:cxn modelId="{C06E9C87-6EB9-486F-9A11-43D0BBEA446D}" type="presParOf" srcId="{CBDB21D1-4746-4ACC-A578-AAC599235C91}" destId="{B2A2B16E-D8EC-4B10-A4FF-5AED34496589}" srcOrd="2" destOrd="0" presId="urn:microsoft.com/office/officeart/2005/8/layout/gear1"/>
    <dgm:cxn modelId="{5AAA38B7-4961-465A-A41C-264B32AA0CDF}" type="presParOf" srcId="{CBDB21D1-4746-4ACC-A578-AAC599235C91}" destId="{D896CE8F-CD8B-4AD1-8675-089D3CC9416C}" srcOrd="3" destOrd="0" presId="urn:microsoft.com/office/officeart/2005/8/layout/gear1"/>
    <dgm:cxn modelId="{88912A66-B130-4D6D-9602-C83D72063EBA}" type="presParOf" srcId="{CBDB21D1-4746-4ACC-A578-AAC599235C91}" destId="{D7FBAAE5-F41A-4131-87FF-6E8E9C6AE7BD}" srcOrd="4" destOrd="0" presId="urn:microsoft.com/office/officeart/2005/8/layout/gear1"/>
    <dgm:cxn modelId="{32281C8C-8975-4BEA-991C-71363B4710DD}" type="presParOf" srcId="{CBDB21D1-4746-4ACC-A578-AAC599235C91}" destId="{B2688B10-B2A1-4E81-AF4C-EA28834FA7A3}" srcOrd="5" destOrd="0" presId="urn:microsoft.com/office/officeart/2005/8/layout/gear1"/>
    <dgm:cxn modelId="{040514C3-B980-49C7-98B9-510C2D1682D8}" type="presParOf" srcId="{CBDB21D1-4746-4ACC-A578-AAC599235C91}" destId="{5BFC9E21-0D39-4B8A-9941-94251ACEE24E}" srcOrd="6" destOrd="0" presId="urn:microsoft.com/office/officeart/2005/8/layout/gear1"/>
    <dgm:cxn modelId="{F282B015-5154-4538-9A01-47B5D4A8CA67}" type="presParOf" srcId="{CBDB21D1-4746-4ACC-A578-AAC599235C91}" destId="{58AC768A-24F2-43F0-B46A-42A5118CAD13}" srcOrd="7" destOrd="0" presId="urn:microsoft.com/office/officeart/2005/8/layout/gear1"/>
    <dgm:cxn modelId="{0247CDD9-0B8D-4B66-A9C8-256137A51AB8}" type="presParOf" srcId="{CBDB21D1-4746-4ACC-A578-AAC599235C91}" destId="{1F783F0E-D1CA-4218-9C18-83C77D3ED6F0}" srcOrd="8" destOrd="0" presId="urn:microsoft.com/office/officeart/2005/8/layout/gear1"/>
    <dgm:cxn modelId="{256C0E22-B5F7-4298-A33C-7D13222A061B}" type="presParOf" srcId="{CBDB21D1-4746-4ACC-A578-AAC599235C91}" destId="{BCB41EAD-3462-413F-A2F8-7AD3859FE169}" srcOrd="9" destOrd="0" presId="urn:microsoft.com/office/officeart/2005/8/layout/gear1"/>
    <dgm:cxn modelId="{69AF8AFE-FFB3-46B9-A7D5-3A560668CA35}" type="presParOf" srcId="{CBDB21D1-4746-4ACC-A578-AAC599235C91}" destId="{36B13A9C-C0DD-43C9-835B-747F0E42AFD5}" srcOrd="10" destOrd="0" presId="urn:microsoft.com/office/officeart/2005/8/layout/gear1"/>
    <dgm:cxn modelId="{A64AC6D7-60CD-49B5-A843-0FDE570565B7}" type="presParOf" srcId="{CBDB21D1-4746-4ACC-A578-AAC599235C91}" destId="{8DF4FEB6-6004-4054-8019-7EB64F269C27}" srcOrd="11" destOrd="0" presId="urn:microsoft.com/office/officeart/2005/8/layout/gear1"/>
    <dgm:cxn modelId="{EA265068-0A3F-42CF-89B7-81448A6F58AC}" type="presParOf" srcId="{CBDB21D1-4746-4ACC-A578-AAC599235C91}" destId="{D536C5CD-1EB5-40DF-ADB4-31A3F3629AC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19003-18E7-4062-B97F-1C1C99568224}">
      <dsp:nvSpPr>
        <dsp:cNvPr id="0" name=""/>
        <dsp:cNvSpPr/>
      </dsp:nvSpPr>
      <dsp:spPr>
        <a:xfrm>
          <a:off x="2669996" y="1824685"/>
          <a:ext cx="2230170" cy="223017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800" kern="1200" dirty="0" err="1" smtClean="0"/>
            <a:t>Gesture</a:t>
          </a:r>
          <a:endParaRPr lang="de-AT" sz="1400" kern="1200" dirty="0"/>
        </a:p>
      </dsp:txBody>
      <dsp:txXfrm>
        <a:off x="3118359" y="2347092"/>
        <a:ext cx="1333444" cy="1146353"/>
      </dsp:txXfrm>
    </dsp:sp>
    <dsp:sp modelId="{D896CE8F-CD8B-4AD1-8675-089D3CC9416C}">
      <dsp:nvSpPr>
        <dsp:cNvPr id="0" name=""/>
        <dsp:cNvSpPr/>
      </dsp:nvSpPr>
      <dsp:spPr>
        <a:xfrm>
          <a:off x="1372442" y="1297553"/>
          <a:ext cx="1621942" cy="162194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400" kern="1200" dirty="0" smtClean="0"/>
            <a:t>Transport</a:t>
          </a:r>
          <a:br>
            <a:rPr lang="de-AT" sz="1400" kern="1200" dirty="0" smtClean="0"/>
          </a:br>
          <a:r>
            <a:rPr lang="de-AT" sz="1400" kern="1200" dirty="0" smtClean="0"/>
            <a:t>Bluetooth</a:t>
          </a:r>
          <a:endParaRPr lang="de-AT" sz="1400" kern="1200" dirty="0"/>
        </a:p>
      </dsp:txBody>
      <dsp:txXfrm>
        <a:off x="1780771" y="1708350"/>
        <a:ext cx="805284" cy="800348"/>
      </dsp:txXfrm>
    </dsp:sp>
    <dsp:sp modelId="{5BFC9E21-0D39-4B8A-9941-94251ACEE24E}">
      <dsp:nvSpPr>
        <dsp:cNvPr id="0" name=""/>
        <dsp:cNvSpPr/>
      </dsp:nvSpPr>
      <dsp:spPr>
        <a:xfrm rot="20700000">
          <a:off x="2280896" y="178579"/>
          <a:ext cx="1589172" cy="158917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400" kern="1200" dirty="0" err="1" smtClean="0"/>
            <a:t>Gesture</a:t>
          </a:r>
          <a:r>
            <a:rPr lang="de-AT" sz="1400" kern="1200" dirty="0" smtClean="0"/>
            <a:t/>
          </a:r>
          <a:br>
            <a:rPr lang="de-AT" sz="1400" kern="1200" dirty="0" smtClean="0"/>
          </a:br>
          <a:r>
            <a:rPr lang="de-AT" sz="1300" kern="1200" dirty="0" smtClean="0"/>
            <a:t>Recognition</a:t>
          </a:r>
          <a:br>
            <a:rPr lang="de-AT" sz="1300" kern="1200" dirty="0" smtClean="0"/>
          </a:br>
          <a:r>
            <a:rPr lang="de-AT" sz="1300" kern="1200" dirty="0" smtClean="0"/>
            <a:t>(Android)</a:t>
          </a:r>
          <a:endParaRPr lang="de-AT" sz="1300" kern="1200" dirty="0"/>
        </a:p>
      </dsp:txBody>
      <dsp:txXfrm rot="-20700000">
        <a:off x="2629448" y="527131"/>
        <a:ext cx="892068" cy="892068"/>
      </dsp:txXfrm>
    </dsp:sp>
    <dsp:sp modelId="{36B13A9C-C0DD-43C9-835B-747F0E42AFD5}">
      <dsp:nvSpPr>
        <dsp:cNvPr id="0" name=""/>
        <dsp:cNvSpPr/>
      </dsp:nvSpPr>
      <dsp:spPr>
        <a:xfrm>
          <a:off x="2496989" y="1489021"/>
          <a:ext cx="2854618" cy="2854618"/>
        </a:xfrm>
        <a:prstGeom prst="circularArrow">
          <a:avLst>
            <a:gd name="adj1" fmla="val 4687"/>
            <a:gd name="adj2" fmla="val 299029"/>
            <a:gd name="adj3" fmla="val 2512854"/>
            <a:gd name="adj4" fmla="val 1586842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4FEB6-6004-4054-8019-7EB64F269C27}">
      <dsp:nvSpPr>
        <dsp:cNvPr id="0" name=""/>
        <dsp:cNvSpPr/>
      </dsp:nvSpPr>
      <dsp:spPr>
        <a:xfrm>
          <a:off x="1085199" y="939277"/>
          <a:ext cx="2074058" cy="207405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6C5CD-1EB5-40DF-ADB4-31A3F3629AC9}">
      <dsp:nvSpPr>
        <dsp:cNvPr id="0" name=""/>
        <dsp:cNvSpPr/>
      </dsp:nvSpPr>
      <dsp:spPr>
        <a:xfrm>
          <a:off x="1913304" y="-168910"/>
          <a:ext cx="2236253" cy="223625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D69020F-A873-CE4F-8EB1-3F1D6F7B8CD4}" type="datetimeFigureOut">
              <a:rPr lang="de-DE" smtClean="0"/>
              <a:t>28.05.2014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46051"/>
            <a:ext cx="7772400" cy="978408"/>
          </a:xfrm>
        </p:spPr>
        <p:txBody>
          <a:bodyPr/>
          <a:lstStyle/>
          <a:p>
            <a:r>
              <a:rPr lang="de-DE" dirty="0" smtClean="0"/>
              <a:t>PresIt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2376546"/>
            <a:ext cx="7772400" cy="877824"/>
          </a:xfrm>
        </p:spPr>
        <p:txBody>
          <a:bodyPr/>
          <a:lstStyle/>
          <a:p>
            <a:r>
              <a:rPr lang="en-US" dirty="0"/>
              <a:t>keep all your presentations with you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04387" y="5534163"/>
            <a:ext cx="3305324" cy="8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Richard Knoll</a:t>
            </a:r>
          </a:p>
          <a:p>
            <a:pPr algn="l"/>
            <a:r>
              <a:rPr lang="en-US" sz="2400" dirty="0" smtClean="0"/>
              <a:t>Florian Nairz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37" y="3079170"/>
            <a:ext cx="1601126" cy="16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Architecture Overview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82" y="1593802"/>
            <a:ext cx="6879773" cy="45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WCF Server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59" y="341385"/>
            <a:ext cx="664704" cy="1026381"/>
          </a:xfrm>
          <a:prstGeom prst="rect">
            <a:avLst/>
          </a:prstGeom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22000" y="2079558"/>
            <a:ext cx="7900001" cy="2930918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2"/>
            </a:solidFill>
            <a:prstDash val="dash"/>
          </a:ln>
          <a:effectLst>
            <a:glow rad="63500">
              <a:schemeClr val="tx1">
                <a:alpha val="45000"/>
              </a:schemeClr>
            </a:glow>
          </a:effectLst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AT" sz="240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void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AuthenticateId(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sessionId);</a:t>
            </a:r>
          </a:p>
          <a:p>
            <a:pPr algn="l"/>
            <a:endParaRPr lang="de-AT" sz="240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en-US" sz="2400" dirty="0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 Presentation</a:t>
            </a:r>
            <a:r>
              <a:rPr lang="en-US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CreatePresentation(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name);</a:t>
            </a:r>
          </a:p>
          <a:p>
            <a:pPr algn="l"/>
            <a:endParaRPr lang="de-AT" sz="2400" dirty="0">
              <a:ln w="38100" cmpd="sng">
                <a:solidFill>
                  <a:schemeClr val="tx1"/>
                </a:solidFill>
              </a:ln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de-AT" sz="24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bool</a:t>
            </a:r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UpdateSlide(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presentationId, 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Slide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slide);</a:t>
            </a:r>
          </a:p>
          <a:p>
            <a:pPr algn="l"/>
            <a:endParaRPr lang="de-AT" sz="2400" dirty="0">
              <a:solidFill>
                <a:schemeClr val="accent1">
                  <a:lumMod val="75000"/>
                </a:schemeClr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de-AT" sz="24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void</a:t>
            </a:r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NextSlide(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clientId);</a:t>
            </a: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1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Presentation Client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057" y="294388"/>
            <a:ext cx="1219200" cy="1231900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4386" y="1967903"/>
            <a:ext cx="7953813" cy="3782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Login via QR Code on any PC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Create / Edit Presentations</a:t>
            </a:r>
            <a:r>
              <a:rPr lang="en-US" sz="3000" dirty="0"/>
              <a:t> </a:t>
            </a:r>
            <a:r>
              <a:rPr lang="en-US" sz="3000" dirty="0" smtClean="0"/>
              <a:t>by importing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Images ( bmp, png, </a:t>
            </a:r>
            <a:r>
              <a:rPr lang="de-DE" sz="3000" dirty="0" smtClean="0"/>
              <a:t>… )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PowerPoint Presentation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err="1" smtClean="0"/>
              <a:t>Present</a:t>
            </a:r>
            <a:r>
              <a:rPr lang="de-DE" sz="3000" dirty="0" smtClean="0"/>
              <a:t> </a:t>
            </a:r>
            <a:r>
              <a:rPr lang="de-DE" sz="3000" dirty="0" err="1" smtClean="0"/>
              <a:t>It</a:t>
            </a:r>
            <a:r>
              <a:rPr lang="de-DE" sz="3000" dirty="0" smtClean="0"/>
              <a:t> !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818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Private Client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75" y="336259"/>
            <a:ext cx="901700" cy="1079500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4386" y="1967903"/>
            <a:ext cx="7953813" cy="3782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H</a:t>
            </a:r>
            <a:r>
              <a:rPr lang="en-US" sz="3000" dirty="0" smtClean="0"/>
              <a:t>olds Private ID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Authenticates Presentation Client via QR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Control Presentation ( Next, </a:t>
            </a:r>
            <a:r>
              <a:rPr lang="en-US" sz="3000" dirty="0" err="1" smtClean="0"/>
              <a:t>Prev</a:t>
            </a:r>
            <a:r>
              <a:rPr lang="en-US" sz="3000" dirty="0" smtClean="0"/>
              <a:t> )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Custom Control Devices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e.g. via Bluetooth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0533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m 19"/>
          <p:cNvGraphicFramePr/>
          <p:nvPr>
            <p:extLst/>
          </p:nvPr>
        </p:nvGraphicFramePr>
        <p:xfrm>
          <a:off x="3493008" y="1892808"/>
          <a:ext cx="5745479" cy="4054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Control Device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736004" y="1380744"/>
            <a:ext cx="5399620" cy="4371745"/>
            <a:chOff x="946316" y="1618488"/>
            <a:chExt cx="5399620" cy="4371745"/>
          </a:xfrm>
        </p:grpSpPr>
        <p:sp>
          <p:nvSpPr>
            <p:cNvPr id="6" name="Abgerundetes Rechteck 5"/>
            <p:cNvSpPr/>
            <p:nvPr/>
          </p:nvSpPr>
          <p:spPr>
            <a:xfrm>
              <a:off x="946316" y="1719072"/>
              <a:ext cx="3154680" cy="427116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2400" dirty="0" smtClean="0"/>
                <a:t>STM32F4Discovery</a:t>
              </a:r>
              <a:endParaRPr lang="de-AT" sz="2400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586484" y="4672584"/>
              <a:ext cx="1883664" cy="8686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MEMS-Sensor</a:t>
              </a:r>
              <a:endParaRPr lang="de-AT" dirty="0"/>
            </a:p>
          </p:txBody>
        </p:sp>
        <p:cxnSp>
          <p:nvCxnSpPr>
            <p:cNvPr id="10" name="Gerade Verbindung mit Pfeil 9"/>
            <p:cNvCxnSpPr/>
            <p:nvPr/>
          </p:nvCxnSpPr>
          <p:spPr>
            <a:xfrm flipH="1">
              <a:off x="2528316" y="4233672"/>
              <a:ext cx="5803" cy="6949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Abgerundetes Rechteck 11"/>
            <p:cNvSpPr/>
            <p:nvPr/>
          </p:nvSpPr>
          <p:spPr>
            <a:xfrm>
              <a:off x="3831336" y="2596896"/>
              <a:ext cx="283464" cy="38404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Textfeld 12"/>
            <p:cNvSpPr txBox="1"/>
            <p:nvPr/>
          </p:nvSpPr>
          <p:spPr>
            <a:xfrm rot="16200000">
              <a:off x="3322408" y="2635031"/>
              <a:ext cx="691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 smtClean="0">
                  <a:solidFill>
                    <a:schemeClr val="bg1"/>
                  </a:solidFill>
                </a:rPr>
                <a:t>UART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534119" y="4361688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600" dirty="0" smtClean="0">
                  <a:solidFill>
                    <a:schemeClr val="bg1"/>
                  </a:solidFill>
                </a:rPr>
                <a:t>SPI</a:t>
              </a:r>
              <a:endParaRPr lang="de-AT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4984228" y="1618488"/>
              <a:ext cx="1361708" cy="5486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Bluetooth</a:t>
              </a:r>
              <a:endParaRPr lang="de-AT" dirty="0"/>
            </a:p>
          </p:txBody>
        </p:sp>
        <p:cxnSp>
          <p:nvCxnSpPr>
            <p:cNvPr id="18" name="Gekrümmte Verbindung 17"/>
            <p:cNvCxnSpPr>
              <a:stCxn id="12" idx="3"/>
              <a:endCxn id="16" idx="1"/>
            </p:cNvCxnSpPr>
            <p:nvPr/>
          </p:nvCxnSpPr>
          <p:spPr>
            <a:xfrm flipV="1">
              <a:off x="4114800" y="1892808"/>
              <a:ext cx="869428" cy="89611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Wolke 21"/>
          <p:cNvSpPr/>
          <p:nvPr/>
        </p:nvSpPr>
        <p:spPr>
          <a:xfrm>
            <a:off x="7455063" y="778130"/>
            <a:ext cx="1574193" cy="1097280"/>
          </a:xfrm>
          <a:prstGeom prst="cloud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Internet</a:t>
            </a:r>
            <a:endParaRPr lang="de-AT" dirty="0"/>
          </a:p>
        </p:txBody>
      </p:sp>
      <p:sp>
        <p:nvSpPr>
          <p:cNvPr id="23" name="Eingekerbter Pfeil nach rechts 22"/>
          <p:cNvSpPr/>
          <p:nvPr/>
        </p:nvSpPr>
        <p:spPr>
          <a:xfrm rot="19349303">
            <a:off x="6810961" y="1735529"/>
            <a:ext cx="631132" cy="289403"/>
          </a:xfrm>
          <a:prstGeom prst="notchedRightArrow">
            <a:avLst/>
          </a:prstGeom>
          <a:solidFill>
            <a:srgbClr val="ABC3E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25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Gesture Recognition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94360" y="1276588"/>
            <a:ext cx="797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dirty="0" err="1" smtClean="0"/>
              <a:t>Algorithm</a:t>
            </a:r>
            <a:r>
              <a:rPr lang="de-AT" sz="2800" dirty="0" smtClean="0"/>
              <a:t>: Dynamic Time </a:t>
            </a:r>
            <a:r>
              <a:rPr lang="de-AT" sz="2800" dirty="0" err="1" smtClean="0"/>
              <a:t>Warping</a:t>
            </a:r>
            <a:endParaRPr lang="de-AT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73" y="1891805"/>
            <a:ext cx="3622127" cy="44439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62272" y="1892808"/>
            <a:ext cx="43251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100" i="1" dirty="0" smtClean="0"/>
              <a:t>Problems:</a:t>
            </a:r>
            <a:endParaRPr lang="de-AT" sz="2100" dirty="0"/>
          </a:p>
          <a:p>
            <a:pPr marL="285750" indent="-285750">
              <a:buFontTx/>
              <a:buChar char="-"/>
            </a:pPr>
            <a:r>
              <a:rPr lang="de-AT" sz="2100" dirty="0" smtClean="0"/>
              <a:t>Signals </a:t>
            </a:r>
            <a:r>
              <a:rPr lang="de-AT" sz="2100" dirty="0" err="1"/>
              <a:t>are</a:t>
            </a:r>
            <a:r>
              <a:rPr lang="de-AT" sz="2100" dirty="0"/>
              <a:t> time </a:t>
            </a:r>
            <a:r>
              <a:rPr lang="en-US" sz="2100" dirty="0"/>
              <a:t>shifted</a:t>
            </a:r>
            <a:r>
              <a:rPr lang="de-AT" sz="2100" dirty="0"/>
              <a:t> </a:t>
            </a:r>
            <a:r>
              <a:rPr lang="de-AT" sz="2100" dirty="0" err="1"/>
              <a:t>and</a:t>
            </a:r>
            <a:r>
              <a:rPr lang="de-AT" sz="2100" dirty="0"/>
              <a:t> </a:t>
            </a:r>
            <a:r>
              <a:rPr lang="de-AT" sz="2100" dirty="0" err="1"/>
              <a:t>data</a:t>
            </a:r>
            <a:r>
              <a:rPr lang="de-AT" sz="2100" dirty="0"/>
              <a:t> </a:t>
            </a:r>
            <a:r>
              <a:rPr lang="de-AT" sz="2100" dirty="0" err="1"/>
              <a:t>points</a:t>
            </a:r>
            <a:r>
              <a:rPr lang="de-AT" sz="2100" dirty="0"/>
              <a:t> </a:t>
            </a:r>
            <a:r>
              <a:rPr lang="de-AT" sz="2100" dirty="0" err="1"/>
              <a:t>are</a:t>
            </a:r>
            <a:r>
              <a:rPr lang="de-AT" sz="2100" dirty="0"/>
              <a:t> </a:t>
            </a:r>
            <a:r>
              <a:rPr lang="de-AT" sz="2100" dirty="0" err="1"/>
              <a:t>measured</a:t>
            </a:r>
            <a:r>
              <a:rPr lang="de-AT" sz="2100" dirty="0"/>
              <a:t> </a:t>
            </a:r>
            <a:r>
              <a:rPr lang="de-AT" sz="2100" dirty="0" err="1" smtClean="0"/>
              <a:t>continuously</a:t>
            </a:r>
            <a:endParaRPr lang="de-AT" sz="2100" dirty="0" smtClean="0"/>
          </a:p>
          <a:p>
            <a:pPr marL="285750" indent="-285750">
              <a:buFontTx/>
              <a:buChar char="-"/>
            </a:pPr>
            <a:r>
              <a:rPr lang="de-AT" sz="2100" dirty="0" smtClean="0"/>
              <a:t>Signals </a:t>
            </a:r>
            <a:r>
              <a:rPr lang="de-AT" sz="2100" dirty="0" err="1" smtClean="0"/>
              <a:t>have</a:t>
            </a:r>
            <a:r>
              <a:rPr lang="de-AT" sz="2100" dirty="0" smtClean="0"/>
              <a:t> different </a:t>
            </a:r>
            <a:r>
              <a:rPr lang="de-AT" sz="2100" dirty="0" err="1" smtClean="0"/>
              <a:t>amplitudes</a:t>
            </a:r>
            <a:endParaRPr lang="de-AT" sz="2100" dirty="0"/>
          </a:p>
          <a:p>
            <a:endParaRPr lang="de-AT" sz="2100" i="1" dirty="0" smtClean="0"/>
          </a:p>
          <a:p>
            <a:r>
              <a:rPr lang="de-AT" sz="2100" i="1" dirty="0" smtClean="0"/>
              <a:t>Goal:</a:t>
            </a:r>
          </a:p>
          <a:p>
            <a:pPr marL="285750" indent="-285750">
              <a:buFontTx/>
              <a:buChar char="-"/>
            </a:pPr>
            <a:r>
              <a:rPr lang="de-AT" sz="2100" dirty="0" smtClean="0"/>
              <a:t>Find </a:t>
            </a:r>
            <a:r>
              <a:rPr lang="de-AT" sz="2100" dirty="0" err="1" smtClean="0"/>
              <a:t>matching</a:t>
            </a:r>
            <a:r>
              <a:rPr lang="de-AT" sz="2100" dirty="0" smtClean="0"/>
              <a:t> </a:t>
            </a:r>
            <a:r>
              <a:rPr lang="de-AT" sz="2100" dirty="0" err="1" smtClean="0"/>
              <a:t>pattern</a:t>
            </a:r>
            <a:r>
              <a:rPr lang="de-AT" sz="2100" dirty="0" smtClean="0"/>
              <a:t> </a:t>
            </a:r>
            <a:r>
              <a:rPr lang="de-AT" sz="2100" dirty="0" err="1" smtClean="0"/>
              <a:t>within</a:t>
            </a:r>
            <a:r>
              <a:rPr lang="de-AT" sz="2100" dirty="0" smtClean="0"/>
              <a:t> a </a:t>
            </a:r>
            <a:r>
              <a:rPr lang="de-AT" sz="2100" dirty="0" err="1" smtClean="0"/>
              <a:t>continuous</a:t>
            </a:r>
            <a:r>
              <a:rPr lang="de-AT" sz="2100" dirty="0" smtClean="0"/>
              <a:t> </a:t>
            </a:r>
            <a:r>
              <a:rPr lang="de-AT" sz="2100" dirty="0" err="1" smtClean="0"/>
              <a:t>data</a:t>
            </a:r>
            <a:r>
              <a:rPr lang="de-AT" sz="2100" dirty="0" smtClean="0"/>
              <a:t> </a:t>
            </a:r>
            <a:r>
              <a:rPr lang="de-AT" sz="2100" dirty="0" err="1" smtClean="0"/>
              <a:t>stream</a:t>
            </a:r>
            <a:endParaRPr lang="de-AT" sz="2100" dirty="0" smtClean="0"/>
          </a:p>
          <a:p>
            <a:pPr marL="285750" indent="-285750">
              <a:buFontTx/>
              <a:buChar char="-"/>
            </a:pPr>
            <a:r>
              <a:rPr lang="de-AT" sz="2100" dirty="0" err="1" smtClean="0"/>
              <a:t>Define</a:t>
            </a:r>
            <a:r>
              <a:rPr lang="de-AT" sz="2100" dirty="0" smtClean="0"/>
              <a:t> a </a:t>
            </a:r>
            <a:r>
              <a:rPr lang="de-AT" sz="2100" dirty="0" err="1" smtClean="0"/>
              <a:t>cost</a:t>
            </a:r>
            <a:r>
              <a:rPr lang="de-AT" sz="2100" dirty="0" smtClean="0"/>
              <a:t> </a:t>
            </a:r>
            <a:r>
              <a:rPr lang="de-AT" sz="2100" dirty="0" err="1" smtClean="0"/>
              <a:t>threshold</a:t>
            </a:r>
            <a:endParaRPr lang="de-AT" sz="2100" dirty="0" smtClean="0"/>
          </a:p>
        </p:txBody>
      </p:sp>
    </p:spTree>
    <p:extLst>
      <p:ext uri="{BB962C8B-B14F-4D97-AF65-F5344CB8AC3E}">
        <p14:creationId xmlns:p14="http://schemas.microsoft.com/office/powerpoint/2010/main" val="3800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30016"/>
            <a:ext cx="7772400" cy="978408"/>
          </a:xfrm>
        </p:spPr>
        <p:txBody>
          <a:bodyPr/>
          <a:lstStyle/>
          <a:p>
            <a:r>
              <a:rPr lang="de-DE" dirty="0" smtClean="0"/>
              <a:t>PresIt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60511"/>
            <a:ext cx="7772400" cy="877824"/>
          </a:xfrm>
        </p:spPr>
        <p:txBody>
          <a:bodyPr/>
          <a:lstStyle/>
          <a:p>
            <a:r>
              <a:rPr lang="en-US" dirty="0"/>
              <a:t>keep all your presentations with you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37" y="2563135"/>
            <a:ext cx="1601126" cy="1601126"/>
          </a:xfrm>
          <a:prstGeom prst="rect">
            <a:avLst/>
          </a:prstGeom>
        </p:spPr>
      </p:pic>
      <p:pic>
        <p:nvPicPr>
          <p:cNvPr id="8" name="Bild 4" descr="github_icon-150x1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1" y="4398106"/>
            <a:ext cx="1359198" cy="1359198"/>
          </a:xfrm>
          <a:prstGeom prst="rect">
            <a:avLst/>
          </a:prstGeom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2190932" y="4633926"/>
            <a:ext cx="6297184" cy="109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sz="4500" dirty="0" smtClean="0"/>
              <a:t>github.com</a:t>
            </a:r>
            <a:r>
              <a:rPr lang="fi-FI" sz="4500" dirty="0"/>
              <a:t>/rknoll/presit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34508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0</TotalTime>
  <Words>179</Words>
  <Application>Microsoft Office PowerPoint</Application>
  <PresentationFormat>Bildschirmpräsentation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Calisto MT</vt:lpstr>
      <vt:lpstr>Consolas</vt:lpstr>
      <vt:lpstr>Story</vt:lpstr>
      <vt:lpstr>PresIt</vt:lpstr>
      <vt:lpstr>Architecture Overview</vt:lpstr>
      <vt:lpstr>WCF Server</vt:lpstr>
      <vt:lpstr>Presentation Client</vt:lpstr>
      <vt:lpstr>Private Client</vt:lpstr>
      <vt:lpstr>Control Device</vt:lpstr>
      <vt:lpstr>Gesture Recognition</vt:lpstr>
      <vt:lpstr>PresIt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PresIt</dc:title>
  <dc:creator>Richard</dc:creator>
  <cp:lastModifiedBy>f n</cp:lastModifiedBy>
  <cp:revision>14</cp:revision>
  <dcterms:created xsi:type="dcterms:W3CDTF">2014-05-27T15:32:03Z</dcterms:created>
  <dcterms:modified xsi:type="dcterms:W3CDTF">2014-05-28T08:38:02Z</dcterms:modified>
</cp:coreProperties>
</file>