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27.05.14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04387" y="5534163"/>
            <a:ext cx="3305324" cy="8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Richard Knoll</a:t>
            </a:r>
          </a:p>
          <a:p>
            <a:pPr algn="l"/>
            <a:r>
              <a:rPr lang="en-US" sz="2400" dirty="0" smtClean="0"/>
              <a:t>Florian Nairz</a:t>
            </a:r>
          </a:p>
        </p:txBody>
      </p:sp>
    </p:spTree>
    <p:extLst>
      <p:ext uri="{BB962C8B-B14F-4D97-AF65-F5344CB8AC3E}">
        <p14:creationId xmlns:p14="http://schemas.microsoft.com/office/powerpoint/2010/main" val="240825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Architecture Overview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2" y="1593802"/>
            <a:ext cx="6879773" cy="4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WCF Server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59" y="341385"/>
            <a:ext cx="664704" cy="1026381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22000" y="2079558"/>
            <a:ext cx="7900001" cy="2930918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2"/>
            </a:solidFill>
            <a:prstDash val="dash"/>
          </a:ln>
          <a:effectLst>
            <a:glow rad="63500">
              <a:schemeClr val="tx1">
                <a:alpha val="45000"/>
              </a:schemeClr>
            </a:glo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AuthenticateId(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sessionId);</a:t>
            </a:r>
          </a:p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 Presentation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CreatePresentation(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name);</a:t>
            </a:r>
          </a:p>
          <a:p>
            <a:pPr algn="l"/>
            <a:endParaRPr lang="de-AT" sz="2400" dirty="0">
              <a:ln w="381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bool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UpdateSlide(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presentationId, 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Slide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slide);</a:t>
            </a:r>
          </a:p>
          <a:p>
            <a:pPr algn="l"/>
            <a:endParaRPr lang="de-AT" sz="240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NextSlide(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clientId);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Presentation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057" y="294388"/>
            <a:ext cx="1219200" cy="12319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Login via QR Code on any PC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Create / Edit Presentations</a:t>
            </a:r>
            <a:r>
              <a:rPr lang="en-US" sz="3000" dirty="0"/>
              <a:t> </a:t>
            </a:r>
            <a:r>
              <a:rPr lang="en-US" sz="3000" dirty="0" smtClean="0"/>
              <a:t>by importing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Images ( bmp, png, </a:t>
            </a:r>
            <a:r>
              <a:rPr lang="de-DE" sz="3000" dirty="0" smtClean="0"/>
              <a:t>… )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PowerPoint Presentation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err="1" smtClean="0"/>
              <a:t>Present</a:t>
            </a:r>
            <a:r>
              <a:rPr lang="de-DE" sz="3000" dirty="0" smtClean="0"/>
              <a:t> </a:t>
            </a:r>
            <a:r>
              <a:rPr lang="de-DE" sz="3000" dirty="0" err="1" smtClean="0"/>
              <a:t>It</a:t>
            </a:r>
            <a:r>
              <a:rPr lang="de-DE" sz="3000" dirty="0" smtClean="0"/>
              <a:t> 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188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Private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75" y="336259"/>
            <a:ext cx="901700" cy="10795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H</a:t>
            </a:r>
            <a:r>
              <a:rPr lang="en-US" sz="3000" dirty="0" smtClean="0"/>
              <a:t>olds Private ID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Authenticates Presentation Client via QR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Control Presentation ( Next, </a:t>
            </a:r>
            <a:r>
              <a:rPr lang="en-US" sz="3000" dirty="0" err="1" smtClean="0"/>
              <a:t>Prev</a:t>
            </a:r>
            <a:r>
              <a:rPr lang="en-US" sz="3000" dirty="0" smtClean="0"/>
              <a:t> )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Custom Control Devices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e.g. via Bluetooth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331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Control Device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4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Gesture Recognition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5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4398106"/>
            <a:ext cx="1359198" cy="1359198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2190932" y="4633926"/>
            <a:ext cx="6297184" cy="10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sz="4500" dirty="0" smtClean="0"/>
              <a:t>github.com</a:t>
            </a:r>
            <a:r>
              <a:rPr lang="fi-FI" sz="4500" dirty="0"/>
              <a:t>/rknoll/presit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29203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178</Words>
  <Application>Microsoft Macintosh PowerPoint</Application>
  <PresentationFormat>Bildschirmpräsentation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Story</vt:lpstr>
      <vt:lpstr>PresIt</vt:lpstr>
      <vt:lpstr>Architecture Overview</vt:lpstr>
      <vt:lpstr>WCF Server</vt:lpstr>
      <vt:lpstr>Presentation Client</vt:lpstr>
      <vt:lpstr>Private Client</vt:lpstr>
      <vt:lpstr>Control Device</vt:lpstr>
      <vt:lpstr>Gesture Recognition</vt:lpstr>
      <vt:lpstr>PresIt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Richard</cp:lastModifiedBy>
  <cp:revision>10</cp:revision>
  <dcterms:created xsi:type="dcterms:W3CDTF">2014-05-27T15:32:03Z</dcterms:created>
  <dcterms:modified xsi:type="dcterms:W3CDTF">2014-05-27T16:37:50Z</dcterms:modified>
</cp:coreProperties>
</file>