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58" r:id="rId4"/>
    <p:sldId id="266" r:id="rId5"/>
    <p:sldId id="261" r:id="rId6"/>
    <p:sldId id="265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81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3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3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1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F9B-9D56-4391-950A-11DE5438A42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5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3F9B-9D56-4391-950A-11DE5438A42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205B-303C-4B95-A095-B2BF870A2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0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PROFIT ANALYSIS FOR </a:t>
            </a:r>
            <a:r>
              <a:rPr lang="en-US" sz="4400" dirty="0">
                <a:solidFill>
                  <a:schemeClr val="bg1"/>
                </a:solidFill>
              </a:rPr>
              <a:t>RESTAURANT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3306" y="4429132"/>
            <a:ext cx="4968552" cy="100811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Presented By:-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	 	</a:t>
            </a:r>
            <a:r>
              <a:rPr lang="en-US" sz="2400" b="1" dirty="0">
                <a:solidFill>
                  <a:srgbClr val="0070C0"/>
                </a:solidFill>
              </a:rPr>
              <a:t>Ram Krishna Srivastava</a:t>
            </a:r>
          </a:p>
        </p:txBody>
      </p:sp>
    </p:spTree>
    <p:extLst>
      <p:ext uri="{BB962C8B-B14F-4D97-AF65-F5344CB8AC3E}">
        <p14:creationId xmlns:p14="http://schemas.microsoft.com/office/powerpoint/2010/main" val="305662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3633267"/>
          </a:xfrm>
        </p:spPr>
        <p:txBody>
          <a:bodyPr>
            <a:normAutofit/>
          </a:bodyPr>
          <a:lstStyle/>
          <a:p>
            <a:r>
              <a:rPr lang="en-US" sz="4800" dirty="0"/>
              <a:t>At what location in a city one can open a restaurant, so that he can make maximum profit according to his budget?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1379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I prepared a dataset of restaurants at various locations in Delhi NCR with the cost for two persons for having one meal, and several other parameters.</a:t>
            </a:r>
          </a:p>
          <a:p>
            <a:r>
              <a:rPr lang="en-US" dirty="0"/>
              <a:t>This dataset is used to predict profit at which place, what kind of restaurants must be started to get the maximum of profit.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247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2976" y="285728"/>
            <a:ext cx="7000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MY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53987-0D9F-4C6E-96EB-95BA182C3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74"/>
          <a:stretch/>
        </p:blipFill>
        <p:spPr>
          <a:xfrm>
            <a:off x="-16694" y="1340768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Machine Learning (Multi Linear Regression)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8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399395" y="153116"/>
            <a:ext cx="1443251" cy="956112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9396" y="349828"/>
            <a:ext cx="141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INPUT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121021" y="968313"/>
            <a:ext cx="20471" cy="76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221394" y="2364006"/>
            <a:ext cx="1" cy="59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H="1">
            <a:off x="6223383" y="3318086"/>
            <a:ext cx="25585" cy="136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00694" y="4786322"/>
            <a:ext cx="1473958" cy="754921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55290" y="4841933"/>
            <a:ext cx="118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OF DATA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201253" y="926320"/>
            <a:ext cx="2285147" cy="203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06221" y="2991781"/>
            <a:ext cx="1932011" cy="1088900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06222" y="3171286"/>
            <a:ext cx="1932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ML</a:t>
            </a:r>
          </a:p>
          <a:p>
            <a:r>
              <a:rPr lang="en-US" dirty="0"/>
              <a:t>(Multi-Linear Regression) </a:t>
            </a:r>
          </a:p>
        </p:txBody>
      </p:sp>
      <p:cxnSp>
        <p:nvCxnSpPr>
          <p:cNvPr id="42" name="Straight Arrow Connector 41"/>
          <p:cNvCxnSpPr>
            <a:stCxn id="39" idx="2"/>
          </p:cNvCxnSpPr>
          <p:nvPr/>
        </p:nvCxnSpPr>
        <p:spPr>
          <a:xfrm>
            <a:off x="2972227" y="4080682"/>
            <a:ext cx="6398" cy="58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006222" y="4667535"/>
            <a:ext cx="1932011" cy="941695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98344" y="4804012"/>
            <a:ext cx="175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OF DATA 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07174" y="5609230"/>
            <a:ext cx="1696588" cy="58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554941" y="5309822"/>
            <a:ext cx="1299949" cy="88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729897" y="6196082"/>
            <a:ext cx="1770797" cy="661918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144448" y="6279023"/>
            <a:ext cx="135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2383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US" dirty="0"/>
              <a:t>FUTURE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future aspect is to make my model feasible for other cities too.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0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137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PROFIT ANALYSIS FOR RESTAURANT</vt:lpstr>
      <vt:lpstr>PROBLEM</vt:lpstr>
      <vt:lpstr>SOLUTION</vt:lpstr>
      <vt:lpstr>PowerPoint Presentation</vt:lpstr>
      <vt:lpstr>TECHNOLOGIES USED</vt:lpstr>
      <vt:lpstr>PowerPoint Presentation</vt:lpstr>
      <vt:lpstr>FUTURE ASPECTS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</dc:title>
  <dc:creator>sowmya</dc:creator>
  <cp:lastModifiedBy>Ram Krishna</cp:lastModifiedBy>
  <cp:revision>39</cp:revision>
  <dcterms:created xsi:type="dcterms:W3CDTF">2019-01-17T06:26:14Z</dcterms:created>
  <dcterms:modified xsi:type="dcterms:W3CDTF">2021-12-06T05:50:08Z</dcterms:modified>
</cp:coreProperties>
</file>