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D6E44-187B-4E70-904B-740D5F839C17}" type="datetimeFigureOut">
              <a:rPr lang="en-IE" smtClean="0"/>
              <a:t>24/05/2019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0F755-629A-45C9-9B09-DD6B8CB3A9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05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2AF6-5020-496E-9869-F032C6AACE08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37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90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8974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9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555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25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1CE-B552-4B48-98BE-53B94869ACC8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2B24-311D-4D76-8999-0E2761AA3D4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C83D-59F8-4EE4-A454-BD26FCC4EB68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6937-FE8A-4458-82A0-B809B638701C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5F64-C9D4-466D-B754-5E1057BAA415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F171-D0C9-465D-9AA7-0D60CB54AC73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428-24C6-4811-96DA-0F1BB95782DD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2FB-86C8-4017-8C59-4D878A7C0577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0881-B411-4E6C-A056-323C83A6BAE1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EF6-394E-4168-9AD6-74735E3CF7EC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796B75-AED5-4E58-8ACC-6CBFFA5D212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rosiekeogh#!/vizhome/PainRelieverMisuse_NSDUH2017/Story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EF25202-CF96-40D5-9FBE-1ADD0378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E" sz="4000" b="1" dirty="0">
                <a:latin typeface="Aharoni" panose="020B0604020202020204" pitchFamily="2" charset="-79"/>
                <a:cs typeface="Aharoni" panose="020B0604020202020204" pitchFamily="2" charset="-79"/>
              </a:rPr>
              <a:t>Prescription Pain Reliever Misuse</a:t>
            </a:r>
            <a:br>
              <a:rPr lang="en-IE" sz="44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Analysis of the US </a:t>
            </a:r>
            <a:r>
              <a:rPr lang="en-IE" sz="33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IE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 National Survey on Drug Use and Health</a:t>
            </a:r>
            <a:br>
              <a:rPr lang="en-IE" sz="36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https://public.tableau.com/profile/rosiekeogh#!/vizhome/PainRelieverMisuse_NSDUH</a:t>
            </a:r>
            <a:r>
              <a:rPr lang="en-IE" sz="2700" b="1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2017</a:t>
            </a:r>
            <a: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/StoryHome</a:t>
            </a:r>
            <a:endParaRPr sz="18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E76891C-1214-4270-BF7F-ACA7FF45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317" y="6230306"/>
            <a:ext cx="9144000" cy="1655762"/>
          </a:xfrm>
        </p:spPr>
        <p:txBody>
          <a:bodyPr>
            <a:normAutofit/>
          </a:bodyPr>
          <a:lstStyle/>
          <a:p>
            <a:r>
              <a:rPr sz="2400" dirty="0"/>
              <a:t>File created on: 21/05/2019 19:07:53</a:t>
            </a:r>
            <a:r>
              <a:rPr lang="en-IE" sz="2400" dirty="0"/>
              <a:t> from Tableau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E6F7C1A-4C3A-4FB5-9FB5-7588D025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072BDA8B-832E-4134-AF7E-A56919FD3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F71A7C67-632C-4F1D-B204-9D9376F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184B3F4-C88A-4FD7-9BFA-746AF15ED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660B3E8-32C1-4A18-AABA-700A29B4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631173D-9A74-4E5B-8F80-094DBBD2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CFB4826-339F-45F7-8F14-B26C3E9E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DB94B9C-98AC-4E94-80D3-75EF1243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6B7B4BA-7195-4E89-8089-6A81BEE3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050A048-6604-4FDD-81C2-365A4089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D8F45CA4-4071-4580-BD4B-FDED624B9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12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Century Gothic</vt:lpstr>
      <vt:lpstr>Wingdings 3</vt:lpstr>
      <vt:lpstr>Slice</vt:lpstr>
      <vt:lpstr>Prescription Pain Reliever Misuse Analysis of the US 2017 National Survey on Drug Use and Health  https://public.tableau.com/profile/rosiekeogh#!/vizhome/PainRelieverMisuse_NSDUH2017/StoryHome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PainRelieverMisuse_NSDUH2017</dc:title>
  <dc:creator>Rosemary Keogh</dc:creator>
  <cp:lastModifiedBy>Rosemary Keogh</cp:lastModifiedBy>
  <cp:revision>4</cp:revision>
  <dcterms:created xsi:type="dcterms:W3CDTF">2018-08-15T22:40:47Z</dcterms:created>
  <dcterms:modified xsi:type="dcterms:W3CDTF">2019-05-24T21:13:17Z</dcterms:modified>
</cp:coreProperties>
</file>