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72" r:id="rId5"/>
    <p:sldId id="273" r:id="rId6"/>
    <p:sldId id="276" r:id="rId7"/>
    <p:sldId id="271" r:id="rId8"/>
    <p:sldId id="275" r:id="rId9"/>
    <p:sldId id="265" r:id="rId1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out\Documents\school\Managing%20Big%20Data\MBD\Presentatie\UniqueZZPus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dirty="0" smtClean="0"/>
              <a:t>Tweets per Day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'Messages Per Day'!$I$1:$I$2267</c:f>
              <c:numCache>
                <c:formatCode>dd/mm/yyyy;@</c:formatCode>
                <c:ptCount val="226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41873</c:v>
                </c:pt>
                <c:pt idx="17">
                  <c:v>41979</c:v>
                </c:pt>
                <c:pt idx="18">
                  <c:v>41675</c:v>
                </c:pt>
                <c:pt idx="19">
                  <c:v>41647</c:v>
                </c:pt>
                <c:pt idx="20">
                  <c:v>41843</c:v>
                </c:pt>
                <c:pt idx="21">
                  <c:v>41802</c:v>
                </c:pt>
                <c:pt idx="22">
                  <c:v>41708</c:v>
                </c:pt>
                <c:pt idx="23">
                  <c:v>41768</c:v>
                </c:pt>
                <c:pt idx="24">
                  <c:v>41940</c:v>
                </c:pt>
                <c:pt idx="25">
                  <c:v>41890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41874</c:v>
                </c:pt>
                <c:pt idx="37">
                  <c:v>41980</c:v>
                </c:pt>
                <c:pt idx="38">
                  <c:v>41676</c:v>
                </c:pt>
                <c:pt idx="39">
                  <c:v>41648</c:v>
                </c:pt>
                <c:pt idx="40">
                  <c:v>41844</c:v>
                </c:pt>
                <c:pt idx="41">
                  <c:v>41803</c:v>
                </c:pt>
                <c:pt idx="42">
                  <c:v>41709</c:v>
                </c:pt>
                <c:pt idx="43">
                  <c:v>41941</c:v>
                </c:pt>
                <c:pt idx="44">
                  <c:v>41891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41875</c:v>
                </c:pt>
                <c:pt idx="59">
                  <c:v>41981</c:v>
                </c:pt>
                <c:pt idx="60">
                  <c:v>41677</c:v>
                </c:pt>
                <c:pt idx="61">
                  <c:v>41845</c:v>
                </c:pt>
                <c:pt idx="62">
                  <c:v>41804</c:v>
                </c:pt>
                <c:pt idx="63">
                  <c:v>41710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41739</c:v>
                </c:pt>
                <c:pt idx="75">
                  <c:v>41876</c:v>
                </c:pt>
                <c:pt idx="76">
                  <c:v>41982</c:v>
                </c:pt>
                <c:pt idx="77">
                  <c:v>41678</c:v>
                </c:pt>
                <c:pt idx="78">
                  <c:v>41846</c:v>
                </c:pt>
                <c:pt idx="79">
                  <c:v>41805</c:v>
                </c:pt>
                <c:pt idx="80">
                  <c:v>41711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41740</c:v>
                </c:pt>
                <c:pt idx="91">
                  <c:v>41877</c:v>
                </c:pt>
                <c:pt idx="92">
                  <c:v>41679</c:v>
                </c:pt>
                <c:pt idx="93">
                  <c:v>41847</c:v>
                </c:pt>
                <c:pt idx="94">
                  <c:v>41806</c:v>
                </c:pt>
                <c:pt idx="95">
                  <c:v>41712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41741</c:v>
                </c:pt>
                <c:pt idx="105">
                  <c:v>41878</c:v>
                </c:pt>
                <c:pt idx="106">
                  <c:v>41848</c:v>
                </c:pt>
                <c:pt idx="107">
                  <c:v>41807</c:v>
                </c:pt>
                <c:pt idx="108">
                  <c:v>41713</c:v>
                </c:pt>
                <c:pt idx="109">
                  <c:v>41963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41742</c:v>
                </c:pt>
                <c:pt idx="122">
                  <c:v>41879</c:v>
                </c:pt>
                <c:pt idx="123">
                  <c:v>41849</c:v>
                </c:pt>
                <c:pt idx="124">
                  <c:v>41808</c:v>
                </c:pt>
                <c:pt idx="125">
                  <c:v>41714</c:v>
                </c:pt>
                <c:pt idx="126">
                  <c:v>41964</c:v>
                </c:pt>
                <c:pt idx="127">
                  <c:v>41922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41743</c:v>
                </c:pt>
                <c:pt idx="141">
                  <c:v>41880</c:v>
                </c:pt>
                <c:pt idx="142">
                  <c:v>41809</c:v>
                </c:pt>
                <c:pt idx="143">
                  <c:v>41715</c:v>
                </c:pt>
                <c:pt idx="144">
                  <c:v>41965</c:v>
                </c:pt>
                <c:pt idx="145">
                  <c:v>41923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41744</c:v>
                </c:pt>
                <c:pt idx="162">
                  <c:v>41716</c:v>
                </c:pt>
                <c:pt idx="163">
                  <c:v>41779</c:v>
                </c:pt>
                <c:pt idx="164">
                  <c:v>41966</c:v>
                </c:pt>
                <c:pt idx="165">
                  <c:v>41924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41745</c:v>
                </c:pt>
                <c:pt idx="177">
                  <c:v>41659</c:v>
                </c:pt>
                <c:pt idx="178">
                  <c:v>41717</c:v>
                </c:pt>
                <c:pt idx="179">
                  <c:v>41780</c:v>
                </c:pt>
                <c:pt idx="180">
                  <c:v>41967</c:v>
                </c:pt>
                <c:pt idx="181">
                  <c:v>41925</c:v>
                </c:pt>
                <c:pt idx="182">
                  <c:v>41902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41746</c:v>
                </c:pt>
                <c:pt idx="198">
                  <c:v>41660</c:v>
                </c:pt>
                <c:pt idx="199">
                  <c:v>41781</c:v>
                </c:pt>
                <c:pt idx="200">
                  <c:v>41968</c:v>
                </c:pt>
                <c:pt idx="201">
                  <c:v>41926</c:v>
                </c:pt>
                <c:pt idx="202">
                  <c:v>41903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41747</c:v>
                </c:pt>
                <c:pt idx="214">
                  <c:v>41993</c:v>
                </c:pt>
                <c:pt idx="215">
                  <c:v>41661</c:v>
                </c:pt>
                <c:pt idx="216">
                  <c:v>41830</c:v>
                </c:pt>
                <c:pt idx="217">
                  <c:v>41782</c:v>
                </c:pt>
                <c:pt idx="218">
                  <c:v>41969</c:v>
                </c:pt>
                <c:pt idx="219">
                  <c:v>41927</c:v>
                </c:pt>
                <c:pt idx="220">
                  <c:v>41904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41748</c:v>
                </c:pt>
                <c:pt idx="235">
                  <c:v>41861</c:v>
                </c:pt>
                <c:pt idx="236">
                  <c:v>41994</c:v>
                </c:pt>
                <c:pt idx="237">
                  <c:v>41690</c:v>
                </c:pt>
                <c:pt idx="238">
                  <c:v>41662</c:v>
                </c:pt>
                <c:pt idx="239">
                  <c:v>41831</c:v>
                </c:pt>
                <c:pt idx="240">
                  <c:v>41783</c:v>
                </c:pt>
                <c:pt idx="241">
                  <c:v>41970</c:v>
                </c:pt>
                <c:pt idx="242">
                  <c:v>41928</c:v>
                </c:pt>
                <c:pt idx="243">
                  <c:v>41905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41862</c:v>
                </c:pt>
                <c:pt idx="259">
                  <c:v>41995</c:v>
                </c:pt>
                <c:pt idx="260">
                  <c:v>41691</c:v>
                </c:pt>
                <c:pt idx="261">
                  <c:v>41663</c:v>
                </c:pt>
                <c:pt idx="262">
                  <c:v>41832</c:v>
                </c:pt>
                <c:pt idx="263">
                  <c:v>41791</c:v>
                </c:pt>
                <c:pt idx="264">
                  <c:v>41784</c:v>
                </c:pt>
                <c:pt idx="265">
                  <c:v>41971</c:v>
                </c:pt>
                <c:pt idx="266">
                  <c:v>41929</c:v>
                </c:pt>
                <c:pt idx="267">
                  <c:v>41906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41863</c:v>
                </c:pt>
                <c:pt idx="281">
                  <c:v>41996</c:v>
                </c:pt>
                <c:pt idx="282">
                  <c:v>41692</c:v>
                </c:pt>
                <c:pt idx="283">
                  <c:v>41664</c:v>
                </c:pt>
                <c:pt idx="284">
                  <c:v>41833</c:v>
                </c:pt>
                <c:pt idx="285">
                  <c:v>41792</c:v>
                </c:pt>
                <c:pt idx="286">
                  <c:v>41785</c:v>
                </c:pt>
                <c:pt idx="287">
                  <c:v>41972</c:v>
                </c:pt>
                <c:pt idx="288">
                  <c:v>41930</c:v>
                </c:pt>
                <c:pt idx="289">
                  <c:v>41907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41864</c:v>
                </c:pt>
                <c:pt idx="299">
                  <c:v>41997</c:v>
                </c:pt>
                <c:pt idx="300">
                  <c:v>41693</c:v>
                </c:pt>
                <c:pt idx="301">
                  <c:v>41665</c:v>
                </c:pt>
                <c:pt idx="302">
                  <c:v>41834</c:v>
                </c:pt>
                <c:pt idx="303">
                  <c:v>41793</c:v>
                </c:pt>
                <c:pt idx="304">
                  <c:v>41820</c:v>
                </c:pt>
                <c:pt idx="305">
                  <c:v>41699</c:v>
                </c:pt>
                <c:pt idx="306">
                  <c:v>41786</c:v>
                </c:pt>
                <c:pt idx="307">
                  <c:v>41931</c:v>
                </c:pt>
                <c:pt idx="308">
                  <c:v>41908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41865</c:v>
                </c:pt>
                <c:pt idx="319">
                  <c:v>41998</c:v>
                </c:pt>
                <c:pt idx="320">
                  <c:v>41694</c:v>
                </c:pt>
                <c:pt idx="321">
                  <c:v>41666</c:v>
                </c:pt>
                <c:pt idx="322">
                  <c:v>41835</c:v>
                </c:pt>
                <c:pt idx="323">
                  <c:v>41794</c:v>
                </c:pt>
                <c:pt idx="324">
                  <c:v>41700</c:v>
                </c:pt>
                <c:pt idx="325">
                  <c:v>41787</c:v>
                </c:pt>
                <c:pt idx="326">
                  <c:v>41909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41866</c:v>
                </c:pt>
                <c:pt idx="336">
                  <c:v>41999</c:v>
                </c:pt>
                <c:pt idx="337">
                  <c:v>41695</c:v>
                </c:pt>
                <c:pt idx="338">
                  <c:v>41667</c:v>
                </c:pt>
                <c:pt idx="339">
                  <c:v>41836</c:v>
                </c:pt>
                <c:pt idx="340">
                  <c:v>41795</c:v>
                </c:pt>
                <c:pt idx="341">
                  <c:v>41701</c:v>
                </c:pt>
                <c:pt idx="342">
                  <c:v>41728</c:v>
                </c:pt>
                <c:pt idx="343">
                  <c:v>41788</c:v>
                </c:pt>
                <c:pt idx="344">
                  <c:v>41910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41730</c:v>
                </c:pt>
                <c:pt idx="356">
                  <c:v>41867</c:v>
                </c:pt>
                <c:pt idx="357">
                  <c:v>42000</c:v>
                </c:pt>
                <c:pt idx="358">
                  <c:v>41696</c:v>
                </c:pt>
                <c:pt idx="359">
                  <c:v>41668</c:v>
                </c:pt>
                <c:pt idx="360">
                  <c:v>41837</c:v>
                </c:pt>
                <c:pt idx="361">
                  <c:v>41796</c:v>
                </c:pt>
                <c:pt idx="362">
                  <c:v>41702</c:v>
                </c:pt>
                <c:pt idx="363">
                  <c:v>41729</c:v>
                </c:pt>
                <c:pt idx="364">
                  <c:v>41911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41731</c:v>
                </c:pt>
                <c:pt idx="375">
                  <c:v>41868</c:v>
                </c:pt>
                <c:pt idx="376">
                  <c:v>42001</c:v>
                </c:pt>
                <c:pt idx="377">
                  <c:v>41697</c:v>
                </c:pt>
                <c:pt idx="378">
                  <c:v>41838</c:v>
                </c:pt>
                <c:pt idx="379">
                  <c:v>41797</c:v>
                </c:pt>
                <c:pt idx="380">
                  <c:v>41703</c:v>
                </c:pt>
                <c:pt idx="381">
                  <c:v>41953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41732</c:v>
                </c:pt>
                <c:pt idx="390">
                  <c:v>41759</c:v>
                </c:pt>
                <c:pt idx="391">
                  <c:v>41869</c:v>
                </c:pt>
                <c:pt idx="392">
                  <c:v>42002</c:v>
                </c:pt>
                <c:pt idx="393">
                  <c:v>41698</c:v>
                </c:pt>
                <c:pt idx="394">
                  <c:v>41839</c:v>
                </c:pt>
                <c:pt idx="395">
                  <c:v>41798</c:v>
                </c:pt>
                <c:pt idx="396">
                  <c:v>41704</c:v>
                </c:pt>
                <c:pt idx="397">
                  <c:v>41954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41733</c:v>
                </c:pt>
                <c:pt idx="406">
                  <c:v>41870</c:v>
                </c:pt>
                <c:pt idx="407">
                  <c:v>41799</c:v>
                </c:pt>
                <c:pt idx="408">
                  <c:v>41705</c:v>
                </c:pt>
                <c:pt idx="409">
                  <c:v>41955</c:v>
                </c:pt>
                <c:pt idx="410">
                  <c:v>41913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41734</c:v>
                </c:pt>
                <c:pt idx="421">
                  <c:v>41706</c:v>
                </c:pt>
                <c:pt idx="422">
                  <c:v>41769</c:v>
                </c:pt>
                <c:pt idx="423">
                  <c:v>41956</c:v>
                </c:pt>
                <c:pt idx="424">
                  <c:v>41914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41735</c:v>
                </c:pt>
                <c:pt idx="435">
                  <c:v>41649</c:v>
                </c:pt>
                <c:pt idx="436">
                  <c:v>41707</c:v>
                </c:pt>
                <c:pt idx="437">
                  <c:v>41770</c:v>
                </c:pt>
                <c:pt idx="438">
                  <c:v>41957</c:v>
                </c:pt>
                <c:pt idx="439">
                  <c:v>41915</c:v>
                </c:pt>
                <c:pt idx="440">
                  <c:v>41942</c:v>
                </c:pt>
                <c:pt idx="441">
                  <c:v>41892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41736</c:v>
                </c:pt>
                <c:pt idx="457">
                  <c:v>41650</c:v>
                </c:pt>
                <c:pt idx="458">
                  <c:v>41771</c:v>
                </c:pt>
                <c:pt idx="459">
                  <c:v>41958</c:v>
                </c:pt>
                <c:pt idx="460">
                  <c:v>41916</c:v>
                </c:pt>
                <c:pt idx="461">
                  <c:v>41943</c:v>
                </c:pt>
                <c:pt idx="462">
                  <c:v>41893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41737</c:v>
                </c:pt>
                <c:pt idx="473">
                  <c:v>41983</c:v>
                </c:pt>
                <c:pt idx="474">
                  <c:v>41651</c:v>
                </c:pt>
                <c:pt idx="475">
                  <c:v>41772</c:v>
                </c:pt>
                <c:pt idx="476">
                  <c:v>41959</c:v>
                </c:pt>
                <c:pt idx="477">
                  <c:v>41917</c:v>
                </c:pt>
                <c:pt idx="478">
                  <c:v>41894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41738</c:v>
                </c:pt>
                <c:pt idx="494">
                  <c:v>41984</c:v>
                </c:pt>
                <c:pt idx="495">
                  <c:v>41680</c:v>
                </c:pt>
                <c:pt idx="496">
                  <c:v>41652</c:v>
                </c:pt>
                <c:pt idx="497">
                  <c:v>41821</c:v>
                </c:pt>
                <c:pt idx="498">
                  <c:v>41773</c:v>
                </c:pt>
                <c:pt idx="499">
                  <c:v>41960</c:v>
                </c:pt>
                <c:pt idx="500">
                  <c:v>41918</c:v>
                </c:pt>
                <c:pt idx="501">
                  <c:v>41895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41639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41852</c:v>
                </c:pt>
                <c:pt idx="517">
                  <c:v>41985</c:v>
                </c:pt>
                <c:pt idx="518">
                  <c:v>41681</c:v>
                </c:pt>
                <c:pt idx="519">
                  <c:v>41653</c:v>
                </c:pt>
                <c:pt idx="520">
                  <c:v>41822</c:v>
                </c:pt>
                <c:pt idx="521">
                  <c:v>41774</c:v>
                </c:pt>
                <c:pt idx="522">
                  <c:v>41961</c:v>
                </c:pt>
                <c:pt idx="523">
                  <c:v>41919</c:v>
                </c:pt>
                <c:pt idx="524">
                  <c:v>41896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41853</c:v>
                </c:pt>
                <c:pt idx="538">
                  <c:v>41986</c:v>
                </c:pt>
                <c:pt idx="539">
                  <c:v>41682</c:v>
                </c:pt>
                <c:pt idx="540">
                  <c:v>41654</c:v>
                </c:pt>
                <c:pt idx="541">
                  <c:v>41823</c:v>
                </c:pt>
                <c:pt idx="542">
                  <c:v>41850</c:v>
                </c:pt>
                <c:pt idx="543">
                  <c:v>41775</c:v>
                </c:pt>
                <c:pt idx="544">
                  <c:v>41962</c:v>
                </c:pt>
                <c:pt idx="545">
                  <c:v>41920</c:v>
                </c:pt>
                <c:pt idx="546">
                  <c:v>41897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41854</c:v>
                </c:pt>
                <c:pt idx="562">
                  <c:v>41881</c:v>
                </c:pt>
                <c:pt idx="563">
                  <c:v>41987</c:v>
                </c:pt>
                <c:pt idx="564">
                  <c:v>41683</c:v>
                </c:pt>
                <c:pt idx="565">
                  <c:v>41655</c:v>
                </c:pt>
                <c:pt idx="566">
                  <c:v>41824</c:v>
                </c:pt>
                <c:pt idx="567">
                  <c:v>41851</c:v>
                </c:pt>
                <c:pt idx="568">
                  <c:v>41810</c:v>
                </c:pt>
                <c:pt idx="569">
                  <c:v>41776</c:v>
                </c:pt>
                <c:pt idx="570">
                  <c:v>41921</c:v>
                </c:pt>
                <c:pt idx="571">
                  <c:v>41898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41855</c:v>
                </c:pt>
                <c:pt idx="586">
                  <c:v>41882</c:v>
                </c:pt>
                <c:pt idx="587">
                  <c:v>41988</c:v>
                </c:pt>
                <c:pt idx="588">
                  <c:v>41684</c:v>
                </c:pt>
                <c:pt idx="589">
                  <c:v>41656</c:v>
                </c:pt>
                <c:pt idx="590">
                  <c:v>41825</c:v>
                </c:pt>
                <c:pt idx="591">
                  <c:v>41811</c:v>
                </c:pt>
                <c:pt idx="592">
                  <c:v>41777</c:v>
                </c:pt>
                <c:pt idx="593">
                  <c:v>41899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41856</c:v>
                </c:pt>
                <c:pt idx="602">
                  <c:v>41989</c:v>
                </c:pt>
                <c:pt idx="603">
                  <c:v>41685</c:v>
                </c:pt>
                <c:pt idx="604">
                  <c:v>41657</c:v>
                </c:pt>
                <c:pt idx="605">
                  <c:v>41826</c:v>
                </c:pt>
                <c:pt idx="606">
                  <c:v>41812</c:v>
                </c:pt>
                <c:pt idx="607">
                  <c:v>41718</c:v>
                </c:pt>
                <c:pt idx="608">
                  <c:v>41778</c:v>
                </c:pt>
                <c:pt idx="609">
                  <c:v>41900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41857</c:v>
                </c:pt>
                <c:pt idx="619">
                  <c:v>41990</c:v>
                </c:pt>
                <c:pt idx="620">
                  <c:v>41686</c:v>
                </c:pt>
                <c:pt idx="621">
                  <c:v>41658</c:v>
                </c:pt>
                <c:pt idx="622">
                  <c:v>41827</c:v>
                </c:pt>
                <c:pt idx="623">
                  <c:v>41813</c:v>
                </c:pt>
                <c:pt idx="624">
                  <c:v>41719</c:v>
                </c:pt>
                <c:pt idx="625">
                  <c:v>41901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41858</c:v>
                </c:pt>
                <c:pt idx="636">
                  <c:v>41991</c:v>
                </c:pt>
                <c:pt idx="637">
                  <c:v>41687</c:v>
                </c:pt>
                <c:pt idx="638">
                  <c:v>41828</c:v>
                </c:pt>
                <c:pt idx="639">
                  <c:v>41814</c:v>
                </c:pt>
                <c:pt idx="640">
                  <c:v>41720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41749</c:v>
                </c:pt>
                <c:pt idx="651">
                  <c:v>41859</c:v>
                </c:pt>
                <c:pt idx="652">
                  <c:v>41992</c:v>
                </c:pt>
                <c:pt idx="653">
                  <c:v>41688</c:v>
                </c:pt>
                <c:pt idx="654">
                  <c:v>41829</c:v>
                </c:pt>
                <c:pt idx="655">
                  <c:v>41815</c:v>
                </c:pt>
                <c:pt idx="656">
                  <c:v>41721</c:v>
                </c:pt>
                <c:pt idx="657">
                  <c:v>41944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41750</c:v>
                </c:pt>
                <c:pt idx="668">
                  <c:v>41860</c:v>
                </c:pt>
                <c:pt idx="669">
                  <c:v>41689</c:v>
                </c:pt>
                <c:pt idx="670">
                  <c:v>41816</c:v>
                </c:pt>
                <c:pt idx="671">
                  <c:v>41722</c:v>
                </c:pt>
                <c:pt idx="672">
                  <c:v>41945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41751</c:v>
                </c:pt>
                <c:pt idx="682">
                  <c:v>41817</c:v>
                </c:pt>
                <c:pt idx="683">
                  <c:v>41723</c:v>
                </c:pt>
                <c:pt idx="684">
                  <c:v>41946</c:v>
                </c:pt>
                <c:pt idx="685">
                  <c:v>41973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41752</c:v>
                </c:pt>
                <c:pt idx="691">
                  <c:v>41818</c:v>
                </c:pt>
                <c:pt idx="692">
                  <c:v>41724</c:v>
                </c:pt>
                <c:pt idx="693">
                  <c:v>41760</c:v>
                </c:pt>
                <c:pt idx="694">
                  <c:v>41947</c:v>
                </c:pt>
                <c:pt idx="695">
                  <c:v>41932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41753</c:v>
                </c:pt>
                <c:pt idx="709">
                  <c:v>41640</c:v>
                </c:pt>
                <c:pt idx="710">
                  <c:v>41819</c:v>
                </c:pt>
                <c:pt idx="711">
                  <c:v>41725</c:v>
                </c:pt>
                <c:pt idx="712">
                  <c:v>41761</c:v>
                </c:pt>
                <c:pt idx="713">
                  <c:v>41948</c:v>
                </c:pt>
                <c:pt idx="714">
                  <c:v>41933</c:v>
                </c:pt>
                <c:pt idx="715">
                  <c:v>41883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41754</c:v>
                </c:pt>
                <c:pt idx="723">
                  <c:v>41641</c:v>
                </c:pt>
                <c:pt idx="724">
                  <c:v>41726</c:v>
                </c:pt>
                <c:pt idx="725">
                  <c:v>41762</c:v>
                </c:pt>
                <c:pt idx="726">
                  <c:v>41789</c:v>
                </c:pt>
                <c:pt idx="727">
                  <c:v>41949</c:v>
                </c:pt>
                <c:pt idx="728">
                  <c:v>41934</c:v>
                </c:pt>
                <c:pt idx="729">
                  <c:v>41884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41755</c:v>
                </c:pt>
                <c:pt idx="741">
                  <c:v>41974</c:v>
                </c:pt>
                <c:pt idx="742">
                  <c:v>41642</c:v>
                </c:pt>
                <c:pt idx="743">
                  <c:v>41669</c:v>
                </c:pt>
                <c:pt idx="744">
                  <c:v>41727</c:v>
                </c:pt>
                <c:pt idx="745">
                  <c:v>41763</c:v>
                </c:pt>
                <c:pt idx="746">
                  <c:v>41790</c:v>
                </c:pt>
                <c:pt idx="747">
                  <c:v>41950</c:v>
                </c:pt>
                <c:pt idx="748">
                  <c:v>41935</c:v>
                </c:pt>
                <c:pt idx="749">
                  <c:v>41885</c:v>
                </c:pt>
                <c:pt idx="750">
                  <c:v>41912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41756</c:v>
                </c:pt>
                <c:pt idx="767">
                  <c:v>41975</c:v>
                </c:pt>
                <c:pt idx="768">
                  <c:v>41671</c:v>
                </c:pt>
                <c:pt idx="769">
                  <c:v>41643</c:v>
                </c:pt>
                <c:pt idx="770">
                  <c:v>41670</c:v>
                </c:pt>
                <c:pt idx="771">
                  <c:v>41764</c:v>
                </c:pt>
                <c:pt idx="772">
                  <c:v>41951</c:v>
                </c:pt>
                <c:pt idx="773">
                  <c:v>41936</c:v>
                </c:pt>
                <c:pt idx="774">
                  <c:v>41886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41757</c:v>
                </c:pt>
                <c:pt idx="791">
                  <c:v>41976</c:v>
                </c:pt>
                <c:pt idx="792">
                  <c:v>42003</c:v>
                </c:pt>
                <c:pt idx="793">
                  <c:v>41672</c:v>
                </c:pt>
                <c:pt idx="794">
                  <c:v>41644</c:v>
                </c:pt>
                <c:pt idx="795">
                  <c:v>41840</c:v>
                </c:pt>
                <c:pt idx="796">
                  <c:v>41765</c:v>
                </c:pt>
                <c:pt idx="797">
                  <c:v>41952</c:v>
                </c:pt>
                <c:pt idx="798">
                  <c:v>41937</c:v>
                </c:pt>
                <c:pt idx="799">
                  <c:v>41887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41758</c:v>
                </c:pt>
                <c:pt idx="814">
                  <c:v>41871</c:v>
                </c:pt>
                <c:pt idx="815">
                  <c:v>41977</c:v>
                </c:pt>
                <c:pt idx="816">
                  <c:v>42004</c:v>
                </c:pt>
                <c:pt idx="817">
                  <c:v>41673</c:v>
                </c:pt>
                <c:pt idx="818">
                  <c:v>41645</c:v>
                </c:pt>
                <c:pt idx="819">
                  <c:v>41841</c:v>
                </c:pt>
                <c:pt idx="820">
                  <c:v>41800</c:v>
                </c:pt>
                <c:pt idx="821">
                  <c:v>41766</c:v>
                </c:pt>
                <c:pt idx="822">
                  <c:v>41938</c:v>
                </c:pt>
                <c:pt idx="823">
                  <c:v>41888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41872</c:v>
                </c:pt>
                <c:pt idx="838">
                  <c:v>41978</c:v>
                </c:pt>
                <c:pt idx="839">
                  <c:v>41674</c:v>
                </c:pt>
                <c:pt idx="840">
                  <c:v>41646</c:v>
                </c:pt>
                <c:pt idx="841">
                  <c:v>41842</c:v>
                </c:pt>
                <c:pt idx="842">
                  <c:v>41801</c:v>
                </c:pt>
                <c:pt idx="843">
                  <c:v>41767</c:v>
                </c:pt>
                <c:pt idx="844">
                  <c:v>41939</c:v>
                </c:pt>
                <c:pt idx="845">
                  <c:v>41889</c:v>
                </c:pt>
                <c:pt idx="846">
                  <c:v>42219</c:v>
                </c:pt>
                <c:pt idx="847">
                  <c:v>42246</c:v>
                </c:pt>
                <c:pt idx="848">
                  <c:v>42048</c:v>
                </c:pt>
                <c:pt idx="849">
                  <c:v>42020</c:v>
                </c:pt>
                <c:pt idx="850">
                  <c:v>42189</c:v>
                </c:pt>
                <c:pt idx="851">
                  <c:v>42216</c:v>
                </c:pt>
                <c:pt idx="852">
                  <c:v>42175</c:v>
                </c:pt>
                <c:pt idx="853">
                  <c:v>42141</c:v>
                </c:pt>
                <c:pt idx="854">
                  <c:v>42286</c:v>
                </c:pt>
                <c:pt idx="855">
                  <c:v>42263</c:v>
                </c:pt>
                <c:pt idx="856">
                  <c:v>42220</c:v>
                </c:pt>
                <c:pt idx="857">
                  <c:v>42247</c:v>
                </c:pt>
                <c:pt idx="858">
                  <c:v>42049</c:v>
                </c:pt>
                <c:pt idx="859">
                  <c:v>42021</c:v>
                </c:pt>
                <c:pt idx="860">
                  <c:v>42190</c:v>
                </c:pt>
                <c:pt idx="861">
                  <c:v>42176</c:v>
                </c:pt>
                <c:pt idx="862">
                  <c:v>42142</c:v>
                </c:pt>
                <c:pt idx="863">
                  <c:v>42264</c:v>
                </c:pt>
                <c:pt idx="864">
                  <c:v>42221</c:v>
                </c:pt>
                <c:pt idx="865">
                  <c:v>42050</c:v>
                </c:pt>
                <c:pt idx="866">
                  <c:v>42022</c:v>
                </c:pt>
                <c:pt idx="867">
                  <c:v>42191</c:v>
                </c:pt>
                <c:pt idx="868">
                  <c:v>42177</c:v>
                </c:pt>
                <c:pt idx="869">
                  <c:v>42083</c:v>
                </c:pt>
                <c:pt idx="870">
                  <c:v>42143</c:v>
                </c:pt>
                <c:pt idx="871">
                  <c:v>42265</c:v>
                </c:pt>
                <c:pt idx="872">
                  <c:v>42222</c:v>
                </c:pt>
                <c:pt idx="873">
                  <c:v>42051</c:v>
                </c:pt>
                <c:pt idx="874">
                  <c:v>42023</c:v>
                </c:pt>
                <c:pt idx="875">
                  <c:v>42192</c:v>
                </c:pt>
                <c:pt idx="876">
                  <c:v>42178</c:v>
                </c:pt>
                <c:pt idx="877">
                  <c:v>42084</c:v>
                </c:pt>
                <c:pt idx="878">
                  <c:v>42266</c:v>
                </c:pt>
                <c:pt idx="879">
                  <c:v>42223</c:v>
                </c:pt>
                <c:pt idx="880">
                  <c:v>42052</c:v>
                </c:pt>
                <c:pt idx="881">
                  <c:v>42193</c:v>
                </c:pt>
                <c:pt idx="882">
                  <c:v>42179</c:v>
                </c:pt>
                <c:pt idx="883">
                  <c:v>42085</c:v>
                </c:pt>
                <c:pt idx="884">
                  <c:v>42114</c:v>
                </c:pt>
                <c:pt idx="885">
                  <c:v>42224</c:v>
                </c:pt>
                <c:pt idx="886">
                  <c:v>42053</c:v>
                </c:pt>
                <c:pt idx="887">
                  <c:v>42194</c:v>
                </c:pt>
                <c:pt idx="888">
                  <c:v>42180</c:v>
                </c:pt>
                <c:pt idx="889">
                  <c:v>42086</c:v>
                </c:pt>
                <c:pt idx="890">
                  <c:v>42309</c:v>
                </c:pt>
                <c:pt idx="891">
                  <c:v>42115</c:v>
                </c:pt>
                <c:pt idx="892">
                  <c:v>42225</c:v>
                </c:pt>
                <c:pt idx="893">
                  <c:v>42054</c:v>
                </c:pt>
                <c:pt idx="894">
                  <c:v>42181</c:v>
                </c:pt>
                <c:pt idx="895">
                  <c:v>42087</c:v>
                </c:pt>
                <c:pt idx="896">
                  <c:v>42310</c:v>
                </c:pt>
                <c:pt idx="897">
                  <c:v>42116</c:v>
                </c:pt>
                <c:pt idx="898">
                  <c:v>42182</c:v>
                </c:pt>
                <c:pt idx="899">
                  <c:v>42088</c:v>
                </c:pt>
                <c:pt idx="900">
                  <c:v>42311</c:v>
                </c:pt>
                <c:pt idx="901">
                  <c:v>42117</c:v>
                </c:pt>
                <c:pt idx="902">
                  <c:v>42183</c:v>
                </c:pt>
                <c:pt idx="903">
                  <c:v>42089</c:v>
                </c:pt>
                <c:pt idx="904">
                  <c:v>42125</c:v>
                </c:pt>
                <c:pt idx="905">
                  <c:v>42312</c:v>
                </c:pt>
                <c:pt idx="906">
                  <c:v>42297</c:v>
                </c:pt>
                <c:pt idx="907">
                  <c:v>42118</c:v>
                </c:pt>
                <c:pt idx="908">
                  <c:v>42005</c:v>
                </c:pt>
                <c:pt idx="909">
                  <c:v>42184</c:v>
                </c:pt>
                <c:pt idx="910">
                  <c:v>42090</c:v>
                </c:pt>
                <c:pt idx="911">
                  <c:v>42126</c:v>
                </c:pt>
                <c:pt idx="912">
                  <c:v>42313</c:v>
                </c:pt>
                <c:pt idx="913">
                  <c:v>42298</c:v>
                </c:pt>
                <c:pt idx="914">
                  <c:v>42248</c:v>
                </c:pt>
                <c:pt idx="915">
                  <c:v>42119</c:v>
                </c:pt>
                <c:pt idx="916">
                  <c:v>42006</c:v>
                </c:pt>
                <c:pt idx="917">
                  <c:v>42091</c:v>
                </c:pt>
                <c:pt idx="918">
                  <c:v>42127</c:v>
                </c:pt>
                <c:pt idx="919">
                  <c:v>42154</c:v>
                </c:pt>
                <c:pt idx="920">
                  <c:v>42299</c:v>
                </c:pt>
                <c:pt idx="921">
                  <c:v>42249</c:v>
                </c:pt>
                <c:pt idx="922">
                  <c:v>42120</c:v>
                </c:pt>
                <c:pt idx="923">
                  <c:v>42007</c:v>
                </c:pt>
                <c:pt idx="924">
                  <c:v>42034</c:v>
                </c:pt>
                <c:pt idx="925">
                  <c:v>42092</c:v>
                </c:pt>
                <c:pt idx="926">
                  <c:v>42128</c:v>
                </c:pt>
                <c:pt idx="927">
                  <c:v>42155</c:v>
                </c:pt>
                <c:pt idx="928">
                  <c:v>42300</c:v>
                </c:pt>
                <c:pt idx="929">
                  <c:v>42250</c:v>
                </c:pt>
                <c:pt idx="930">
                  <c:v>42277</c:v>
                </c:pt>
                <c:pt idx="931">
                  <c:v>42121</c:v>
                </c:pt>
                <c:pt idx="932">
                  <c:v>42036</c:v>
                </c:pt>
                <c:pt idx="933">
                  <c:v>42008</c:v>
                </c:pt>
                <c:pt idx="934">
                  <c:v>42035</c:v>
                </c:pt>
                <c:pt idx="935">
                  <c:v>42129</c:v>
                </c:pt>
                <c:pt idx="936">
                  <c:v>42301</c:v>
                </c:pt>
                <c:pt idx="937">
                  <c:v>42251</c:v>
                </c:pt>
                <c:pt idx="938">
                  <c:v>42122</c:v>
                </c:pt>
                <c:pt idx="939">
                  <c:v>42037</c:v>
                </c:pt>
                <c:pt idx="940">
                  <c:v>42009</c:v>
                </c:pt>
                <c:pt idx="941">
                  <c:v>42205</c:v>
                </c:pt>
                <c:pt idx="942">
                  <c:v>42130</c:v>
                </c:pt>
                <c:pt idx="943">
                  <c:v>42302</c:v>
                </c:pt>
                <c:pt idx="944">
                  <c:v>42252</c:v>
                </c:pt>
                <c:pt idx="945">
                  <c:v>42123</c:v>
                </c:pt>
                <c:pt idx="946">
                  <c:v>42236</c:v>
                </c:pt>
                <c:pt idx="947">
                  <c:v>42038</c:v>
                </c:pt>
                <c:pt idx="948">
                  <c:v>42010</c:v>
                </c:pt>
                <c:pt idx="949">
                  <c:v>42206</c:v>
                </c:pt>
                <c:pt idx="950">
                  <c:v>42165</c:v>
                </c:pt>
                <c:pt idx="951">
                  <c:v>42131</c:v>
                </c:pt>
                <c:pt idx="952">
                  <c:v>42303</c:v>
                </c:pt>
                <c:pt idx="953">
                  <c:v>42253</c:v>
                </c:pt>
                <c:pt idx="954">
                  <c:v>42237</c:v>
                </c:pt>
                <c:pt idx="955">
                  <c:v>42039</c:v>
                </c:pt>
                <c:pt idx="956">
                  <c:v>42011</c:v>
                </c:pt>
                <c:pt idx="957">
                  <c:v>42207</c:v>
                </c:pt>
                <c:pt idx="958">
                  <c:v>42166</c:v>
                </c:pt>
                <c:pt idx="959">
                  <c:v>42132</c:v>
                </c:pt>
                <c:pt idx="960">
                  <c:v>42304</c:v>
                </c:pt>
                <c:pt idx="961">
                  <c:v>42254</c:v>
                </c:pt>
                <c:pt idx="962">
                  <c:v>42238</c:v>
                </c:pt>
                <c:pt idx="963">
                  <c:v>42040</c:v>
                </c:pt>
                <c:pt idx="964">
                  <c:v>42012</c:v>
                </c:pt>
                <c:pt idx="965">
                  <c:v>42208</c:v>
                </c:pt>
                <c:pt idx="966">
                  <c:v>42167</c:v>
                </c:pt>
                <c:pt idx="967">
                  <c:v>42073</c:v>
                </c:pt>
                <c:pt idx="968">
                  <c:v>42133</c:v>
                </c:pt>
                <c:pt idx="969">
                  <c:v>42305</c:v>
                </c:pt>
                <c:pt idx="970">
                  <c:v>42255</c:v>
                </c:pt>
                <c:pt idx="971">
                  <c:v>42239</c:v>
                </c:pt>
                <c:pt idx="972">
                  <c:v>42041</c:v>
                </c:pt>
                <c:pt idx="973">
                  <c:v>42013</c:v>
                </c:pt>
                <c:pt idx="974">
                  <c:v>42209</c:v>
                </c:pt>
                <c:pt idx="975">
                  <c:v>42168</c:v>
                </c:pt>
                <c:pt idx="976">
                  <c:v>42074</c:v>
                </c:pt>
                <c:pt idx="977">
                  <c:v>42306</c:v>
                </c:pt>
                <c:pt idx="978">
                  <c:v>42256</c:v>
                </c:pt>
                <c:pt idx="979">
                  <c:v>42240</c:v>
                </c:pt>
                <c:pt idx="980">
                  <c:v>42042</c:v>
                </c:pt>
                <c:pt idx="981">
                  <c:v>42210</c:v>
                </c:pt>
                <c:pt idx="982">
                  <c:v>42169</c:v>
                </c:pt>
                <c:pt idx="983">
                  <c:v>42075</c:v>
                </c:pt>
                <c:pt idx="984">
                  <c:v>42104</c:v>
                </c:pt>
                <c:pt idx="985">
                  <c:v>42241</c:v>
                </c:pt>
                <c:pt idx="986">
                  <c:v>42043</c:v>
                </c:pt>
                <c:pt idx="987">
                  <c:v>42211</c:v>
                </c:pt>
                <c:pt idx="988">
                  <c:v>42170</c:v>
                </c:pt>
                <c:pt idx="989">
                  <c:v>42076</c:v>
                </c:pt>
                <c:pt idx="990">
                  <c:v>42105</c:v>
                </c:pt>
                <c:pt idx="991">
                  <c:v>42242</c:v>
                </c:pt>
                <c:pt idx="992">
                  <c:v>42044</c:v>
                </c:pt>
                <c:pt idx="993">
                  <c:v>42212</c:v>
                </c:pt>
                <c:pt idx="994">
                  <c:v>42171</c:v>
                </c:pt>
                <c:pt idx="995">
                  <c:v>42077</c:v>
                </c:pt>
                <c:pt idx="996">
                  <c:v>42106</c:v>
                </c:pt>
                <c:pt idx="997">
                  <c:v>42243</c:v>
                </c:pt>
                <c:pt idx="998">
                  <c:v>42213</c:v>
                </c:pt>
                <c:pt idx="999">
                  <c:v>42172</c:v>
                </c:pt>
                <c:pt idx="1000">
                  <c:v>42078</c:v>
                </c:pt>
                <c:pt idx="1001">
                  <c:v>42107</c:v>
                </c:pt>
                <c:pt idx="1002">
                  <c:v>42244</c:v>
                </c:pt>
                <c:pt idx="1003">
                  <c:v>42214</c:v>
                </c:pt>
                <c:pt idx="1004">
                  <c:v>42173</c:v>
                </c:pt>
                <c:pt idx="1005">
                  <c:v>42079</c:v>
                </c:pt>
                <c:pt idx="1006">
                  <c:v>42287</c:v>
                </c:pt>
                <c:pt idx="1007">
                  <c:v>42108</c:v>
                </c:pt>
                <c:pt idx="1008">
                  <c:v>42245</c:v>
                </c:pt>
                <c:pt idx="1009">
                  <c:v>42174</c:v>
                </c:pt>
                <c:pt idx="1010">
                  <c:v>42080</c:v>
                </c:pt>
                <c:pt idx="1011">
                  <c:v>42288</c:v>
                </c:pt>
                <c:pt idx="1012">
                  <c:v>42109</c:v>
                </c:pt>
                <c:pt idx="1013">
                  <c:v>42081</c:v>
                </c:pt>
                <c:pt idx="1014">
                  <c:v>42144</c:v>
                </c:pt>
                <c:pt idx="1015">
                  <c:v>42289</c:v>
                </c:pt>
                <c:pt idx="1016">
                  <c:v>42110</c:v>
                </c:pt>
                <c:pt idx="1017">
                  <c:v>42024</c:v>
                </c:pt>
                <c:pt idx="1018">
                  <c:v>42082</c:v>
                </c:pt>
                <c:pt idx="1019">
                  <c:v>42145</c:v>
                </c:pt>
                <c:pt idx="1020">
                  <c:v>42290</c:v>
                </c:pt>
                <c:pt idx="1021">
                  <c:v>42267</c:v>
                </c:pt>
                <c:pt idx="1022">
                  <c:v>42111</c:v>
                </c:pt>
                <c:pt idx="1023">
                  <c:v>42025</c:v>
                </c:pt>
                <c:pt idx="1024">
                  <c:v>42146</c:v>
                </c:pt>
                <c:pt idx="1025">
                  <c:v>42291</c:v>
                </c:pt>
                <c:pt idx="1026">
                  <c:v>42268</c:v>
                </c:pt>
                <c:pt idx="1027">
                  <c:v>42112</c:v>
                </c:pt>
                <c:pt idx="1028">
                  <c:v>42026</c:v>
                </c:pt>
                <c:pt idx="1029">
                  <c:v>42195</c:v>
                </c:pt>
                <c:pt idx="1030">
                  <c:v>42147</c:v>
                </c:pt>
                <c:pt idx="1031">
                  <c:v>42292</c:v>
                </c:pt>
                <c:pt idx="1032">
                  <c:v>42269</c:v>
                </c:pt>
                <c:pt idx="1033">
                  <c:v>42113</c:v>
                </c:pt>
                <c:pt idx="1034">
                  <c:v>42226</c:v>
                </c:pt>
                <c:pt idx="1035">
                  <c:v>42055</c:v>
                </c:pt>
                <c:pt idx="1036">
                  <c:v>42027</c:v>
                </c:pt>
                <c:pt idx="1037">
                  <c:v>42196</c:v>
                </c:pt>
                <c:pt idx="1038">
                  <c:v>42148</c:v>
                </c:pt>
                <c:pt idx="1039">
                  <c:v>42293</c:v>
                </c:pt>
                <c:pt idx="1040">
                  <c:v>42270</c:v>
                </c:pt>
                <c:pt idx="1041">
                  <c:v>42227</c:v>
                </c:pt>
                <c:pt idx="1042">
                  <c:v>42056</c:v>
                </c:pt>
                <c:pt idx="1043">
                  <c:v>42028</c:v>
                </c:pt>
                <c:pt idx="1044">
                  <c:v>42197</c:v>
                </c:pt>
                <c:pt idx="1045">
                  <c:v>42156</c:v>
                </c:pt>
                <c:pt idx="1046">
                  <c:v>42149</c:v>
                </c:pt>
                <c:pt idx="1047">
                  <c:v>42294</c:v>
                </c:pt>
                <c:pt idx="1048">
                  <c:v>42271</c:v>
                </c:pt>
                <c:pt idx="1049">
                  <c:v>42228</c:v>
                </c:pt>
                <c:pt idx="1050">
                  <c:v>42057</c:v>
                </c:pt>
                <c:pt idx="1051">
                  <c:v>42029</c:v>
                </c:pt>
                <c:pt idx="1052">
                  <c:v>42198</c:v>
                </c:pt>
                <c:pt idx="1053">
                  <c:v>42157</c:v>
                </c:pt>
                <c:pt idx="1054">
                  <c:v>42150</c:v>
                </c:pt>
                <c:pt idx="1055">
                  <c:v>42295</c:v>
                </c:pt>
                <c:pt idx="1056">
                  <c:v>42272</c:v>
                </c:pt>
                <c:pt idx="1057">
                  <c:v>42229</c:v>
                </c:pt>
                <c:pt idx="1058">
                  <c:v>42058</c:v>
                </c:pt>
                <c:pt idx="1059">
                  <c:v>42030</c:v>
                </c:pt>
                <c:pt idx="1060">
                  <c:v>42199</c:v>
                </c:pt>
                <c:pt idx="1061">
                  <c:v>42158</c:v>
                </c:pt>
                <c:pt idx="1062">
                  <c:v>42185</c:v>
                </c:pt>
                <c:pt idx="1063">
                  <c:v>42064</c:v>
                </c:pt>
                <c:pt idx="1064">
                  <c:v>42151</c:v>
                </c:pt>
                <c:pt idx="1065">
                  <c:v>42296</c:v>
                </c:pt>
                <c:pt idx="1066">
                  <c:v>42273</c:v>
                </c:pt>
                <c:pt idx="1067">
                  <c:v>42230</c:v>
                </c:pt>
                <c:pt idx="1068">
                  <c:v>42059</c:v>
                </c:pt>
                <c:pt idx="1069">
                  <c:v>42031</c:v>
                </c:pt>
                <c:pt idx="1070">
                  <c:v>42200</c:v>
                </c:pt>
                <c:pt idx="1071">
                  <c:v>42159</c:v>
                </c:pt>
                <c:pt idx="1072">
                  <c:v>42065</c:v>
                </c:pt>
                <c:pt idx="1073">
                  <c:v>42152</c:v>
                </c:pt>
                <c:pt idx="1074">
                  <c:v>42274</c:v>
                </c:pt>
                <c:pt idx="1075">
                  <c:v>42231</c:v>
                </c:pt>
                <c:pt idx="1076">
                  <c:v>42060</c:v>
                </c:pt>
                <c:pt idx="1077">
                  <c:v>42032</c:v>
                </c:pt>
                <c:pt idx="1078">
                  <c:v>42201</c:v>
                </c:pt>
                <c:pt idx="1079">
                  <c:v>42160</c:v>
                </c:pt>
                <c:pt idx="1080">
                  <c:v>42066</c:v>
                </c:pt>
                <c:pt idx="1081">
                  <c:v>42093</c:v>
                </c:pt>
                <c:pt idx="1082">
                  <c:v>42153</c:v>
                </c:pt>
                <c:pt idx="1083">
                  <c:v>42275</c:v>
                </c:pt>
                <c:pt idx="1084">
                  <c:v>42095</c:v>
                </c:pt>
                <c:pt idx="1085">
                  <c:v>42232</c:v>
                </c:pt>
                <c:pt idx="1086">
                  <c:v>42061</c:v>
                </c:pt>
                <c:pt idx="1087">
                  <c:v>42033</c:v>
                </c:pt>
                <c:pt idx="1088">
                  <c:v>42202</c:v>
                </c:pt>
                <c:pt idx="1089">
                  <c:v>42161</c:v>
                </c:pt>
                <c:pt idx="1090">
                  <c:v>42067</c:v>
                </c:pt>
                <c:pt idx="1091">
                  <c:v>42094</c:v>
                </c:pt>
                <c:pt idx="1092">
                  <c:v>42276</c:v>
                </c:pt>
                <c:pt idx="1093">
                  <c:v>42096</c:v>
                </c:pt>
                <c:pt idx="1094">
                  <c:v>42233</c:v>
                </c:pt>
                <c:pt idx="1095">
                  <c:v>42062</c:v>
                </c:pt>
                <c:pt idx="1096">
                  <c:v>42203</c:v>
                </c:pt>
                <c:pt idx="1097">
                  <c:v>42162</c:v>
                </c:pt>
                <c:pt idx="1098">
                  <c:v>42068</c:v>
                </c:pt>
                <c:pt idx="1099">
                  <c:v>42097</c:v>
                </c:pt>
                <c:pt idx="1100">
                  <c:v>42124</c:v>
                </c:pt>
                <c:pt idx="1101">
                  <c:v>42234</c:v>
                </c:pt>
                <c:pt idx="1102">
                  <c:v>42063</c:v>
                </c:pt>
                <c:pt idx="1103">
                  <c:v>42204</c:v>
                </c:pt>
                <c:pt idx="1104">
                  <c:v>42163</c:v>
                </c:pt>
                <c:pt idx="1105">
                  <c:v>42069</c:v>
                </c:pt>
                <c:pt idx="1106">
                  <c:v>42098</c:v>
                </c:pt>
                <c:pt idx="1107">
                  <c:v>42235</c:v>
                </c:pt>
                <c:pt idx="1108">
                  <c:v>42164</c:v>
                </c:pt>
                <c:pt idx="1109">
                  <c:v>42070</c:v>
                </c:pt>
                <c:pt idx="1110">
                  <c:v>42278</c:v>
                </c:pt>
                <c:pt idx="1111">
                  <c:v>42099</c:v>
                </c:pt>
                <c:pt idx="1112">
                  <c:v>42071</c:v>
                </c:pt>
                <c:pt idx="1113">
                  <c:v>42134</c:v>
                </c:pt>
                <c:pt idx="1114">
                  <c:v>42279</c:v>
                </c:pt>
                <c:pt idx="1115">
                  <c:v>42100</c:v>
                </c:pt>
                <c:pt idx="1116">
                  <c:v>42014</c:v>
                </c:pt>
                <c:pt idx="1117">
                  <c:v>42072</c:v>
                </c:pt>
                <c:pt idx="1118">
                  <c:v>42135</c:v>
                </c:pt>
                <c:pt idx="1119">
                  <c:v>42280</c:v>
                </c:pt>
                <c:pt idx="1120">
                  <c:v>42307</c:v>
                </c:pt>
                <c:pt idx="1121">
                  <c:v>42257</c:v>
                </c:pt>
                <c:pt idx="1122">
                  <c:v>42101</c:v>
                </c:pt>
                <c:pt idx="1123">
                  <c:v>42015</c:v>
                </c:pt>
                <c:pt idx="1124">
                  <c:v>42136</c:v>
                </c:pt>
                <c:pt idx="1125">
                  <c:v>42281</c:v>
                </c:pt>
                <c:pt idx="1126">
                  <c:v>42308</c:v>
                </c:pt>
                <c:pt idx="1127">
                  <c:v>42258</c:v>
                </c:pt>
                <c:pt idx="1128">
                  <c:v>42102</c:v>
                </c:pt>
                <c:pt idx="1129">
                  <c:v>42016</c:v>
                </c:pt>
                <c:pt idx="1130">
                  <c:v>42137</c:v>
                </c:pt>
                <c:pt idx="1131">
                  <c:v>42282</c:v>
                </c:pt>
                <c:pt idx="1132">
                  <c:v>42259</c:v>
                </c:pt>
                <c:pt idx="1133">
                  <c:v>42103</c:v>
                </c:pt>
                <c:pt idx="1134">
                  <c:v>42045</c:v>
                </c:pt>
                <c:pt idx="1135">
                  <c:v>42017</c:v>
                </c:pt>
                <c:pt idx="1136">
                  <c:v>42186</c:v>
                </c:pt>
                <c:pt idx="1137">
                  <c:v>42138</c:v>
                </c:pt>
                <c:pt idx="1138">
                  <c:v>42283</c:v>
                </c:pt>
                <c:pt idx="1139">
                  <c:v>42260</c:v>
                </c:pt>
                <c:pt idx="1140">
                  <c:v>42004</c:v>
                </c:pt>
                <c:pt idx="1141">
                  <c:v>42217</c:v>
                </c:pt>
                <c:pt idx="1142">
                  <c:v>42046</c:v>
                </c:pt>
                <c:pt idx="1143">
                  <c:v>42018</c:v>
                </c:pt>
                <c:pt idx="1144">
                  <c:v>42187</c:v>
                </c:pt>
                <c:pt idx="1145">
                  <c:v>42139</c:v>
                </c:pt>
                <c:pt idx="1146">
                  <c:v>42284</c:v>
                </c:pt>
                <c:pt idx="1147">
                  <c:v>42261</c:v>
                </c:pt>
                <c:pt idx="1148">
                  <c:v>42218</c:v>
                </c:pt>
                <c:pt idx="1149">
                  <c:v>42047</c:v>
                </c:pt>
                <c:pt idx="1150">
                  <c:v>42019</c:v>
                </c:pt>
                <c:pt idx="1151">
                  <c:v>42188</c:v>
                </c:pt>
                <c:pt idx="1152">
                  <c:v>42215</c:v>
                </c:pt>
                <c:pt idx="1153">
                  <c:v>42140</c:v>
                </c:pt>
                <c:pt idx="1154">
                  <c:v>42285</c:v>
                </c:pt>
                <c:pt idx="1155">
                  <c:v>42262</c:v>
                </c:pt>
                <c:pt idx="1156">
                  <c:v>40540</c:v>
                </c:pt>
                <c:pt idx="1157">
                  <c:v>40643</c:v>
                </c:pt>
                <c:pt idx="1158">
                  <c:v>40780</c:v>
                </c:pt>
                <c:pt idx="1159">
                  <c:v>40886</c:v>
                </c:pt>
                <c:pt idx="1160">
                  <c:v>40582</c:v>
                </c:pt>
                <c:pt idx="1161">
                  <c:v>40750</c:v>
                </c:pt>
                <c:pt idx="1162">
                  <c:v>40709</c:v>
                </c:pt>
                <c:pt idx="1163">
                  <c:v>40615</c:v>
                </c:pt>
                <c:pt idx="1164">
                  <c:v>41127</c:v>
                </c:pt>
                <c:pt idx="1165">
                  <c:v>41260</c:v>
                </c:pt>
                <c:pt idx="1166">
                  <c:v>40955</c:v>
                </c:pt>
                <c:pt idx="1167">
                  <c:v>40927</c:v>
                </c:pt>
                <c:pt idx="1168">
                  <c:v>41097</c:v>
                </c:pt>
                <c:pt idx="1169">
                  <c:v>41083</c:v>
                </c:pt>
                <c:pt idx="1170">
                  <c:v>40989</c:v>
                </c:pt>
                <c:pt idx="1171">
                  <c:v>41171</c:v>
                </c:pt>
                <c:pt idx="1172">
                  <c:v>41500</c:v>
                </c:pt>
                <c:pt idx="1173">
                  <c:v>41633</c:v>
                </c:pt>
                <c:pt idx="1174">
                  <c:v>41329</c:v>
                </c:pt>
                <c:pt idx="1175">
                  <c:v>41301</c:v>
                </c:pt>
                <c:pt idx="1176">
                  <c:v>41470</c:v>
                </c:pt>
                <c:pt idx="1177">
                  <c:v>41429</c:v>
                </c:pt>
                <c:pt idx="1178">
                  <c:v>41335</c:v>
                </c:pt>
                <c:pt idx="1179">
                  <c:v>41422</c:v>
                </c:pt>
                <c:pt idx="1180">
                  <c:v>41544</c:v>
                </c:pt>
                <c:pt idx="1181">
                  <c:v>40541</c:v>
                </c:pt>
                <c:pt idx="1182">
                  <c:v>40644</c:v>
                </c:pt>
                <c:pt idx="1183">
                  <c:v>40781</c:v>
                </c:pt>
                <c:pt idx="1184">
                  <c:v>40583</c:v>
                </c:pt>
                <c:pt idx="1185">
                  <c:v>40751</c:v>
                </c:pt>
                <c:pt idx="1186">
                  <c:v>40710</c:v>
                </c:pt>
                <c:pt idx="1187">
                  <c:v>40616</c:v>
                </c:pt>
                <c:pt idx="1188">
                  <c:v>41128</c:v>
                </c:pt>
                <c:pt idx="1189">
                  <c:v>41261</c:v>
                </c:pt>
                <c:pt idx="1190">
                  <c:v>40956</c:v>
                </c:pt>
                <c:pt idx="1191">
                  <c:v>41098</c:v>
                </c:pt>
                <c:pt idx="1192">
                  <c:v>41084</c:v>
                </c:pt>
                <c:pt idx="1193">
                  <c:v>40990</c:v>
                </c:pt>
                <c:pt idx="1194">
                  <c:v>41501</c:v>
                </c:pt>
                <c:pt idx="1195">
                  <c:v>41634</c:v>
                </c:pt>
                <c:pt idx="1196">
                  <c:v>41330</c:v>
                </c:pt>
                <c:pt idx="1197">
                  <c:v>41302</c:v>
                </c:pt>
                <c:pt idx="1198">
                  <c:v>41471</c:v>
                </c:pt>
                <c:pt idx="1199">
                  <c:v>41430</c:v>
                </c:pt>
                <c:pt idx="1200">
                  <c:v>41336</c:v>
                </c:pt>
                <c:pt idx="1201">
                  <c:v>41363</c:v>
                </c:pt>
                <c:pt idx="1202">
                  <c:v>41423</c:v>
                </c:pt>
                <c:pt idx="1203">
                  <c:v>41545</c:v>
                </c:pt>
                <c:pt idx="1204">
                  <c:v>40645</c:v>
                </c:pt>
                <c:pt idx="1205">
                  <c:v>40782</c:v>
                </c:pt>
                <c:pt idx="1206">
                  <c:v>40752</c:v>
                </c:pt>
                <c:pt idx="1207">
                  <c:v>40711</c:v>
                </c:pt>
                <c:pt idx="1208">
                  <c:v>40617</c:v>
                </c:pt>
                <c:pt idx="1209">
                  <c:v>40867</c:v>
                </c:pt>
                <c:pt idx="1210">
                  <c:v>41019</c:v>
                </c:pt>
                <c:pt idx="1211">
                  <c:v>41129</c:v>
                </c:pt>
                <c:pt idx="1212">
                  <c:v>41262</c:v>
                </c:pt>
                <c:pt idx="1213">
                  <c:v>40957</c:v>
                </c:pt>
                <c:pt idx="1214">
                  <c:v>41099</c:v>
                </c:pt>
                <c:pt idx="1215">
                  <c:v>41085</c:v>
                </c:pt>
                <c:pt idx="1216">
                  <c:v>40991</c:v>
                </c:pt>
                <c:pt idx="1217">
                  <c:v>41214</c:v>
                </c:pt>
                <c:pt idx="1218">
                  <c:v>41365</c:v>
                </c:pt>
                <c:pt idx="1219">
                  <c:v>41502</c:v>
                </c:pt>
                <c:pt idx="1220">
                  <c:v>41635</c:v>
                </c:pt>
                <c:pt idx="1221">
                  <c:v>41331</c:v>
                </c:pt>
                <c:pt idx="1222">
                  <c:v>41303</c:v>
                </c:pt>
                <c:pt idx="1223">
                  <c:v>41472</c:v>
                </c:pt>
                <c:pt idx="1224">
                  <c:v>41431</c:v>
                </c:pt>
                <c:pt idx="1225">
                  <c:v>41337</c:v>
                </c:pt>
                <c:pt idx="1226">
                  <c:v>41364</c:v>
                </c:pt>
                <c:pt idx="1227">
                  <c:v>41546</c:v>
                </c:pt>
                <c:pt idx="1228">
                  <c:v>40646</c:v>
                </c:pt>
                <c:pt idx="1229">
                  <c:v>40783</c:v>
                </c:pt>
                <c:pt idx="1230">
                  <c:v>40753</c:v>
                </c:pt>
                <c:pt idx="1231">
                  <c:v>40712</c:v>
                </c:pt>
                <c:pt idx="1232">
                  <c:v>40618</c:v>
                </c:pt>
                <c:pt idx="1233">
                  <c:v>40868</c:v>
                </c:pt>
                <c:pt idx="1234">
                  <c:v>40826</c:v>
                </c:pt>
                <c:pt idx="1235">
                  <c:v>41020</c:v>
                </c:pt>
                <c:pt idx="1236">
                  <c:v>41130</c:v>
                </c:pt>
                <c:pt idx="1237">
                  <c:v>40958</c:v>
                </c:pt>
                <c:pt idx="1238">
                  <c:v>41086</c:v>
                </c:pt>
                <c:pt idx="1239">
                  <c:v>40992</c:v>
                </c:pt>
                <c:pt idx="1240">
                  <c:v>41215</c:v>
                </c:pt>
                <c:pt idx="1241">
                  <c:v>41366</c:v>
                </c:pt>
                <c:pt idx="1242">
                  <c:v>41503</c:v>
                </c:pt>
                <c:pt idx="1243">
                  <c:v>41636</c:v>
                </c:pt>
                <c:pt idx="1244">
                  <c:v>41332</c:v>
                </c:pt>
                <c:pt idx="1245">
                  <c:v>41473</c:v>
                </c:pt>
                <c:pt idx="1246">
                  <c:v>41432</c:v>
                </c:pt>
                <c:pt idx="1247">
                  <c:v>41338</c:v>
                </c:pt>
                <c:pt idx="1248">
                  <c:v>41588</c:v>
                </c:pt>
                <c:pt idx="1249">
                  <c:v>40647</c:v>
                </c:pt>
                <c:pt idx="1250">
                  <c:v>40784</c:v>
                </c:pt>
                <c:pt idx="1251">
                  <c:v>40619</c:v>
                </c:pt>
                <c:pt idx="1252">
                  <c:v>40869</c:v>
                </c:pt>
                <c:pt idx="1253">
                  <c:v>40827</c:v>
                </c:pt>
                <c:pt idx="1254">
                  <c:v>41021</c:v>
                </c:pt>
                <c:pt idx="1255">
                  <c:v>41087</c:v>
                </c:pt>
                <c:pt idx="1256">
                  <c:v>40993</c:v>
                </c:pt>
                <c:pt idx="1257">
                  <c:v>41216</c:v>
                </c:pt>
                <c:pt idx="1258">
                  <c:v>41243</c:v>
                </c:pt>
                <c:pt idx="1259">
                  <c:v>41367</c:v>
                </c:pt>
                <c:pt idx="1260">
                  <c:v>41394</c:v>
                </c:pt>
                <c:pt idx="1261">
                  <c:v>41504</c:v>
                </c:pt>
                <c:pt idx="1262">
                  <c:v>41637</c:v>
                </c:pt>
                <c:pt idx="1263">
                  <c:v>41333</c:v>
                </c:pt>
                <c:pt idx="1264">
                  <c:v>41474</c:v>
                </c:pt>
                <c:pt idx="1265">
                  <c:v>41433</c:v>
                </c:pt>
                <c:pt idx="1266">
                  <c:v>41339</c:v>
                </c:pt>
                <c:pt idx="1267">
                  <c:v>41589</c:v>
                </c:pt>
                <c:pt idx="1268">
                  <c:v>40648</c:v>
                </c:pt>
                <c:pt idx="1269">
                  <c:v>40620</c:v>
                </c:pt>
                <c:pt idx="1270">
                  <c:v>40683</c:v>
                </c:pt>
                <c:pt idx="1271">
                  <c:v>40870</c:v>
                </c:pt>
                <c:pt idx="1272">
                  <c:v>40828</c:v>
                </c:pt>
                <c:pt idx="1273">
                  <c:v>41022</c:v>
                </c:pt>
                <c:pt idx="1274">
                  <c:v>41088</c:v>
                </c:pt>
                <c:pt idx="1275">
                  <c:v>40994</c:v>
                </c:pt>
                <c:pt idx="1276">
                  <c:v>41030</c:v>
                </c:pt>
                <c:pt idx="1277">
                  <c:v>41217</c:v>
                </c:pt>
                <c:pt idx="1278">
                  <c:v>41202</c:v>
                </c:pt>
                <c:pt idx="1279">
                  <c:v>41368</c:v>
                </c:pt>
                <c:pt idx="1280">
                  <c:v>41505</c:v>
                </c:pt>
                <c:pt idx="1281">
                  <c:v>41434</c:v>
                </c:pt>
                <c:pt idx="1282">
                  <c:v>41340</c:v>
                </c:pt>
                <c:pt idx="1283">
                  <c:v>41590</c:v>
                </c:pt>
                <c:pt idx="1284">
                  <c:v>41548</c:v>
                </c:pt>
                <c:pt idx="1285">
                  <c:v>40649</c:v>
                </c:pt>
                <c:pt idx="1286">
                  <c:v>40563</c:v>
                </c:pt>
                <c:pt idx="1287">
                  <c:v>40621</c:v>
                </c:pt>
                <c:pt idx="1288">
                  <c:v>40684</c:v>
                </c:pt>
                <c:pt idx="1289">
                  <c:v>40871</c:v>
                </c:pt>
                <c:pt idx="1290">
                  <c:v>40829</c:v>
                </c:pt>
                <c:pt idx="1291">
                  <c:v>40806</c:v>
                </c:pt>
                <c:pt idx="1292">
                  <c:v>41023</c:v>
                </c:pt>
                <c:pt idx="1293">
                  <c:v>40909</c:v>
                </c:pt>
                <c:pt idx="1294">
                  <c:v>41089</c:v>
                </c:pt>
                <c:pt idx="1295">
                  <c:v>40995</c:v>
                </c:pt>
                <c:pt idx="1296">
                  <c:v>41031</c:v>
                </c:pt>
                <c:pt idx="1297">
                  <c:v>41218</c:v>
                </c:pt>
                <c:pt idx="1298">
                  <c:v>41203</c:v>
                </c:pt>
                <c:pt idx="1299">
                  <c:v>41153</c:v>
                </c:pt>
                <c:pt idx="1300">
                  <c:v>41369</c:v>
                </c:pt>
                <c:pt idx="1301">
                  <c:v>41341</c:v>
                </c:pt>
                <c:pt idx="1302">
                  <c:v>41404</c:v>
                </c:pt>
                <c:pt idx="1303">
                  <c:v>41591</c:v>
                </c:pt>
                <c:pt idx="1304">
                  <c:v>41549</c:v>
                </c:pt>
                <c:pt idx="1305">
                  <c:v>40650</c:v>
                </c:pt>
                <c:pt idx="1306">
                  <c:v>40564</c:v>
                </c:pt>
                <c:pt idx="1307">
                  <c:v>40685</c:v>
                </c:pt>
                <c:pt idx="1308">
                  <c:v>40872</c:v>
                </c:pt>
                <c:pt idx="1309">
                  <c:v>40830</c:v>
                </c:pt>
                <c:pt idx="1310">
                  <c:v>40807</c:v>
                </c:pt>
                <c:pt idx="1311">
                  <c:v>41024</c:v>
                </c:pt>
                <c:pt idx="1312">
                  <c:v>40910</c:v>
                </c:pt>
                <c:pt idx="1313">
                  <c:v>40996</c:v>
                </c:pt>
                <c:pt idx="1314">
                  <c:v>41032</c:v>
                </c:pt>
                <c:pt idx="1315">
                  <c:v>41059</c:v>
                </c:pt>
                <c:pt idx="1316">
                  <c:v>41219</c:v>
                </c:pt>
                <c:pt idx="1317">
                  <c:v>41204</c:v>
                </c:pt>
                <c:pt idx="1318">
                  <c:v>41154</c:v>
                </c:pt>
                <c:pt idx="1319">
                  <c:v>41370</c:v>
                </c:pt>
                <c:pt idx="1320">
                  <c:v>41284</c:v>
                </c:pt>
                <c:pt idx="1321">
                  <c:v>41342</c:v>
                </c:pt>
                <c:pt idx="1322">
                  <c:v>41405</c:v>
                </c:pt>
                <c:pt idx="1323">
                  <c:v>41592</c:v>
                </c:pt>
                <c:pt idx="1324">
                  <c:v>41550</c:v>
                </c:pt>
                <c:pt idx="1325">
                  <c:v>41577</c:v>
                </c:pt>
                <c:pt idx="1326">
                  <c:v>41527</c:v>
                </c:pt>
                <c:pt idx="1327">
                  <c:v>40651</c:v>
                </c:pt>
                <c:pt idx="1328">
                  <c:v>40897</c:v>
                </c:pt>
                <c:pt idx="1329">
                  <c:v>40565</c:v>
                </c:pt>
                <c:pt idx="1330">
                  <c:v>40734</c:v>
                </c:pt>
                <c:pt idx="1331">
                  <c:v>40686</c:v>
                </c:pt>
                <c:pt idx="1332">
                  <c:v>40873</c:v>
                </c:pt>
                <c:pt idx="1333">
                  <c:v>40831</c:v>
                </c:pt>
                <c:pt idx="1334">
                  <c:v>40808</c:v>
                </c:pt>
                <c:pt idx="1335">
                  <c:v>41025</c:v>
                </c:pt>
                <c:pt idx="1336">
                  <c:v>41244</c:v>
                </c:pt>
                <c:pt idx="1337">
                  <c:v>40911</c:v>
                </c:pt>
                <c:pt idx="1338">
                  <c:v>40938</c:v>
                </c:pt>
                <c:pt idx="1339">
                  <c:v>40997</c:v>
                </c:pt>
                <c:pt idx="1340">
                  <c:v>41033</c:v>
                </c:pt>
                <c:pt idx="1341">
                  <c:v>41060</c:v>
                </c:pt>
                <c:pt idx="1342">
                  <c:v>41220</c:v>
                </c:pt>
                <c:pt idx="1343">
                  <c:v>41205</c:v>
                </c:pt>
                <c:pt idx="1344">
                  <c:v>41155</c:v>
                </c:pt>
                <c:pt idx="1345">
                  <c:v>41182</c:v>
                </c:pt>
                <c:pt idx="1346">
                  <c:v>41371</c:v>
                </c:pt>
                <c:pt idx="1347">
                  <c:v>41285</c:v>
                </c:pt>
                <c:pt idx="1348">
                  <c:v>41406</c:v>
                </c:pt>
                <c:pt idx="1349">
                  <c:v>41593</c:v>
                </c:pt>
                <c:pt idx="1350">
                  <c:v>41551</c:v>
                </c:pt>
                <c:pt idx="1351">
                  <c:v>41578</c:v>
                </c:pt>
                <c:pt idx="1352">
                  <c:v>41528</c:v>
                </c:pt>
                <c:pt idx="1353">
                  <c:v>40652</c:v>
                </c:pt>
                <c:pt idx="1354">
                  <c:v>40765</c:v>
                </c:pt>
                <c:pt idx="1355">
                  <c:v>40898</c:v>
                </c:pt>
                <c:pt idx="1356">
                  <c:v>40594</c:v>
                </c:pt>
                <c:pt idx="1357">
                  <c:v>40566</c:v>
                </c:pt>
                <c:pt idx="1358">
                  <c:v>40735</c:v>
                </c:pt>
                <c:pt idx="1359">
                  <c:v>40687</c:v>
                </c:pt>
                <c:pt idx="1360">
                  <c:v>40874</c:v>
                </c:pt>
                <c:pt idx="1361">
                  <c:v>40832</c:v>
                </c:pt>
                <c:pt idx="1362">
                  <c:v>40809</c:v>
                </c:pt>
                <c:pt idx="1363">
                  <c:v>41026</c:v>
                </c:pt>
                <c:pt idx="1364">
                  <c:v>41245</c:v>
                </c:pt>
                <c:pt idx="1365">
                  <c:v>40940</c:v>
                </c:pt>
                <c:pt idx="1366">
                  <c:v>40912</c:v>
                </c:pt>
                <c:pt idx="1367">
                  <c:v>40939</c:v>
                </c:pt>
                <c:pt idx="1368">
                  <c:v>41034</c:v>
                </c:pt>
                <c:pt idx="1369">
                  <c:v>41221</c:v>
                </c:pt>
                <c:pt idx="1370">
                  <c:v>41206</c:v>
                </c:pt>
                <c:pt idx="1371">
                  <c:v>41156</c:v>
                </c:pt>
                <c:pt idx="1372">
                  <c:v>41372</c:v>
                </c:pt>
                <c:pt idx="1373">
                  <c:v>41618</c:v>
                </c:pt>
                <c:pt idx="1374">
                  <c:v>41286</c:v>
                </c:pt>
                <c:pt idx="1375">
                  <c:v>41407</c:v>
                </c:pt>
                <c:pt idx="1376">
                  <c:v>41594</c:v>
                </c:pt>
                <c:pt idx="1377">
                  <c:v>41552</c:v>
                </c:pt>
                <c:pt idx="1378">
                  <c:v>41529</c:v>
                </c:pt>
                <c:pt idx="1379">
                  <c:v>40766</c:v>
                </c:pt>
                <c:pt idx="1380">
                  <c:v>40899</c:v>
                </c:pt>
                <c:pt idx="1381">
                  <c:v>40595</c:v>
                </c:pt>
                <c:pt idx="1382">
                  <c:v>40567</c:v>
                </c:pt>
                <c:pt idx="1383">
                  <c:v>40736</c:v>
                </c:pt>
                <c:pt idx="1384">
                  <c:v>40695</c:v>
                </c:pt>
                <c:pt idx="1385">
                  <c:v>40688</c:v>
                </c:pt>
                <c:pt idx="1386">
                  <c:v>40875</c:v>
                </c:pt>
                <c:pt idx="1387">
                  <c:v>40833</c:v>
                </c:pt>
                <c:pt idx="1388">
                  <c:v>40810</c:v>
                </c:pt>
                <c:pt idx="1389">
                  <c:v>41027</c:v>
                </c:pt>
                <c:pt idx="1390">
                  <c:v>41246</c:v>
                </c:pt>
                <c:pt idx="1391">
                  <c:v>41273</c:v>
                </c:pt>
                <c:pt idx="1392">
                  <c:v>40941</c:v>
                </c:pt>
                <c:pt idx="1393">
                  <c:v>40913</c:v>
                </c:pt>
                <c:pt idx="1394">
                  <c:v>41110</c:v>
                </c:pt>
                <c:pt idx="1395">
                  <c:v>41035</c:v>
                </c:pt>
                <c:pt idx="1396">
                  <c:v>41222</c:v>
                </c:pt>
                <c:pt idx="1397">
                  <c:v>41207</c:v>
                </c:pt>
                <c:pt idx="1398">
                  <c:v>41157</c:v>
                </c:pt>
                <c:pt idx="1399">
                  <c:v>41373</c:v>
                </c:pt>
                <c:pt idx="1400">
                  <c:v>41619</c:v>
                </c:pt>
                <c:pt idx="1401">
                  <c:v>41315</c:v>
                </c:pt>
                <c:pt idx="1402">
                  <c:v>41287</c:v>
                </c:pt>
                <c:pt idx="1403">
                  <c:v>41456</c:v>
                </c:pt>
                <c:pt idx="1404">
                  <c:v>41408</c:v>
                </c:pt>
                <c:pt idx="1405">
                  <c:v>41595</c:v>
                </c:pt>
                <c:pt idx="1406">
                  <c:v>41553</c:v>
                </c:pt>
                <c:pt idx="1407">
                  <c:v>41530</c:v>
                </c:pt>
                <c:pt idx="1408">
                  <c:v>40767</c:v>
                </c:pt>
                <c:pt idx="1409">
                  <c:v>40900</c:v>
                </c:pt>
                <c:pt idx="1410">
                  <c:v>40596</c:v>
                </c:pt>
                <c:pt idx="1411">
                  <c:v>40568</c:v>
                </c:pt>
                <c:pt idx="1412">
                  <c:v>40737</c:v>
                </c:pt>
                <c:pt idx="1413">
                  <c:v>40696</c:v>
                </c:pt>
                <c:pt idx="1414">
                  <c:v>40689</c:v>
                </c:pt>
                <c:pt idx="1415">
                  <c:v>40876</c:v>
                </c:pt>
                <c:pt idx="1416">
                  <c:v>40834</c:v>
                </c:pt>
                <c:pt idx="1417">
                  <c:v>40811</c:v>
                </c:pt>
                <c:pt idx="1418">
                  <c:v>41028</c:v>
                </c:pt>
                <c:pt idx="1419">
                  <c:v>41141</c:v>
                </c:pt>
                <c:pt idx="1420">
                  <c:v>41247</c:v>
                </c:pt>
                <c:pt idx="1421">
                  <c:v>41274</c:v>
                </c:pt>
                <c:pt idx="1422">
                  <c:v>40942</c:v>
                </c:pt>
                <c:pt idx="1423">
                  <c:v>40914</c:v>
                </c:pt>
                <c:pt idx="1424">
                  <c:v>41111</c:v>
                </c:pt>
                <c:pt idx="1425">
                  <c:v>41070</c:v>
                </c:pt>
                <c:pt idx="1426">
                  <c:v>41036</c:v>
                </c:pt>
                <c:pt idx="1427">
                  <c:v>41208</c:v>
                </c:pt>
                <c:pt idx="1428">
                  <c:v>41158</c:v>
                </c:pt>
                <c:pt idx="1429">
                  <c:v>41487</c:v>
                </c:pt>
                <c:pt idx="1430">
                  <c:v>41620</c:v>
                </c:pt>
                <c:pt idx="1431">
                  <c:v>41316</c:v>
                </c:pt>
                <c:pt idx="1432">
                  <c:v>41288</c:v>
                </c:pt>
                <c:pt idx="1433">
                  <c:v>41457</c:v>
                </c:pt>
                <c:pt idx="1434">
                  <c:v>41409</c:v>
                </c:pt>
                <c:pt idx="1435">
                  <c:v>41596</c:v>
                </c:pt>
                <c:pt idx="1436">
                  <c:v>41554</c:v>
                </c:pt>
                <c:pt idx="1437">
                  <c:v>41531</c:v>
                </c:pt>
                <c:pt idx="1438">
                  <c:v>40528</c:v>
                </c:pt>
                <c:pt idx="1439">
                  <c:v>40768</c:v>
                </c:pt>
                <c:pt idx="1440">
                  <c:v>40901</c:v>
                </c:pt>
                <c:pt idx="1441">
                  <c:v>40597</c:v>
                </c:pt>
                <c:pt idx="1442">
                  <c:v>40569</c:v>
                </c:pt>
                <c:pt idx="1443">
                  <c:v>40738</c:v>
                </c:pt>
                <c:pt idx="1444">
                  <c:v>40697</c:v>
                </c:pt>
                <c:pt idx="1445">
                  <c:v>40724</c:v>
                </c:pt>
                <c:pt idx="1446">
                  <c:v>40603</c:v>
                </c:pt>
                <c:pt idx="1447">
                  <c:v>40690</c:v>
                </c:pt>
                <c:pt idx="1448">
                  <c:v>40835</c:v>
                </c:pt>
                <c:pt idx="1449">
                  <c:v>40812</c:v>
                </c:pt>
                <c:pt idx="1450">
                  <c:v>41142</c:v>
                </c:pt>
                <c:pt idx="1451">
                  <c:v>41248</c:v>
                </c:pt>
                <c:pt idx="1452">
                  <c:v>40943</c:v>
                </c:pt>
                <c:pt idx="1453">
                  <c:v>40915</c:v>
                </c:pt>
                <c:pt idx="1454">
                  <c:v>41112</c:v>
                </c:pt>
                <c:pt idx="1455">
                  <c:v>41071</c:v>
                </c:pt>
                <c:pt idx="1456">
                  <c:v>41037</c:v>
                </c:pt>
                <c:pt idx="1457">
                  <c:v>41209</c:v>
                </c:pt>
                <c:pt idx="1458">
                  <c:v>41159</c:v>
                </c:pt>
                <c:pt idx="1459">
                  <c:v>41488</c:v>
                </c:pt>
                <c:pt idx="1460">
                  <c:v>41621</c:v>
                </c:pt>
                <c:pt idx="1461">
                  <c:v>41317</c:v>
                </c:pt>
                <c:pt idx="1462">
                  <c:v>41289</c:v>
                </c:pt>
                <c:pt idx="1463">
                  <c:v>41458</c:v>
                </c:pt>
                <c:pt idx="1464">
                  <c:v>41485</c:v>
                </c:pt>
                <c:pt idx="1465">
                  <c:v>41410</c:v>
                </c:pt>
                <c:pt idx="1466">
                  <c:v>41597</c:v>
                </c:pt>
                <c:pt idx="1467">
                  <c:v>41555</c:v>
                </c:pt>
                <c:pt idx="1468">
                  <c:v>41532</c:v>
                </c:pt>
                <c:pt idx="1469">
                  <c:v>40529</c:v>
                </c:pt>
                <c:pt idx="1470">
                  <c:v>40769</c:v>
                </c:pt>
                <c:pt idx="1471">
                  <c:v>40902</c:v>
                </c:pt>
                <c:pt idx="1472">
                  <c:v>40598</c:v>
                </c:pt>
                <c:pt idx="1473">
                  <c:v>40570</c:v>
                </c:pt>
                <c:pt idx="1474">
                  <c:v>40739</c:v>
                </c:pt>
                <c:pt idx="1475">
                  <c:v>40698</c:v>
                </c:pt>
                <c:pt idx="1476">
                  <c:v>40604</c:v>
                </c:pt>
                <c:pt idx="1477">
                  <c:v>40691</c:v>
                </c:pt>
                <c:pt idx="1478">
                  <c:v>40813</c:v>
                </c:pt>
                <c:pt idx="1479">
                  <c:v>41143</c:v>
                </c:pt>
                <c:pt idx="1480">
                  <c:v>41249</c:v>
                </c:pt>
                <c:pt idx="1481">
                  <c:v>40944</c:v>
                </c:pt>
                <c:pt idx="1482">
                  <c:v>40916</c:v>
                </c:pt>
                <c:pt idx="1483">
                  <c:v>41113</c:v>
                </c:pt>
                <c:pt idx="1484">
                  <c:v>41072</c:v>
                </c:pt>
                <c:pt idx="1485">
                  <c:v>40978</c:v>
                </c:pt>
                <c:pt idx="1486">
                  <c:v>41038</c:v>
                </c:pt>
                <c:pt idx="1487">
                  <c:v>41210</c:v>
                </c:pt>
                <c:pt idx="1488">
                  <c:v>41160</c:v>
                </c:pt>
                <c:pt idx="1489">
                  <c:v>41489</c:v>
                </c:pt>
                <c:pt idx="1490">
                  <c:v>41516</c:v>
                </c:pt>
                <c:pt idx="1491">
                  <c:v>41622</c:v>
                </c:pt>
                <c:pt idx="1492">
                  <c:v>41318</c:v>
                </c:pt>
                <c:pt idx="1493">
                  <c:v>41290</c:v>
                </c:pt>
                <c:pt idx="1494">
                  <c:v>41459</c:v>
                </c:pt>
                <c:pt idx="1495">
                  <c:v>41486</c:v>
                </c:pt>
                <c:pt idx="1496">
                  <c:v>41445</c:v>
                </c:pt>
                <c:pt idx="1497">
                  <c:v>41411</c:v>
                </c:pt>
                <c:pt idx="1498">
                  <c:v>41556</c:v>
                </c:pt>
                <c:pt idx="1499">
                  <c:v>41533</c:v>
                </c:pt>
                <c:pt idx="1500">
                  <c:v>40530</c:v>
                </c:pt>
                <c:pt idx="1501">
                  <c:v>40770</c:v>
                </c:pt>
                <c:pt idx="1502">
                  <c:v>40903</c:v>
                </c:pt>
                <c:pt idx="1503">
                  <c:v>40599</c:v>
                </c:pt>
                <c:pt idx="1504">
                  <c:v>40571</c:v>
                </c:pt>
                <c:pt idx="1505">
                  <c:v>40740</c:v>
                </c:pt>
                <c:pt idx="1506">
                  <c:v>40699</c:v>
                </c:pt>
                <c:pt idx="1507">
                  <c:v>40605</c:v>
                </c:pt>
                <c:pt idx="1508">
                  <c:v>40632</c:v>
                </c:pt>
                <c:pt idx="1509">
                  <c:v>40692</c:v>
                </c:pt>
                <c:pt idx="1510">
                  <c:v>40814</c:v>
                </c:pt>
                <c:pt idx="1511">
                  <c:v>41144</c:v>
                </c:pt>
                <c:pt idx="1512">
                  <c:v>41250</c:v>
                </c:pt>
                <c:pt idx="1513">
                  <c:v>40945</c:v>
                </c:pt>
                <c:pt idx="1514">
                  <c:v>40917</c:v>
                </c:pt>
                <c:pt idx="1515">
                  <c:v>41114</c:v>
                </c:pt>
                <c:pt idx="1516">
                  <c:v>41073</c:v>
                </c:pt>
                <c:pt idx="1517">
                  <c:v>40979</c:v>
                </c:pt>
                <c:pt idx="1518">
                  <c:v>41211</c:v>
                </c:pt>
                <c:pt idx="1519">
                  <c:v>41161</c:v>
                </c:pt>
                <c:pt idx="1520">
                  <c:v>41490</c:v>
                </c:pt>
                <c:pt idx="1521">
                  <c:v>41517</c:v>
                </c:pt>
                <c:pt idx="1522">
                  <c:v>41623</c:v>
                </c:pt>
                <c:pt idx="1523">
                  <c:v>41319</c:v>
                </c:pt>
                <c:pt idx="1524">
                  <c:v>41291</c:v>
                </c:pt>
                <c:pt idx="1525">
                  <c:v>41460</c:v>
                </c:pt>
                <c:pt idx="1526">
                  <c:v>41446</c:v>
                </c:pt>
                <c:pt idx="1527">
                  <c:v>41412</c:v>
                </c:pt>
                <c:pt idx="1528">
                  <c:v>41534</c:v>
                </c:pt>
                <c:pt idx="1529">
                  <c:v>40531</c:v>
                </c:pt>
                <c:pt idx="1530">
                  <c:v>40634</c:v>
                </c:pt>
                <c:pt idx="1531">
                  <c:v>40771</c:v>
                </c:pt>
                <c:pt idx="1532">
                  <c:v>40904</c:v>
                </c:pt>
                <c:pt idx="1533">
                  <c:v>40600</c:v>
                </c:pt>
                <c:pt idx="1534">
                  <c:v>40572</c:v>
                </c:pt>
                <c:pt idx="1535">
                  <c:v>40741</c:v>
                </c:pt>
                <c:pt idx="1536">
                  <c:v>40700</c:v>
                </c:pt>
                <c:pt idx="1537">
                  <c:v>40606</c:v>
                </c:pt>
                <c:pt idx="1538">
                  <c:v>40633</c:v>
                </c:pt>
                <c:pt idx="1539">
                  <c:v>40815</c:v>
                </c:pt>
                <c:pt idx="1540">
                  <c:v>41145</c:v>
                </c:pt>
                <c:pt idx="1541">
                  <c:v>41251</c:v>
                </c:pt>
                <c:pt idx="1542">
                  <c:v>40946</c:v>
                </c:pt>
                <c:pt idx="1543">
                  <c:v>41115</c:v>
                </c:pt>
                <c:pt idx="1544">
                  <c:v>41074</c:v>
                </c:pt>
                <c:pt idx="1545">
                  <c:v>40980</c:v>
                </c:pt>
                <c:pt idx="1546">
                  <c:v>41491</c:v>
                </c:pt>
                <c:pt idx="1547">
                  <c:v>41624</c:v>
                </c:pt>
                <c:pt idx="1548">
                  <c:v>41320</c:v>
                </c:pt>
                <c:pt idx="1549">
                  <c:v>41292</c:v>
                </c:pt>
                <c:pt idx="1550">
                  <c:v>41461</c:v>
                </c:pt>
                <c:pt idx="1551">
                  <c:v>41447</c:v>
                </c:pt>
                <c:pt idx="1552">
                  <c:v>41353</c:v>
                </c:pt>
                <c:pt idx="1553">
                  <c:v>41413</c:v>
                </c:pt>
                <c:pt idx="1554">
                  <c:v>41535</c:v>
                </c:pt>
                <c:pt idx="1555">
                  <c:v>40635</c:v>
                </c:pt>
                <c:pt idx="1556">
                  <c:v>40772</c:v>
                </c:pt>
                <c:pt idx="1557">
                  <c:v>40905</c:v>
                </c:pt>
                <c:pt idx="1558">
                  <c:v>40601</c:v>
                </c:pt>
                <c:pt idx="1559">
                  <c:v>40742</c:v>
                </c:pt>
                <c:pt idx="1560">
                  <c:v>40701</c:v>
                </c:pt>
                <c:pt idx="1561">
                  <c:v>40607</c:v>
                </c:pt>
                <c:pt idx="1562">
                  <c:v>40857</c:v>
                </c:pt>
                <c:pt idx="1563">
                  <c:v>41009</c:v>
                </c:pt>
                <c:pt idx="1564">
                  <c:v>41146</c:v>
                </c:pt>
                <c:pt idx="1565">
                  <c:v>41252</c:v>
                </c:pt>
                <c:pt idx="1566">
                  <c:v>40947</c:v>
                </c:pt>
                <c:pt idx="1567">
                  <c:v>41116</c:v>
                </c:pt>
                <c:pt idx="1568">
                  <c:v>41075</c:v>
                </c:pt>
                <c:pt idx="1569">
                  <c:v>40981</c:v>
                </c:pt>
                <c:pt idx="1570">
                  <c:v>41492</c:v>
                </c:pt>
                <c:pt idx="1571">
                  <c:v>41625</c:v>
                </c:pt>
                <c:pt idx="1572">
                  <c:v>41321</c:v>
                </c:pt>
                <c:pt idx="1573">
                  <c:v>41293</c:v>
                </c:pt>
                <c:pt idx="1574">
                  <c:v>41462</c:v>
                </c:pt>
                <c:pt idx="1575">
                  <c:v>41448</c:v>
                </c:pt>
                <c:pt idx="1576">
                  <c:v>41354</c:v>
                </c:pt>
                <c:pt idx="1577">
                  <c:v>41536</c:v>
                </c:pt>
                <c:pt idx="1578">
                  <c:v>40636</c:v>
                </c:pt>
                <c:pt idx="1579">
                  <c:v>40663</c:v>
                </c:pt>
                <c:pt idx="1580">
                  <c:v>40773</c:v>
                </c:pt>
                <c:pt idx="1581">
                  <c:v>40906</c:v>
                </c:pt>
                <c:pt idx="1582">
                  <c:v>40602</c:v>
                </c:pt>
                <c:pt idx="1583">
                  <c:v>40743</c:v>
                </c:pt>
                <c:pt idx="1584">
                  <c:v>40702</c:v>
                </c:pt>
                <c:pt idx="1585">
                  <c:v>40608</c:v>
                </c:pt>
                <c:pt idx="1586">
                  <c:v>40858</c:v>
                </c:pt>
                <c:pt idx="1587">
                  <c:v>41010</c:v>
                </c:pt>
                <c:pt idx="1588">
                  <c:v>41147</c:v>
                </c:pt>
                <c:pt idx="1589">
                  <c:v>40948</c:v>
                </c:pt>
                <c:pt idx="1590">
                  <c:v>41117</c:v>
                </c:pt>
                <c:pt idx="1591">
                  <c:v>41076</c:v>
                </c:pt>
                <c:pt idx="1592">
                  <c:v>40982</c:v>
                </c:pt>
                <c:pt idx="1593">
                  <c:v>41493</c:v>
                </c:pt>
                <c:pt idx="1594">
                  <c:v>41626</c:v>
                </c:pt>
                <c:pt idx="1595">
                  <c:v>41322</c:v>
                </c:pt>
                <c:pt idx="1596">
                  <c:v>41463</c:v>
                </c:pt>
                <c:pt idx="1597">
                  <c:v>41449</c:v>
                </c:pt>
                <c:pt idx="1598">
                  <c:v>41355</c:v>
                </c:pt>
                <c:pt idx="1599">
                  <c:v>40637</c:v>
                </c:pt>
                <c:pt idx="1600">
                  <c:v>40774</c:v>
                </c:pt>
                <c:pt idx="1601">
                  <c:v>40703</c:v>
                </c:pt>
                <c:pt idx="1602">
                  <c:v>40609</c:v>
                </c:pt>
                <c:pt idx="1603">
                  <c:v>40859</c:v>
                </c:pt>
                <c:pt idx="1604">
                  <c:v>40817</c:v>
                </c:pt>
                <c:pt idx="1605">
                  <c:v>41011</c:v>
                </c:pt>
                <c:pt idx="1606">
                  <c:v>41148</c:v>
                </c:pt>
                <c:pt idx="1607">
                  <c:v>41118</c:v>
                </c:pt>
                <c:pt idx="1608">
                  <c:v>41077</c:v>
                </c:pt>
                <c:pt idx="1609">
                  <c:v>40983</c:v>
                </c:pt>
                <c:pt idx="1610">
                  <c:v>41233</c:v>
                </c:pt>
                <c:pt idx="1611">
                  <c:v>41384</c:v>
                </c:pt>
                <c:pt idx="1612">
                  <c:v>41494</c:v>
                </c:pt>
                <c:pt idx="1613">
                  <c:v>41627</c:v>
                </c:pt>
                <c:pt idx="1614">
                  <c:v>41323</c:v>
                </c:pt>
                <c:pt idx="1615">
                  <c:v>41464</c:v>
                </c:pt>
                <c:pt idx="1616">
                  <c:v>41450</c:v>
                </c:pt>
                <c:pt idx="1617">
                  <c:v>41356</c:v>
                </c:pt>
                <c:pt idx="1618">
                  <c:v>41579</c:v>
                </c:pt>
                <c:pt idx="1619">
                  <c:v>40638</c:v>
                </c:pt>
                <c:pt idx="1620">
                  <c:v>40610</c:v>
                </c:pt>
                <c:pt idx="1621">
                  <c:v>40673</c:v>
                </c:pt>
                <c:pt idx="1622">
                  <c:v>40860</c:v>
                </c:pt>
                <c:pt idx="1623">
                  <c:v>40818</c:v>
                </c:pt>
                <c:pt idx="1624">
                  <c:v>41012</c:v>
                </c:pt>
                <c:pt idx="1625">
                  <c:v>41149</c:v>
                </c:pt>
                <c:pt idx="1626">
                  <c:v>41119</c:v>
                </c:pt>
                <c:pt idx="1627">
                  <c:v>41078</c:v>
                </c:pt>
                <c:pt idx="1628">
                  <c:v>40984</c:v>
                </c:pt>
                <c:pt idx="1629">
                  <c:v>41234</c:v>
                </c:pt>
                <c:pt idx="1630">
                  <c:v>41192</c:v>
                </c:pt>
                <c:pt idx="1631">
                  <c:v>41385</c:v>
                </c:pt>
                <c:pt idx="1632">
                  <c:v>41495</c:v>
                </c:pt>
                <c:pt idx="1633">
                  <c:v>41324</c:v>
                </c:pt>
                <c:pt idx="1634">
                  <c:v>41451</c:v>
                </c:pt>
                <c:pt idx="1635">
                  <c:v>41357</c:v>
                </c:pt>
                <c:pt idx="1636">
                  <c:v>41580</c:v>
                </c:pt>
                <c:pt idx="1637">
                  <c:v>40639</c:v>
                </c:pt>
                <c:pt idx="1638">
                  <c:v>40553</c:v>
                </c:pt>
                <c:pt idx="1639">
                  <c:v>40611</c:v>
                </c:pt>
                <c:pt idx="1640">
                  <c:v>40674</c:v>
                </c:pt>
                <c:pt idx="1641">
                  <c:v>40861</c:v>
                </c:pt>
                <c:pt idx="1642">
                  <c:v>40819</c:v>
                </c:pt>
                <c:pt idx="1643">
                  <c:v>40846</c:v>
                </c:pt>
                <c:pt idx="1644">
                  <c:v>40796</c:v>
                </c:pt>
                <c:pt idx="1645">
                  <c:v>41013</c:v>
                </c:pt>
                <c:pt idx="1646">
                  <c:v>41150</c:v>
                </c:pt>
                <c:pt idx="1647">
                  <c:v>41079</c:v>
                </c:pt>
                <c:pt idx="1648">
                  <c:v>40985</c:v>
                </c:pt>
                <c:pt idx="1649">
                  <c:v>41235</c:v>
                </c:pt>
                <c:pt idx="1650">
                  <c:v>41193</c:v>
                </c:pt>
                <c:pt idx="1651">
                  <c:v>41386</c:v>
                </c:pt>
                <c:pt idx="1652">
                  <c:v>41452</c:v>
                </c:pt>
                <c:pt idx="1653">
                  <c:v>41358</c:v>
                </c:pt>
                <c:pt idx="1654">
                  <c:v>41581</c:v>
                </c:pt>
                <c:pt idx="1655">
                  <c:v>41608</c:v>
                </c:pt>
                <c:pt idx="1656">
                  <c:v>40640</c:v>
                </c:pt>
                <c:pt idx="1657">
                  <c:v>40554</c:v>
                </c:pt>
                <c:pt idx="1658">
                  <c:v>40675</c:v>
                </c:pt>
                <c:pt idx="1659">
                  <c:v>40862</c:v>
                </c:pt>
                <c:pt idx="1660">
                  <c:v>40820</c:v>
                </c:pt>
                <c:pt idx="1661">
                  <c:v>40847</c:v>
                </c:pt>
                <c:pt idx="1662">
                  <c:v>40797</c:v>
                </c:pt>
                <c:pt idx="1663">
                  <c:v>41014</c:v>
                </c:pt>
                <c:pt idx="1664">
                  <c:v>40986</c:v>
                </c:pt>
                <c:pt idx="1665">
                  <c:v>41049</c:v>
                </c:pt>
                <c:pt idx="1666">
                  <c:v>41236</c:v>
                </c:pt>
                <c:pt idx="1667">
                  <c:v>41194</c:v>
                </c:pt>
                <c:pt idx="1668">
                  <c:v>41387</c:v>
                </c:pt>
                <c:pt idx="1669">
                  <c:v>41453</c:v>
                </c:pt>
                <c:pt idx="1670">
                  <c:v>41359</c:v>
                </c:pt>
                <c:pt idx="1671">
                  <c:v>41395</c:v>
                </c:pt>
                <c:pt idx="1672">
                  <c:v>41582</c:v>
                </c:pt>
                <c:pt idx="1673">
                  <c:v>41567</c:v>
                </c:pt>
                <c:pt idx="1674">
                  <c:v>40641</c:v>
                </c:pt>
                <c:pt idx="1675">
                  <c:v>40887</c:v>
                </c:pt>
                <c:pt idx="1676">
                  <c:v>40555</c:v>
                </c:pt>
                <c:pt idx="1677">
                  <c:v>40676</c:v>
                </c:pt>
                <c:pt idx="1678">
                  <c:v>40863</c:v>
                </c:pt>
                <c:pt idx="1679">
                  <c:v>40821</c:v>
                </c:pt>
                <c:pt idx="1680">
                  <c:v>40798</c:v>
                </c:pt>
                <c:pt idx="1681">
                  <c:v>41015</c:v>
                </c:pt>
                <c:pt idx="1682">
                  <c:v>40928</c:v>
                </c:pt>
                <c:pt idx="1683">
                  <c:v>40987</c:v>
                </c:pt>
                <c:pt idx="1684">
                  <c:v>41050</c:v>
                </c:pt>
                <c:pt idx="1685">
                  <c:v>41237</c:v>
                </c:pt>
                <c:pt idx="1686">
                  <c:v>41195</c:v>
                </c:pt>
                <c:pt idx="1687">
                  <c:v>41172</c:v>
                </c:pt>
                <c:pt idx="1688">
                  <c:v>41388</c:v>
                </c:pt>
                <c:pt idx="1689">
                  <c:v>41275</c:v>
                </c:pt>
                <c:pt idx="1690">
                  <c:v>41454</c:v>
                </c:pt>
                <c:pt idx="1691">
                  <c:v>41360</c:v>
                </c:pt>
                <c:pt idx="1692">
                  <c:v>41396</c:v>
                </c:pt>
                <c:pt idx="1693">
                  <c:v>41583</c:v>
                </c:pt>
                <c:pt idx="1694">
                  <c:v>41568</c:v>
                </c:pt>
                <c:pt idx="1695">
                  <c:v>41518</c:v>
                </c:pt>
                <c:pt idx="1696">
                  <c:v>40542</c:v>
                </c:pt>
                <c:pt idx="1697">
                  <c:v>40642</c:v>
                </c:pt>
                <c:pt idx="1698">
                  <c:v>40888</c:v>
                </c:pt>
                <c:pt idx="1699">
                  <c:v>40584</c:v>
                </c:pt>
                <c:pt idx="1700">
                  <c:v>40556</c:v>
                </c:pt>
                <c:pt idx="1701">
                  <c:v>40725</c:v>
                </c:pt>
                <c:pt idx="1702">
                  <c:v>40677</c:v>
                </c:pt>
                <c:pt idx="1703">
                  <c:v>40864</c:v>
                </c:pt>
                <c:pt idx="1704">
                  <c:v>40822</c:v>
                </c:pt>
                <c:pt idx="1705">
                  <c:v>40799</c:v>
                </c:pt>
                <c:pt idx="1706">
                  <c:v>41016</c:v>
                </c:pt>
                <c:pt idx="1707">
                  <c:v>40929</c:v>
                </c:pt>
                <c:pt idx="1708">
                  <c:v>41051</c:v>
                </c:pt>
                <c:pt idx="1709">
                  <c:v>41238</c:v>
                </c:pt>
                <c:pt idx="1710">
                  <c:v>41196</c:v>
                </c:pt>
                <c:pt idx="1711">
                  <c:v>41173</c:v>
                </c:pt>
                <c:pt idx="1712">
                  <c:v>41389</c:v>
                </c:pt>
                <c:pt idx="1713">
                  <c:v>41276</c:v>
                </c:pt>
                <c:pt idx="1714">
                  <c:v>41361</c:v>
                </c:pt>
                <c:pt idx="1715">
                  <c:v>41397</c:v>
                </c:pt>
                <c:pt idx="1716">
                  <c:v>41424</c:v>
                </c:pt>
                <c:pt idx="1717">
                  <c:v>41584</c:v>
                </c:pt>
                <c:pt idx="1718">
                  <c:v>41569</c:v>
                </c:pt>
                <c:pt idx="1719">
                  <c:v>41519</c:v>
                </c:pt>
                <c:pt idx="1720">
                  <c:v>40543</c:v>
                </c:pt>
                <c:pt idx="1721">
                  <c:v>40756</c:v>
                </c:pt>
                <c:pt idx="1722">
                  <c:v>40889</c:v>
                </c:pt>
                <c:pt idx="1723">
                  <c:v>40585</c:v>
                </c:pt>
                <c:pt idx="1724">
                  <c:v>40557</c:v>
                </c:pt>
                <c:pt idx="1725">
                  <c:v>40726</c:v>
                </c:pt>
                <c:pt idx="1726">
                  <c:v>40678</c:v>
                </c:pt>
                <c:pt idx="1727">
                  <c:v>40865</c:v>
                </c:pt>
                <c:pt idx="1728">
                  <c:v>40823</c:v>
                </c:pt>
                <c:pt idx="1729">
                  <c:v>40800</c:v>
                </c:pt>
                <c:pt idx="1730">
                  <c:v>41017</c:v>
                </c:pt>
                <c:pt idx="1731">
                  <c:v>41263</c:v>
                </c:pt>
                <c:pt idx="1732">
                  <c:v>40930</c:v>
                </c:pt>
                <c:pt idx="1733">
                  <c:v>41100</c:v>
                </c:pt>
                <c:pt idx="1734">
                  <c:v>41052</c:v>
                </c:pt>
                <c:pt idx="1735">
                  <c:v>41239</c:v>
                </c:pt>
                <c:pt idx="1736">
                  <c:v>41197</c:v>
                </c:pt>
                <c:pt idx="1737">
                  <c:v>41174</c:v>
                </c:pt>
                <c:pt idx="1738">
                  <c:v>41390</c:v>
                </c:pt>
                <c:pt idx="1739">
                  <c:v>41609</c:v>
                </c:pt>
                <c:pt idx="1740">
                  <c:v>41277</c:v>
                </c:pt>
                <c:pt idx="1741">
                  <c:v>41304</c:v>
                </c:pt>
                <c:pt idx="1742">
                  <c:v>41362</c:v>
                </c:pt>
                <c:pt idx="1743">
                  <c:v>41398</c:v>
                </c:pt>
                <c:pt idx="1744">
                  <c:v>41425</c:v>
                </c:pt>
                <c:pt idx="1745">
                  <c:v>41585</c:v>
                </c:pt>
                <c:pt idx="1746">
                  <c:v>41570</c:v>
                </c:pt>
                <c:pt idx="1747">
                  <c:v>41520</c:v>
                </c:pt>
                <c:pt idx="1748">
                  <c:v>41547</c:v>
                </c:pt>
                <c:pt idx="1749">
                  <c:v>40757</c:v>
                </c:pt>
                <c:pt idx="1750">
                  <c:v>40890</c:v>
                </c:pt>
                <c:pt idx="1751">
                  <c:v>40586</c:v>
                </c:pt>
                <c:pt idx="1752">
                  <c:v>40558</c:v>
                </c:pt>
                <c:pt idx="1753">
                  <c:v>40727</c:v>
                </c:pt>
                <c:pt idx="1754">
                  <c:v>40754</c:v>
                </c:pt>
                <c:pt idx="1755">
                  <c:v>40679</c:v>
                </c:pt>
                <c:pt idx="1756">
                  <c:v>40866</c:v>
                </c:pt>
                <c:pt idx="1757">
                  <c:v>40824</c:v>
                </c:pt>
                <c:pt idx="1758">
                  <c:v>40801</c:v>
                </c:pt>
                <c:pt idx="1759">
                  <c:v>41018</c:v>
                </c:pt>
                <c:pt idx="1760">
                  <c:v>41131</c:v>
                </c:pt>
                <c:pt idx="1761">
                  <c:v>41264</c:v>
                </c:pt>
                <c:pt idx="1762">
                  <c:v>40959</c:v>
                </c:pt>
                <c:pt idx="1763">
                  <c:v>40931</c:v>
                </c:pt>
                <c:pt idx="1764">
                  <c:v>41101</c:v>
                </c:pt>
                <c:pt idx="1765">
                  <c:v>41053</c:v>
                </c:pt>
                <c:pt idx="1766">
                  <c:v>41240</c:v>
                </c:pt>
                <c:pt idx="1767">
                  <c:v>41198</c:v>
                </c:pt>
                <c:pt idx="1768">
                  <c:v>41175</c:v>
                </c:pt>
                <c:pt idx="1769">
                  <c:v>41391</c:v>
                </c:pt>
                <c:pt idx="1770">
                  <c:v>41610</c:v>
                </c:pt>
                <c:pt idx="1771">
                  <c:v>41306</c:v>
                </c:pt>
                <c:pt idx="1772">
                  <c:v>41278</c:v>
                </c:pt>
                <c:pt idx="1773">
                  <c:v>41305</c:v>
                </c:pt>
                <c:pt idx="1774">
                  <c:v>41399</c:v>
                </c:pt>
                <c:pt idx="1775">
                  <c:v>41586</c:v>
                </c:pt>
                <c:pt idx="1776">
                  <c:v>41571</c:v>
                </c:pt>
                <c:pt idx="1777">
                  <c:v>41521</c:v>
                </c:pt>
                <c:pt idx="1778">
                  <c:v>40758</c:v>
                </c:pt>
                <c:pt idx="1779">
                  <c:v>40785</c:v>
                </c:pt>
                <c:pt idx="1780">
                  <c:v>40891</c:v>
                </c:pt>
                <c:pt idx="1781">
                  <c:v>40587</c:v>
                </c:pt>
                <c:pt idx="1782">
                  <c:v>40559</c:v>
                </c:pt>
                <c:pt idx="1783">
                  <c:v>40728</c:v>
                </c:pt>
                <c:pt idx="1784">
                  <c:v>40755</c:v>
                </c:pt>
                <c:pt idx="1785">
                  <c:v>40714</c:v>
                </c:pt>
                <c:pt idx="1786">
                  <c:v>40680</c:v>
                </c:pt>
                <c:pt idx="1787">
                  <c:v>40825</c:v>
                </c:pt>
                <c:pt idx="1788">
                  <c:v>40802</c:v>
                </c:pt>
                <c:pt idx="1789">
                  <c:v>41132</c:v>
                </c:pt>
                <c:pt idx="1790">
                  <c:v>41265</c:v>
                </c:pt>
                <c:pt idx="1791">
                  <c:v>40960</c:v>
                </c:pt>
                <c:pt idx="1792">
                  <c:v>40932</c:v>
                </c:pt>
                <c:pt idx="1793">
                  <c:v>41102</c:v>
                </c:pt>
                <c:pt idx="1794">
                  <c:v>41061</c:v>
                </c:pt>
                <c:pt idx="1795">
                  <c:v>41054</c:v>
                </c:pt>
                <c:pt idx="1796">
                  <c:v>41241</c:v>
                </c:pt>
                <c:pt idx="1797">
                  <c:v>41199</c:v>
                </c:pt>
                <c:pt idx="1798">
                  <c:v>41176</c:v>
                </c:pt>
                <c:pt idx="1799">
                  <c:v>41392</c:v>
                </c:pt>
                <c:pt idx="1800">
                  <c:v>41611</c:v>
                </c:pt>
                <c:pt idx="1801">
                  <c:v>41638</c:v>
                </c:pt>
                <c:pt idx="1802">
                  <c:v>41307</c:v>
                </c:pt>
                <c:pt idx="1803">
                  <c:v>41279</c:v>
                </c:pt>
                <c:pt idx="1804">
                  <c:v>41475</c:v>
                </c:pt>
                <c:pt idx="1805">
                  <c:v>41400</c:v>
                </c:pt>
                <c:pt idx="1806">
                  <c:v>41587</c:v>
                </c:pt>
                <c:pt idx="1807">
                  <c:v>41572</c:v>
                </c:pt>
                <c:pt idx="1808">
                  <c:v>41522</c:v>
                </c:pt>
                <c:pt idx="1809">
                  <c:v>40759</c:v>
                </c:pt>
                <c:pt idx="1810">
                  <c:v>40786</c:v>
                </c:pt>
                <c:pt idx="1811">
                  <c:v>40892</c:v>
                </c:pt>
                <c:pt idx="1812">
                  <c:v>40588</c:v>
                </c:pt>
                <c:pt idx="1813">
                  <c:v>40560</c:v>
                </c:pt>
                <c:pt idx="1814">
                  <c:v>40729</c:v>
                </c:pt>
                <c:pt idx="1815">
                  <c:v>40715</c:v>
                </c:pt>
                <c:pt idx="1816">
                  <c:v>40681</c:v>
                </c:pt>
                <c:pt idx="1817">
                  <c:v>40803</c:v>
                </c:pt>
                <c:pt idx="1818">
                  <c:v>41133</c:v>
                </c:pt>
                <c:pt idx="1819">
                  <c:v>41266</c:v>
                </c:pt>
                <c:pt idx="1820">
                  <c:v>40961</c:v>
                </c:pt>
                <c:pt idx="1821">
                  <c:v>40933</c:v>
                </c:pt>
                <c:pt idx="1822">
                  <c:v>41103</c:v>
                </c:pt>
                <c:pt idx="1823">
                  <c:v>41062</c:v>
                </c:pt>
                <c:pt idx="1824">
                  <c:v>41055</c:v>
                </c:pt>
                <c:pt idx="1825">
                  <c:v>41242</c:v>
                </c:pt>
                <c:pt idx="1826">
                  <c:v>41200</c:v>
                </c:pt>
                <c:pt idx="1827">
                  <c:v>41177</c:v>
                </c:pt>
                <c:pt idx="1828">
                  <c:v>41393</c:v>
                </c:pt>
                <c:pt idx="1829">
                  <c:v>41506</c:v>
                </c:pt>
                <c:pt idx="1830">
                  <c:v>41612</c:v>
                </c:pt>
                <c:pt idx="1831">
                  <c:v>41639</c:v>
                </c:pt>
                <c:pt idx="1832">
                  <c:v>41308</c:v>
                </c:pt>
                <c:pt idx="1833">
                  <c:v>41280</c:v>
                </c:pt>
                <c:pt idx="1834">
                  <c:v>41476</c:v>
                </c:pt>
                <c:pt idx="1835">
                  <c:v>41435</c:v>
                </c:pt>
                <c:pt idx="1836">
                  <c:v>41401</c:v>
                </c:pt>
                <c:pt idx="1837">
                  <c:v>41573</c:v>
                </c:pt>
                <c:pt idx="1838">
                  <c:v>41523</c:v>
                </c:pt>
                <c:pt idx="1839">
                  <c:v>40760</c:v>
                </c:pt>
                <c:pt idx="1840">
                  <c:v>40893</c:v>
                </c:pt>
                <c:pt idx="1841">
                  <c:v>40589</c:v>
                </c:pt>
                <c:pt idx="1842">
                  <c:v>40561</c:v>
                </c:pt>
                <c:pt idx="1843">
                  <c:v>40730</c:v>
                </c:pt>
                <c:pt idx="1844">
                  <c:v>40716</c:v>
                </c:pt>
                <c:pt idx="1845">
                  <c:v>40622</c:v>
                </c:pt>
                <c:pt idx="1846">
                  <c:v>40682</c:v>
                </c:pt>
                <c:pt idx="1847">
                  <c:v>40804</c:v>
                </c:pt>
                <c:pt idx="1848">
                  <c:v>41134</c:v>
                </c:pt>
                <c:pt idx="1849">
                  <c:v>41267</c:v>
                </c:pt>
                <c:pt idx="1850">
                  <c:v>40962</c:v>
                </c:pt>
                <c:pt idx="1851">
                  <c:v>40934</c:v>
                </c:pt>
                <c:pt idx="1852">
                  <c:v>41104</c:v>
                </c:pt>
                <c:pt idx="1853">
                  <c:v>41063</c:v>
                </c:pt>
                <c:pt idx="1854">
                  <c:v>41090</c:v>
                </c:pt>
                <c:pt idx="1855">
                  <c:v>40969</c:v>
                </c:pt>
                <c:pt idx="1856">
                  <c:v>41056</c:v>
                </c:pt>
                <c:pt idx="1857">
                  <c:v>41201</c:v>
                </c:pt>
                <c:pt idx="1858">
                  <c:v>41178</c:v>
                </c:pt>
                <c:pt idx="1859">
                  <c:v>41507</c:v>
                </c:pt>
                <c:pt idx="1860">
                  <c:v>41613</c:v>
                </c:pt>
                <c:pt idx="1861">
                  <c:v>41309</c:v>
                </c:pt>
                <c:pt idx="1862">
                  <c:v>41281</c:v>
                </c:pt>
                <c:pt idx="1863">
                  <c:v>41477</c:v>
                </c:pt>
                <c:pt idx="1864">
                  <c:v>41436</c:v>
                </c:pt>
                <c:pt idx="1865">
                  <c:v>41402</c:v>
                </c:pt>
                <c:pt idx="1866">
                  <c:v>41574</c:v>
                </c:pt>
                <c:pt idx="1867">
                  <c:v>41524</c:v>
                </c:pt>
                <c:pt idx="1868">
                  <c:v>40761</c:v>
                </c:pt>
                <c:pt idx="1869">
                  <c:v>40894</c:v>
                </c:pt>
                <c:pt idx="1870">
                  <c:v>40590</c:v>
                </c:pt>
                <c:pt idx="1871">
                  <c:v>40562</c:v>
                </c:pt>
                <c:pt idx="1872">
                  <c:v>40731</c:v>
                </c:pt>
                <c:pt idx="1873">
                  <c:v>40717</c:v>
                </c:pt>
                <c:pt idx="1874">
                  <c:v>40623</c:v>
                </c:pt>
                <c:pt idx="1875">
                  <c:v>40805</c:v>
                </c:pt>
                <c:pt idx="1876">
                  <c:v>41135</c:v>
                </c:pt>
                <c:pt idx="1877">
                  <c:v>41268</c:v>
                </c:pt>
                <c:pt idx="1878">
                  <c:v>40963</c:v>
                </c:pt>
                <c:pt idx="1879">
                  <c:v>40935</c:v>
                </c:pt>
                <c:pt idx="1880">
                  <c:v>41105</c:v>
                </c:pt>
                <c:pt idx="1881">
                  <c:v>41064</c:v>
                </c:pt>
                <c:pt idx="1882">
                  <c:v>40970</c:v>
                </c:pt>
                <c:pt idx="1883">
                  <c:v>41057</c:v>
                </c:pt>
                <c:pt idx="1884">
                  <c:v>41179</c:v>
                </c:pt>
                <c:pt idx="1885">
                  <c:v>41508</c:v>
                </c:pt>
                <c:pt idx="1886">
                  <c:v>41614</c:v>
                </c:pt>
                <c:pt idx="1887">
                  <c:v>41310</c:v>
                </c:pt>
                <c:pt idx="1888">
                  <c:v>41282</c:v>
                </c:pt>
                <c:pt idx="1889">
                  <c:v>41478</c:v>
                </c:pt>
                <c:pt idx="1890">
                  <c:v>41437</c:v>
                </c:pt>
                <c:pt idx="1891">
                  <c:v>41343</c:v>
                </c:pt>
                <c:pt idx="1892">
                  <c:v>41403</c:v>
                </c:pt>
                <c:pt idx="1893">
                  <c:v>41575</c:v>
                </c:pt>
                <c:pt idx="1894">
                  <c:v>41525</c:v>
                </c:pt>
                <c:pt idx="1895">
                  <c:v>40762</c:v>
                </c:pt>
                <c:pt idx="1896">
                  <c:v>40895</c:v>
                </c:pt>
                <c:pt idx="1897">
                  <c:v>40591</c:v>
                </c:pt>
                <c:pt idx="1898">
                  <c:v>40732</c:v>
                </c:pt>
                <c:pt idx="1899">
                  <c:v>40718</c:v>
                </c:pt>
                <c:pt idx="1900">
                  <c:v>40624</c:v>
                </c:pt>
                <c:pt idx="1901">
                  <c:v>41136</c:v>
                </c:pt>
                <c:pt idx="1902">
                  <c:v>41269</c:v>
                </c:pt>
                <c:pt idx="1903">
                  <c:v>40964</c:v>
                </c:pt>
                <c:pt idx="1904">
                  <c:v>40936</c:v>
                </c:pt>
                <c:pt idx="1905">
                  <c:v>41106</c:v>
                </c:pt>
                <c:pt idx="1906">
                  <c:v>41065</c:v>
                </c:pt>
                <c:pt idx="1907">
                  <c:v>40971</c:v>
                </c:pt>
                <c:pt idx="1908">
                  <c:v>40998</c:v>
                </c:pt>
                <c:pt idx="1909">
                  <c:v>41058</c:v>
                </c:pt>
                <c:pt idx="1910">
                  <c:v>41180</c:v>
                </c:pt>
                <c:pt idx="1911">
                  <c:v>41509</c:v>
                </c:pt>
                <c:pt idx="1912">
                  <c:v>41615</c:v>
                </c:pt>
                <c:pt idx="1913">
                  <c:v>41311</c:v>
                </c:pt>
                <c:pt idx="1914">
                  <c:v>41283</c:v>
                </c:pt>
                <c:pt idx="1915">
                  <c:v>41479</c:v>
                </c:pt>
                <c:pt idx="1916">
                  <c:v>41438</c:v>
                </c:pt>
                <c:pt idx="1917">
                  <c:v>41344</c:v>
                </c:pt>
                <c:pt idx="1918">
                  <c:v>41576</c:v>
                </c:pt>
                <c:pt idx="1919">
                  <c:v>41526</c:v>
                </c:pt>
                <c:pt idx="1920">
                  <c:v>40653</c:v>
                </c:pt>
                <c:pt idx="1921">
                  <c:v>40763</c:v>
                </c:pt>
                <c:pt idx="1922">
                  <c:v>40896</c:v>
                </c:pt>
                <c:pt idx="1923">
                  <c:v>40592</c:v>
                </c:pt>
                <c:pt idx="1924">
                  <c:v>40733</c:v>
                </c:pt>
                <c:pt idx="1925">
                  <c:v>40719</c:v>
                </c:pt>
                <c:pt idx="1926">
                  <c:v>40625</c:v>
                </c:pt>
                <c:pt idx="1927">
                  <c:v>40848</c:v>
                </c:pt>
                <c:pt idx="1928">
                  <c:v>41000</c:v>
                </c:pt>
                <c:pt idx="1929">
                  <c:v>41137</c:v>
                </c:pt>
                <c:pt idx="1930">
                  <c:v>41270</c:v>
                </c:pt>
                <c:pt idx="1931">
                  <c:v>40965</c:v>
                </c:pt>
                <c:pt idx="1932">
                  <c:v>40937</c:v>
                </c:pt>
                <c:pt idx="1933">
                  <c:v>41107</c:v>
                </c:pt>
                <c:pt idx="1934">
                  <c:v>41066</c:v>
                </c:pt>
                <c:pt idx="1935">
                  <c:v>40972</c:v>
                </c:pt>
                <c:pt idx="1936">
                  <c:v>40999</c:v>
                </c:pt>
                <c:pt idx="1937">
                  <c:v>41181</c:v>
                </c:pt>
                <c:pt idx="1938">
                  <c:v>41510</c:v>
                </c:pt>
                <c:pt idx="1939">
                  <c:v>41616</c:v>
                </c:pt>
                <c:pt idx="1940">
                  <c:v>41312</c:v>
                </c:pt>
                <c:pt idx="1941">
                  <c:v>41480</c:v>
                </c:pt>
                <c:pt idx="1942">
                  <c:v>41439</c:v>
                </c:pt>
                <c:pt idx="1943">
                  <c:v>41345</c:v>
                </c:pt>
                <c:pt idx="1944">
                  <c:v>40654</c:v>
                </c:pt>
                <c:pt idx="1945">
                  <c:v>40764</c:v>
                </c:pt>
                <c:pt idx="1946">
                  <c:v>40593</c:v>
                </c:pt>
                <c:pt idx="1947">
                  <c:v>40720</c:v>
                </c:pt>
                <c:pt idx="1948">
                  <c:v>40626</c:v>
                </c:pt>
                <c:pt idx="1949">
                  <c:v>40849</c:v>
                </c:pt>
                <c:pt idx="1950">
                  <c:v>41001</c:v>
                </c:pt>
                <c:pt idx="1951">
                  <c:v>41138</c:v>
                </c:pt>
                <c:pt idx="1952">
                  <c:v>41271</c:v>
                </c:pt>
                <c:pt idx="1953">
                  <c:v>40966</c:v>
                </c:pt>
                <c:pt idx="1954">
                  <c:v>41108</c:v>
                </c:pt>
                <c:pt idx="1955">
                  <c:v>41067</c:v>
                </c:pt>
                <c:pt idx="1956">
                  <c:v>40973</c:v>
                </c:pt>
                <c:pt idx="1957">
                  <c:v>41223</c:v>
                </c:pt>
                <c:pt idx="1958">
                  <c:v>41374</c:v>
                </c:pt>
                <c:pt idx="1959">
                  <c:v>41511</c:v>
                </c:pt>
                <c:pt idx="1960">
                  <c:v>41617</c:v>
                </c:pt>
                <c:pt idx="1961">
                  <c:v>41313</c:v>
                </c:pt>
                <c:pt idx="1962">
                  <c:v>41481</c:v>
                </c:pt>
                <c:pt idx="1963">
                  <c:v>41440</c:v>
                </c:pt>
                <c:pt idx="1964">
                  <c:v>41346</c:v>
                </c:pt>
                <c:pt idx="1965">
                  <c:v>40655</c:v>
                </c:pt>
                <c:pt idx="1966">
                  <c:v>40721</c:v>
                </c:pt>
                <c:pt idx="1967">
                  <c:v>40627</c:v>
                </c:pt>
                <c:pt idx="1968">
                  <c:v>40850</c:v>
                </c:pt>
                <c:pt idx="1969">
                  <c:v>40877</c:v>
                </c:pt>
                <c:pt idx="1970">
                  <c:v>41002</c:v>
                </c:pt>
                <c:pt idx="1971">
                  <c:v>41029</c:v>
                </c:pt>
                <c:pt idx="1972">
                  <c:v>41139</c:v>
                </c:pt>
                <c:pt idx="1973">
                  <c:v>41272</c:v>
                </c:pt>
                <c:pt idx="1974">
                  <c:v>40967</c:v>
                </c:pt>
                <c:pt idx="1975">
                  <c:v>41109</c:v>
                </c:pt>
                <c:pt idx="1976">
                  <c:v>41068</c:v>
                </c:pt>
                <c:pt idx="1977">
                  <c:v>40974</c:v>
                </c:pt>
                <c:pt idx="1978">
                  <c:v>41224</c:v>
                </c:pt>
                <c:pt idx="1979">
                  <c:v>41375</c:v>
                </c:pt>
                <c:pt idx="1980">
                  <c:v>41512</c:v>
                </c:pt>
                <c:pt idx="1981">
                  <c:v>41314</c:v>
                </c:pt>
                <c:pt idx="1982">
                  <c:v>41482</c:v>
                </c:pt>
                <c:pt idx="1983">
                  <c:v>41441</c:v>
                </c:pt>
                <c:pt idx="1984">
                  <c:v>41347</c:v>
                </c:pt>
                <c:pt idx="1985">
                  <c:v>40656</c:v>
                </c:pt>
                <c:pt idx="1986">
                  <c:v>40722</c:v>
                </c:pt>
                <c:pt idx="1987">
                  <c:v>40628</c:v>
                </c:pt>
                <c:pt idx="1988">
                  <c:v>40664</c:v>
                </c:pt>
                <c:pt idx="1989">
                  <c:v>40851</c:v>
                </c:pt>
                <c:pt idx="1990">
                  <c:v>40836</c:v>
                </c:pt>
                <c:pt idx="1991">
                  <c:v>41003</c:v>
                </c:pt>
                <c:pt idx="1992">
                  <c:v>41140</c:v>
                </c:pt>
                <c:pt idx="1993">
                  <c:v>40968</c:v>
                </c:pt>
                <c:pt idx="1994">
                  <c:v>41069</c:v>
                </c:pt>
                <c:pt idx="1995">
                  <c:v>40975</c:v>
                </c:pt>
                <c:pt idx="1996">
                  <c:v>41225</c:v>
                </c:pt>
                <c:pt idx="1997">
                  <c:v>41183</c:v>
                </c:pt>
                <c:pt idx="1998">
                  <c:v>41376</c:v>
                </c:pt>
                <c:pt idx="1999">
                  <c:v>41513</c:v>
                </c:pt>
                <c:pt idx="2000">
                  <c:v>41483</c:v>
                </c:pt>
                <c:pt idx="2001">
                  <c:v>41442</c:v>
                </c:pt>
                <c:pt idx="2002">
                  <c:v>41348</c:v>
                </c:pt>
                <c:pt idx="2003">
                  <c:v>41598</c:v>
                </c:pt>
                <c:pt idx="2004">
                  <c:v>40657</c:v>
                </c:pt>
                <c:pt idx="2005">
                  <c:v>40544</c:v>
                </c:pt>
                <c:pt idx="2006">
                  <c:v>40723</c:v>
                </c:pt>
                <c:pt idx="2007">
                  <c:v>40629</c:v>
                </c:pt>
                <c:pt idx="2008">
                  <c:v>40665</c:v>
                </c:pt>
                <c:pt idx="2009">
                  <c:v>40852</c:v>
                </c:pt>
                <c:pt idx="2010">
                  <c:v>40837</c:v>
                </c:pt>
                <c:pt idx="2011">
                  <c:v>40787</c:v>
                </c:pt>
                <c:pt idx="2012">
                  <c:v>41004</c:v>
                </c:pt>
                <c:pt idx="2013">
                  <c:v>40976</c:v>
                </c:pt>
                <c:pt idx="2014">
                  <c:v>41039</c:v>
                </c:pt>
                <c:pt idx="2015">
                  <c:v>41226</c:v>
                </c:pt>
                <c:pt idx="2016">
                  <c:v>41184</c:v>
                </c:pt>
                <c:pt idx="2017">
                  <c:v>41377</c:v>
                </c:pt>
                <c:pt idx="2018">
                  <c:v>41514</c:v>
                </c:pt>
                <c:pt idx="2019">
                  <c:v>41484</c:v>
                </c:pt>
                <c:pt idx="2020">
                  <c:v>41443</c:v>
                </c:pt>
                <c:pt idx="2021">
                  <c:v>41349</c:v>
                </c:pt>
                <c:pt idx="2022">
                  <c:v>41599</c:v>
                </c:pt>
                <c:pt idx="2023">
                  <c:v>41557</c:v>
                </c:pt>
                <c:pt idx="2024">
                  <c:v>40658</c:v>
                </c:pt>
                <c:pt idx="2025">
                  <c:v>40545</c:v>
                </c:pt>
                <c:pt idx="2026">
                  <c:v>40630</c:v>
                </c:pt>
                <c:pt idx="2027">
                  <c:v>40666</c:v>
                </c:pt>
                <c:pt idx="2028">
                  <c:v>40693</c:v>
                </c:pt>
                <c:pt idx="2029">
                  <c:v>40853</c:v>
                </c:pt>
                <c:pt idx="2030">
                  <c:v>40838</c:v>
                </c:pt>
                <c:pt idx="2031">
                  <c:v>40788</c:v>
                </c:pt>
                <c:pt idx="2032">
                  <c:v>41005</c:v>
                </c:pt>
                <c:pt idx="2033">
                  <c:v>40918</c:v>
                </c:pt>
                <c:pt idx="2034">
                  <c:v>40977</c:v>
                </c:pt>
                <c:pt idx="2035">
                  <c:v>41040</c:v>
                </c:pt>
                <c:pt idx="2036">
                  <c:v>41227</c:v>
                </c:pt>
                <c:pt idx="2037">
                  <c:v>41185</c:v>
                </c:pt>
                <c:pt idx="2038">
                  <c:v>41212</c:v>
                </c:pt>
                <c:pt idx="2039">
                  <c:v>41162</c:v>
                </c:pt>
                <c:pt idx="2040">
                  <c:v>41378</c:v>
                </c:pt>
                <c:pt idx="2041">
                  <c:v>41515</c:v>
                </c:pt>
                <c:pt idx="2042">
                  <c:v>41444</c:v>
                </c:pt>
                <c:pt idx="2043">
                  <c:v>41350</c:v>
                </c:pt>
                <c:pt idx="2044">
                  <c:v>41600</c:v>
                </c:pt>
                <c:pt idx="2045">
                  <c:v>41558</c:v>
                </c:pt>
                <c:pt idx="2046">
                  <c:v>40532</c:v>
                </c:pt>
                <c:pt idx="2047">
                  <c:v>40659</c:v>
                </c:pt>
                <c:pt idx="2048">
                  <c:v>40878</c:v>
                </c:pt>
                <c:pt idx="2049">
                  <c:v>40546</c:v>
                </c:pt>
                <c:pt idx="2050">
                  <c:v>40573</c:v>
                </c:pt>
                <c:pt idx="2051">
                  <c:v>40631</c:v>
                </c:pt>
                <c:pt idx="2052">
                  <c:v>40667</c:v>
                </c:pt>
                <c:pt idx="2053">
                  <c:v>40694</c:v>
                </c:pt>
                <c:pt idx="2054">
                  <c:v>40854</c:v>
                </c:pt>
                <c:pt idx="2055">
                  <c:v>40839</c:v>
                </c:pt>
                <c:pt idx="2056">
                  <c:v>40789</c:v>
                </c:pt>
                <c:pt idx="2057">
                  <c:v>40816</c:v>
                </c:pt>
                <c:pt idx="2058">
                  <c:v>41006</c:v>
                </c:pt>
                <c:pt idx="2059">
                  <c:v>40919</c:v>
                </c:pt>
                <c:pt idx="2060">
                  <c:v>41041</c:v>
                </c:pt>
                <c:pt idx="2061">
                  <c:v>41228</c:v>
                </c:pt>
                <c:pt idx="2062">
                  <c:v>41186</c:v>
                </c:pt>
                <c:pt idx="2063">
                  <c:v>41213</c:v>
                </c:pt>
                <c:pt idx="2064">
                  <c:v>41163</c:v>
                </c:pt>
                <c:pt idx="2065">
                  <c:v>41379</c:v>
                </c:pt>
                <c:pt idx="2066">
                  <c:v>41351</c:v>
                </c:pt>
                <c:pt idx="2067">
                  <c:v>41414</c:v>
                </c:pt>
                <c:pt idx="2068">
                  <c:v>41601</c:v>
                </c:pt>
                <c:pt idx="2069">
                  <c:v>41559</c:v>
                </c:pt>
                <c:pt idx="2070">
                  <c:v>40533</c:v>
                </c:pt>
                <c:pt idx="2071">
                  <c:v>40660</c:v>
                </c:pt>
                <c:pt idx="2072">
                  <c:v>40879</c:v>
                </c:pt>
                <c:pt idx="2073">
                  <c:v>40575</c:v>
                </c:pt>
                <c:pt idx="2074">
                  <c:v>40547</c:v>
                </c:pt>
                <c:pt idx="2075">
                  <c:v>40574</c:v>
                </c:pt>
                <c:pt idx="2076">
                  <c:v>40668</c:v>
                </c:pt>
                <c:pt idx="2077">
                  <c:v>40855</c:v>
                </c:pt>
                <c:pt idx="2078">
                  <c:v>40840</c:v>
                </c:pt>
                <c:pt idx="2079">
                  <c:v>40790</c:v>
                </c:pt>
                <c:pt idx="2080">
                  <c:v>41007</c:v>
                </c:pt>
                <c:pt idx="2081">
                  <c:v>41253</c:v>
                </c:pt>
                <c:pt idx="2082">
                  <c:v>40920</c:v>
                </c:pt>
                <c:pt idx="2083">
                  <c:v>41042</c:v>
                </c:pt>
                <c:pt idx="2084">
                  <c:v>41229</c:v>
                </c:pt>
                <c:pt idx="2085">
                  <c:v>41187</c:v>
                </c:pt>
                <c:pt idx="2086">
                  <c:v>41164</c:v>
                </c:pt>
                <c:pt idx="2087">
                  <c:v>41380</c:v>
                </c:pt>
                <c:pt idx="2088">
                  <c:v>41294</c:v>
                </c:pt>
                <c:pt idx="2089">
                  <c:v>41352</c:v>
                </c:pt>
                <c:pt idx="2090">
                  <c:v>41415</c:v>
                </c:pt>
                <c:pt idx="2091">
                  <c:v>41602</c:v>
                </c:pt>
                <c:pt idx="2092">
                  <c:v>41560</c:v>
                </c:pt>
                <c:pt idx="2093">
                  <c:v>41537</c:v>
                </c:pt>
                <c:pt idx="2094">
                  <c:v>40534</c:v>
                </c:pt>
                <c:pt idx="2095">
                  <c:v>40661</c:v>
                </c:pt>
                <c:pt idx="2096">
                  <c:v>40880</c:v>
                </c:pt>
                <c:pt idx="2097">
                  <c:v>40907</c:v>
                </c:pt>
                <c:pt idx="2098">
                  <c:v>40576</c:v>
                </c:pt>
                <c:pt idx="2099">
                  <c:v>40548</c:v>
                </c:pt>
                <c:pt idx="2100">
                  <c:v>40744</c:v>
                </c:pt>
                <c:pt idx="2101">
                  <c:v>40669</c:v>
                </c:pt>
                <c:pt idx="2102">
                  <c:v>40856</c:v>
                </c:pt>
                <c:pt idx="2103">
                  <c:v>40841</c:v>
                </c:pt>
                <c:pt idx="2104">
                  <c:v>40791</c:v>
                </c:pt>
                <c:pt idx="2105">
                  <c:v>41008</c:v>
                </c:pt>
                <c:pt idx="2106">
                  <c:v>41254</c:v>
                </c:pt>
                <c:pt idx="2107">
                  <c:v>40949</c:v>
                </c:pt>
                <c:pt idx="2108">
                  <c:v>40921</c:v>
                </c:pt>
                <c:pt idx="2109">
                  <c:v>41091</c:v>
                </c:pt>
                <c:pt idx="2110">
                  <c:v>41043</c:v>
                </c:pt>
                <c:pt idx="2111">
                  <c:v>41230</c:v>
                </c:pt>
                <c:pt idx="2112">
                  <c:v>41188</c:v>
                </c:pt>
                <c:pt idx="2113">
                  <c:v>41165</c:v>
                </c:pt>
                <c:pt idx="2114">
                  <c:v>41381</c:v>
                </c:pt>
                <c:pt idx="2115">
                  <c:v>41295</c:v>
                </c:pt>
                <c:pt idx="2116">
                  <c:v>41416</c:v>
                </c:pt>
                <c:pt idx="2117">
                  <c:v>41603</c:v>
                </c:pt>
                <c:pt idx="2118">
                  <c:v>41561</c:v>
                </c:pt>
                <c:pt idx="2119">
                  <c:v>41538</c:v>
                </c:pt>
                <c:pt idx="2120">
                  <c:v>40535</c:v>
                </c:pt>
                <c:pt idx="2121">
                  <c:v>40662</c:v>
                </c:pt>
                <c:pt idx="2122">
                  <c:v>40775</c:v>
                </c:pt>
                <c:pt idx="2123">
                  <c:v>40881</c:v>
                </c:pt>
                <c:pt idx="2124">
                  <c:v>40908</c:v>
                </c:pt>
                <c:pt idx="2125">
                  <c:v>40577</c:v>
                </c:pt>
                <c:pt idx="2126">
                  <c:v>40549</c:v>
                </c:pt>
                <c:pt idx="2127">
                  <c:v>40745</c:v>
                </c:pt>
                <c:pt idx="2128">
                  <c:v>40704</c:v>
                </c:pt>
                <c:pt idx="2129">
                  <c:v>40670</c:v>
                </c:pt>
                <c:pt idx="2130">
                  <c:v>40842</c:v>
                </c:pt>
                <c:pt idx="2131">
                  <c:v>40792</c:v>
                </c:pt>
                <c:pt idx="2132">
                  <c:v>41122</c:v>
                </c:pt>
                <c:pt idx="2133">
                  <c:v>41255</c:v>
                </c:pt>
                <c:pt idx="2134">
                  <c:v>40950</c:v>
                </c:pt>
                <c:pt idx="2135">
                  <c:v>40922</c:v>
                </c:pt>
                <c:pt idx="2136">
                  <c:v>41092</c:v>
                </c:pt>
                <c:pt idx="2137">
                  <c:v>41044</c:v>
                </c:pt>
                <c:pt idx="2138">
                  <c:v>41231</c:v>
                </c:pt>
                <c:pt idx="2139">
                  <c:v>41189</c:v>
                </c:pt>
                <c:pt idx="2140">
                  <c:v>41166</c:v>
                </c:pt>
                <c:pt idx="2141">
                  <c:v>41382</c:v>
                </c:pt>
                <c:pt idx="2142">
                  <c:v>41628</c:v>
                </c:pt>
                <c:pt idx="2143">
                  <c:v>41296</c:v>
                </c:pt>
                <c:pt idx="2144">
                  <c:v>41465</c:v>
                </c:pt>
                <c:pt idx="2145">
                  <c:v>41417</c:v>
                </c:pt>
                <c:pt idx="2146">
                  <c:v>41604</c:v>
                </c:pt>
                <c:pt idx="2147">
                  <c:v>41562</c:v>
                </c:pt>
                <c:pt idx="2148">
                  <c:v>41539</c:v>
                </c:pt>
                <c:pt idx="2149">
                  <c:v>40536</c:v>
                </c:pt>
                <c:pt idx="2150">
                  <c:v>40776</c:v>
                </c:pt>
                <c:pt idx="2151">
                  <c:v>40882</c:v>
                </c:pt>
                <c:pt idx="2152">
                  <c:v>40578</c:v>
                </c:pt>
                <c:pt idx="2153">
                  <c:v>40550</c:v>
                </c:pt>
                <c:pt idx="2154">
                  <c:v>40746</c:v>
                </c:pt>
                <c:pt idx="2155">
                  <c:v>40705</c:v>
                </c:pt>
                <c:pt idx="2156">
                  <c:v>40671</c:v>
                </c:pt>
                <c:pt idx="2157">
                  <c:v>40843</c:v>
                </c:pt>
                <c:pt idx="2158">
                  <c:v>40793</c:v>
                </c:pt>
                <c:pt idx="2159">
                  <c:v>41123</c:v>
                </c:pt>
                <c:pt idx="2160">
                  <c:v>41256</c:v>
                </c:pt>
                <c:pt idx="2161">
                  <c:v>40951</c:v>
                </c:pt>
                <c:pt idx="2162">
                  <c:v>40923</c:v>
                </c:pt>
                <c:pt idx="2163">
                  <c:v>41093</c:v>
                </c:pt>
                <c:pt idx="2164">
                  <c:v>41120</c:v>
                </c:pt>
                <c:pt idx="2165">
                  <c:v>41045</c:v>
                </c:pt>
                <c:pt idx="2166">
                  <c:v>41232</c:v>
                </c:pt>
                <c:pt idx="2167">
                  <c:v>41190</c:v>
                </c:pt>
                <c:pt idx="2168">
                  <c:v>41167</c:v>
                </c:pt>
                <c:pt idx="2169">
                  <c:v>41383</c:v>
                </c:pt>
                <c:pt idx="2170">
                  <c:v>41496</c:v>
                </c:pt>
                <c:pt idx="2171">
                  <c:v>41629</c:v>
                </c:pt>
                <c:pt idx="2172">
                  <c:v>41325</c:v>
                </c:pt>
                <c:pt idx="2173">
                  <c:v>41297</c:v>
                </c:pt>
                <c:pt idx="2174">
                  <c:v>41466</c:v>
                </c:pt>
                <c:pt idx="2175">
                  <c:v>41418</c:v>
                </c:pt>
                <c:pt idx="2176">
                  <c:v>41605</c:v>
                </c:pt>
                <c:pt idx="2177">
                  <c:v>41563</c:v>
                </c:pt>
                <c:pt idx="2178">
                  <c:v>41540</c:v>
                </c:pt>
                <c:pt idx="2179">
                  <c:v>40537</c:v>
                </c:pt>
                <c:pt idx="2180">
                  <c:v>40777</c:v>
                </c:pt>
                <c:pt idx="2181">
                  <c:v>40883</c:v>
                </c:pt>
                <c:pt idx="2182">
                  <c:v>40579</c:v>
                </c:pt>
                <c:pt idx="2183">
                  <c:v>40551</c:v>
                </c:pt>
                <c:pt idx="2184">
                  <c:v>40747</c:v>
                </c:pt>
                <c:pt idx="2185">
                  <c:v>40706</c:v>
                </c:pt>
                <c:pt idx="2186">
                  <c:v>40612</c:v>
                </c:pt>
                <c:pt idx="2187">
                  <c:v>40672</c:v>
                </c:pt>
                <c:pt idx="2188">
                  <c:v>40844</c:v>
                </c:pt>
                <c:pt idx="2189">
                  <c:v>40794</c:v>
                </c:pt>
                <c:pt idx="2190">
                  <c:v>41124</c:v>
                </c:pt>
                <c:pt idx="2191">
                  <c:v>41151</c:v>
                </c:pt>
                <c:pt idx="2192">
                  <c:v>41257</c:v>
                </c:pt>
                <c:pt idx="2193">
                  <c:v>40952</c:v>
                </c:pt>
                <c:pt idx="2194">
                  <c:v>40924</c:v>
                </c:pt>
                <c:pt idx="2195">
                  <c:v>41094</c:v>
                </c:pt>
                <c:pt idx="2196">
                  <c:v>41121</c:v>
                </c:pt>
                <c:pt idx="2197">
                  <c:v>41080</c:v>
                </c:pt>
                <c:pt idx="2198">
                  <c:v>41046</c:v>
                </c:pt>
                <c:pt idx="2199">
                  <c:v>41191</c:v>
                </c:pt>
                <c:pt idx="2200">
                  <c:v>41168</c:v>
                </c:pt>
                <c:pt idx="2201">
                  <c:v>41497</c:v>
                </c:pt>
                <c:pt idx="2202">
                  <c:v>41630</c:v>
                </c:pt>
                <c:pt idx="2203">
                  <c:v>41326</c:v>
                </c:pt>
                <c:pt idx="2204">
                  <c:v>41298</c:v>
                </c:pt>
                <c:pt idx="2205">
                  <c:v>41467</c:v>
                </c:pt>
                <c:pt idx="2206">
                  <c:v>41426</c:v>
                </c:pt>
                <c:pt idx="2207">
                  <c:v>41419</c:v>
                </c:pt>
                <c:pt idx="2208">
                  <c:v>41606</c:v>
                </c:pt>
                <c:pt idx="2209">
                  <c:v>41564</c:v>
                </c:pt>
                <c:pt idx="2210">
                  <c:v>41541</c:v>
                </c:pt>
                <c:pt idx="2211">
                  <c:v>40538</c:v>
                </c:pt>
                <c:pt idx="2212">
                  <c:v>40778</c:v>
                </c:pt>
                <c:pt idx="2213">
                  <c:v>40884</c:v>
                </c:pt>
                <c:pt idx="2214">
                  <c:v>40580</c:v>
                </c:pt>
                <c:pt idx="2215">
                  <c:v>40552</c:v>
                </c:pt>
                <c:pt idx="2216">
                  <c:v>40748</c:v>
                </c:pt>
                <c:pt idx="2217">
                  <c:v>40707</c:v>
                </c:pt>
                <c:pt idx="2218">
                  <c:v>40613</c:v>
                </c:pt>
                <c:pt idx="2219">
                  <c:v>40845</c:v>
                </c:pt>
                <c:pt idx="2220">
                  <c:v>40795</c:v>
                </c:pt>
                <c:pt idx="2221">
                  <c:v>41125</c:v>
                </c:pt>
                <c:pt idx="2222">
                  <c:v>41152</c:v>
                </c:pt>
                <c:pt idx="2223">
                  <c:v>41258</c:v>
                </c:pt>
                <c:pt idx="2224">
                  <c:v>40953</c:v>
                </c:pt>
                <c:pt idx="2225">
                  <c:v>40925</c:v>
                </c:pt>
                <c:pt idx="2226">
                  <c:v>41095</c:v>
                </c:pt>
                <c:pt idx="2227">
                  <c:v>41081</c:v>
                </c:pt>
                <c:pt idx="2228">
                  <c:v>41047</c:v>
                </c:pt>
                <c:pt idx="2229">
                  <c:v>41169</c:v>
                </c:pt>
                <c:pt idx="2230">
                  <c:v>41498</c:v>
                </c:pt>
                <c:pt idx="2231">
                  <c:v>41631</c:v>
                </c:pt>
                <c:pt idx="2232">
                  <c:v>41327</c:v>
                </c:pt>
                <c:pt idx="2233">
                  <c:v>41299</c:v>
                </c:pt>
                <c:pt idx="2234">
                  <c:v>41468</c:v>
                </c:pt>
                <c:pt idx="2235">
                  <c:v>41427</c:v>
                </c:pt>
                <c:pt idx="2236">
                  <c:v>41420</c:v>
                </c:pt>
                <c:pt idx="2237">
                  <c:v>41607</c:v>
                </c:pt>
                <c:pt idx="2238">
                  <c:v>41565</c:v>
                </c:pt>
                <c:pt idx="2239">
                  <c:v>41542</c:v>
                </c:pt>
                <c:pt idx="2240">
                  <c:v>40539</c:v>
                </c:pt>
                <c:pt idx="2241">
                  <c:v>40779</c:v>
                </c:pt>
                <c:pt idx="2242">
                  <c:v>40885</c:v>
                </c:pt>
                <c:pt idx="2243">
                  <c:v>40581</c:v>
                </c:pt>
                <c:pt idx="2244">
                  <c:v>40749</c:v>
                </c:pt>
                <c:pt idx="2245">
                  <c:v>40708</c:v>
                </c:pt>
                <c:pt idx="2246">
                  <c:v>40614</c:v>
                </c:pt>
                <c:pt idx="2247">
                  <c:v>41126</c:v>
                </c:pt>
                <c:pt idx="2248">
                  <c:v>41259</c:v>
                </c:pt>
                <c:pt idx="2249">
                  <c:v>40954</c:v>
                </c:pt>
                <c:pt idx="2250">
                  <c:v>40926</c:v>
                </c:pt>
                <c:pt idx="2251">
                  <c:v>41096</c:v>
                </c:pt>
                <c:pt idx="2252">
                  <c:v>41082</c:v>
                </c:pt>
                <c:pt idx="2253">
                  <c:v>40988</c:v>
                </c:pt>
                <c:pt idx="2254">
                  <c:v>41048</c:v>
                </c:pt>
                <c:pt idx="2255">
                  <c:v>41170</c:v>
                </c:pt>
                <c:pt idx="2256">
                  <c:v>41499</c:v>
                </c:pt>
                <c:pt idx="2257">
                  <c:v>41632</c:v>
                </c:pt>
                <c:pt idx="2258">
                  <c:v>41328</c:v>
                </c:pt>
                <c:pt idx="2259">
                  <c:v>41300</c:v>
                </c:pt>
                <c:pt idx="2260">
                  <c:v>41469</c:v>
                </c:pt>
                <c:pt idx="2261">
                  <c:v>41428</c:v>
                </c:pt>
                <c:pt idx="2262">
                  <c:v>41455</c:v>
                </c:pt>
                <c:pt idx="2263">
                  <c:v>41334</c:v>
                </c:pt>
                <c:pt idx="2264">
                  <c:v>41421</c:v>
                </c:pt>
                <c:pt idx="2265">
                  <c:v>41566</c:v>
                </c:pt>
                <c:pt idx="2266">
                  <c:v>41543</c:v>
                </c:pt>
              </c:numCache>
            </c:numRef>
          </c:cat>
          <c:val>
            <c:numRef>
              <c:f>'Messages Per Day'!$J$1:$J$2267</c:f>
              <c:numCache>
                <c:formatCode>0.00</c:formatCode>
                <c:ptCount val="226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987871</c:v>
                </c:pt>
                <c:pt idx="17">
                  <c:v>831707</c:v>
                </c:pt>
                <c:pt idx="18">
                  <c:v>2400291</c:v>
                </c:pt>
                <c:pt idx="19">
                  <c:v>2536461</c:v>
                </c:pt>
                <c:pt idx="20">
                  <c:v>1001372</c:v>
                </c:pt>
                <c:pt idx="21">
                  <c:v>1391787</c:v>
                </c:pt>
                <c:pt idx="22">
                  <c:v>2314034</c:v>
                </c:pt>
                <c:pt idx="23">
                  <c:v>1597614</c:v>
                </c:pt>
                <c:pt idx="24">
                  <c:v>957460</c:v>
                </c:pt>
                <c:pt idx="25">
                  <c:v>907941</c:v>
                </c:pt>
                <c:pt idx="26">
                  <c:v>1</c:v>
                </c:pt>
                <c:pt idx="27">
                  <c:v>5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883677</c:v>
                </c:pt>
                <c:pt idx="37">
                  <c:v>853768</c:v>
                </c:pt>
                <c:pt idx="38">
                  <c:v>2389082</c:v>
                </c:pt>
                <c:pt idx="39">
                  <c:v>2501514</c:v>
                </c:pt>
                <c:pt idx="40">
                  <c:v>960416</c:v>
                </c:pt>
                <c:pt idx="41">
                  <c:v>1816078</c:v>
                </c:pt>
                <c:pt idx="42">
                  <c:v>2166921</c:v>
                </c:pt>
                <c:pt idx="43">
                  <c:v>978667</c:v>
                </c:pt>
                <c:pt idx="44">
                  <c:v>1008986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3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3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3</c:v>
                </c:pt>
                <c:pt idx="58">
                  <c:v>967255</c:v>
                </c:pt>
                <c:pt idx="59">
                  <c:v>983768</c:v>
                </c:pt>
                <c:pt idx="60">
                  <c:v>2389051</c:v>
                </c:pt>
                <c:pt idx="61">
                  <c:v>899463</c:v>
                </c:pt>
                <c:pt idx="62">
                  <c:v>1183073</c:v>
                </c:pt>
                <c:pt idx="63">
                  <c:v>2386013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3</c:v>
                </c:pt>
                <c:pt idx="69">
                  <c:v>1</c:v>
                </c:pt>
                <c:pt idx="70">
                  <c:v>4</c:v>
                </c:pt>
                <c:pt idx="71">
                  <c:v>3</c:v>
                </c:pt>
                <c:pt idx="72">
                  <c:v>1</c:v>
                </c:pt>
                <c:pt idx="73">
                  <c:v>2</c:v>
                </c:pt>
                <c:pt idx="74">
                  <c:v>2130186</c:v>
                </c:pt>
                <c:pt idx="75">
                  <c:v>1032607</c:v>
                </c:pt>
                <c:pt idx="76">
                  <c:v>956353</c:v>
                </c:pt>
                <c:pt idx="77">
                  <c:v>2374039</c:v>
                </c:pt>
                <c:pt idx="78">
                  <c:v>816613</c:v>
                </c:pt>
                <c:pt idx="79">
                  <c:v>1209691</c:v>
                </c:pt>
                <c:pt idx="80">
                  <c:v>2180255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6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2078240</c:v>
                </c:pt>
                <c:pt idx="91">
                  <c:v>1059438</c:v>
                </c:pt>
                <c:pt idx="92">
                  <c:v>2535581</c:v>
                </c:pt>
                <c:pt idx="93">
                  <c:v>833565</c:v>
                </c:pt>
                <c:pt idx="94">
                  <c:v>1289661</c:v>
                </c:pt>
                <c:pt idx="95">
                  <c:v>2277396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2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2103981</c:v>
                </c:pt>
                <c:pt idx="105">
                  <c:v>980142</c:v>
                </c:pt>
                <c:pt idx="106">
                  <c:v>987639</c:v>
                </c:pt>
                <c:pt idx="107">
                  <c:v>1374958</c:v>
                </c:pt>
                <c:pt idx="108">
                  <c:v>2240562</c:v>
                </c:pt>
                <c:pt idx="109">
                  <c:v>953495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2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3</c:v>
                </c:pt>
                <c:pt idx="118">
                  <c:v>2</c:v>
                </c:pt>
                <c:pt idx="119">
                  <c:v>4</c:v>
                </c:pt>
                <c:pt idx="120">
                  <c:v>1</c:v>
                </c:pt>
                <c:pt idx="121">
                  <c:v>2262463</c:v>
                </c:pt>
                <c:pt idx="122">
                  <c:v>1040384</c:v>
                </c:pt>
                <c:pt idx="123">
                  <c:v>930930</c:v>
                </c:pt>
                <c:pt idx="124">
                  <c:v>1577892</c:v>
                </c:pt>
                <c:pt idx="125">
                  <c:v>2414322</c:v>
                </c:pt>
                <c:pt idx="126">
                  <c:v>968619</c:v>
                </c:pt>
                <c:pt idx="127">
                  <c:v>1013382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3</c:v>
                </c:pt>
                <c:pt idx="132">
                  <c:v>1</c:v>
                </c:pt>
                <c:pt idx="133">
                  <c:v>2</c:v>
                </c:pt>
                <c:pt idx="134">
                  <c:v>1</c:v>
                </c:pt>
                <c:pt idx="135">
                  <c:v>1</c:v>
                </c:pt>
                <c:pt idx="136">
                  <c:v>4</c:v>
                </c:pt>
                <c:pt idx="137">
                  <c:v>1</c:v>
                </c:pt>
                <c:pt idx="138">
                  <c:v>2</c:v>
                </c:pt>
                <c:pt idx="139">
                  <c:v>1</c:v>
                </c:pt>
                <c:pt idx="140">
                  <c:v>2141452</c:v>
                </c:pt>
                <c:pt idx="141">
                  <c:v>989673</c:v>
                </c:pt>
                <c:pt idx="142">
                  <c:v>1228499</c:v>
                </c:pt>
                <c:pt idx="143">
                  <c:v>2293717</c:v>
                </c:pt>
                <c:pt idx="144">
                  <c:v>808833</c:v>
                </c:pt>
                <c:pt idx="145">
                  <c:v>863732</c:v>
                </c:pt>
                <c:pt idx="146">
                  <c:v>2</c:v>
                </c:pt>
                <c:pt idx="147">
                  <c:v>1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2</c:v>
                </c:pt>
                <c:pt idx="152">
                  <c:v>6</c:v>
                </c:pt>
                <c:pt idx="153">
                  <c:v>1</c:v>
                </c:pt>
                <c:pt idx="154">
                  <c:v>1</c:v>
                </c:pt>
                <c:pt idx="155">
                  <c:v>4</c:v>
                </c:pt>
                <c:pt idx="156">
                  <c:v>1</c:v>
                </c:pt>
                <c:pt idx="157">
                  <c:v>3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2129425</c:v>
                </c:pt>
                <c:pt idx="162">
                  <c:v>2353263</c:v>
                </c:pt>
                <c:pt idx="163">
                  <c:v>1249747</c:v>
                </c:pt>
                <c:pt idx="164">
                  <c:v>834348</c:v>
                </c:pt>
                <c:pt idx="165">
                  <c:v>882294</c:v>
                </c:pt>
                <c:pt idx="166">
                  <c:v>1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2</c:v>
                </c:pt>
                <c:pt idx="171">
                  <c:v>3</c:v>
                </c:pt>
                <c:pt idx="172">
                  <c:v>4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2061222</c:v>
                </c:pt>
                <c:pt idx="177">
                  <c:v>2284272</c:v>
                </c:pt>
                <c:pt idx="178">
                  <c:v>2487038</c:v>
                </c:pt>
                <c:pt idx="179">
                  <c:v>1295677</c:v>
                </c:pt>
                <c:pt idx="180">
                  <c:v>732861</c:v>
                </c:pt>
                <c:pt idx="181">
                  <c:v>1012231</c:v>
                </c:pt>
                <c:pt idx="182">
                  <c:v>841448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2</c:v>
                </c:pt>
                <c:pt idx="187">
                  <c:v>1</c:v>
                </c:pt>
                <c:pt idx="188">
                  <c:v>6</c:v>
                </c:pt>
                <c:pt idx="189">
                  <c:v>2</c:v>
                </c:pt>
                <c:pt idx="190">
                  <c:v>7</c:v>
                </c:pt>
                <c:pt idx="191">
                  <c:v>2</c:v>
                </c:pt>
                <c:pt idx="192">
                  <c:v>3</c:v>
                </c:pt>
                <c:pt idx="193">
                  <c:v>1</c:v>
                </c:pt>
                <c:pt idx="194">
                  <c:v>2</c:v>
                </c:pt>
                <c:pt idx="195">
                  <c:v>1</c:v>
                </c:pt>
                <c:pt idx="196">
                  <c:v>2</c:v>
                </c:pt>
                <c:pt idx="197">
                  <c:v>2224199</c:v>
                </c:pt>
                <c:pt idx="198">
                  <c:v>2322135</c:v>
                </c:pt>
                <c:pt idx="199">
                  <c:v>1276370</c:v>
                </c:pt>
                <c:pt idx="200">
                  <c:v>948227</c:v>
                </c:pt>
                <c:pt idx="201">
                  <c:v>996034</c:v>
                </c:pt>
                <c:pt idx="202">
                  <c:v>925540</c:v>
                </c:pt>
                <c:pt idx="203">
                  <c:v>1</c:v>
                </c:pt>
                <c:pt idx="204">
                  <c:v>2</c:v>
                </c:pt>
                <c:pt idx="205">
                  <c:v>2</c:v>
                </c:pt>
                <c:pt idx="206">
                  <c:v>3</c:v>
                </c:pt>
                <c:pt idx="207">
                  <c:v>1</c:v>
                </c:pt>
                <c:pt idx="208">
                  <c:v>6</c:v>
                </c:pt>
                <c:pt idx="209">
                  <c:v>1</c:v>
                </c:pt>
                <c:pt idx="210">
                  <c:v>1</c:v>
                </c:pt>
                <c:pt idx="211">
                  <c:v>4</c:v>
                </c:pt>
                <c:pt idx="212">
                  <c:v>2</c:v>
                </c:pt>
                <c:pt idx="213">
                  <c:v>2148041</c:v>
                </c:pt>
                <c:pt idx="214">
                  <c:v>784187</c:v>
                </c:pt>
                <c:pt idx="215">
                  <c:v>2498605</c:v>
                </c:pt>
                <c:pt idx="216">
                  <c:v>778786</c:v>
                </c:pt>
                <c:pt idx="217">
                  <c:v>1184601</c:v>
                </c:pt>
                <c:pt idx="218">
                  <c:v>940177</c:v>
                </c:pt>
                <c:pt idx="219">
                  <c:v>994776</c:v>
                </c:pt>
                <c:pt idx="220">
                  <c:v>939206</c:v>
                </c:pt>
                <c:pt idx="221">
                  <c:v>2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2</c:v>
                </c:pt>
                <c:pt idx="227">
                  <c:v>5</c:v>
                </c:pt>
                <c:pt idx="228">
                  <c:v>14</c:v>
                </c:pt>
                <c:pt idx="229">
                  <c:v>2</c:v>
                </c:pt>
                <c:pt idx="230">
                  <c:v>4</c:v>
                </c:pt>
                <c:pt idx="231">
                  <c:v>2</c:v>
                </c:pt>
                <c:pt idx="232">
                  <c:v>2</c:v>
                </c:pt>
                <c:pt idx="233">
                  <c:v>1</c:v>
                </c:pt>
                <c:pt idx="234">
                  <c:v>1957560</c:v>
                </c:pt>
                <c:pt idx="235">
                  <c:v>980208</c:v>
                </c:pt>
                <c:pt idx="236">
                  <c:v>810662</c:v>
                </c:pt>
                <c:pt idx="237">
                  <c:v>2413507</c:v>
                </c:pt>
                <c:pt idx="238">
                  <c:v>2444521</c:v>
                </c:pt>
                <c:pt idx="239">
                  <c:v>1002055</c:v>
                </c:pt>
                <c:pt idx="240">
                  <c:v>1208158</c:v>
                </c:pt>
                <c:pt idx="241">
                  <c:v>952201</c:v>
                </c:pt>
                <c:pt idx="242">
                  <c:v>996761</c:v>
                </c:pt>
                <c:pt idx="243">
                  <c:v>972261</c:v>
                </c:pt>
                <c:pt idx="244">
                  <c:v>4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2</c:v>
                </c:pt>
                <c:pt idx="250">
                  <c:v>4</c:v>
                </c:pt>
                <c:pt idx="251">
                  <c:v>1</c:v>
                </c:pt>
                <c:pt idx="252">
                  <c:v>1</c:v>
                </c:pt>
                <c:pt idx="253">
                  <c:v>3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957431</c:v>
                </c:pt>
                <c:pt idx="259">
                  <c:v>896503</c:v>
                </c:pt>
                <c:pt idx="260">
                  <c:v>2086130</c:v>
                </c:pt>
                <c:pt idx="261">
                  <c:v>2298040</c:v>
                </c:pt>
                <c:pt idx="262">
                  <c:v>1073827</c:v>
                </c:pt>
                <c:pt idx="263">
                  <c:v>1097276</c:v>
                </c:pt>
                <c:pt idx="264">
                  <c:v>1213714</c:v>
                </c:pt>
                <c:pt idx="265">
                  <c:v>922390</c:v>
                </c:pt>
                <c:pt idx="266">
                  <c:v>892219</c:v>
                </c:pt>
                <c:pt idx="267">
                  <c:v>1058831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1</c:v>
                </c:pt>
                <c:pt idx="272">
                  <c:v>3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3</c:v>
                </c:pt>
                <c:pt idx="277">
                  <c:v>1</c:v>
                </c:pt>
                <c:pt idx="278">
                  <c:v>2</c:v>
                </c:pt>
                <c:pt idx="279">
                  <c:v>1</c:v>
                </c:pt>
                <c:pt idx="280">
                  <c:v>997840</c:v>
                </c:pt>
                <c:pt idx="281">
                  <c:v>907795</c:v>
                </c:pt>
                <c:pt idx="282">
                  <c:v>2493560</c:v>
                </c:pt>
                <c:pt idx="283">
                  <c:v>2391806</c:v>
                </c:pt>
                <c:pt idx="284">
                  <c:v>1170917</c:v>
                </c:pt>
                <c:pt idx="285">
                  <c:v>1173901</c:v>
                </c:pt>
                <c:pt idx="286">
                  <c:v>1236281</c:v>
                </c:pt>
                <c:pt idx="287">
                  <c:v>824093</c:v>
                </c:pt>
                <c:pt idx="288">
                  <c:v>830354</c:v>
                </c:pt>
                <c:pt idx="289">
                  <c:v>921092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6</c:v>
                </c:pt>
                <c:pt idx="296">
                  <c:v>4</c:v>
                </c:pt>
                <c:pt idx="297">
                  <c:v>2</c:v>
                </c:pt>
                <c:pt idx="298">
                  <c:v>964489</c:v>
                </c:pt>
                <c:pt idx="299">
                  <c:v>921109</c:v>
                </c:pt>
                <c:pt idx="300">
                  <c:v>2466834</c:v>
                </c:pt>
                <c:pt idx="301">
                  <c:v>2611196</c:v>
                </c:pt>
                <c:pt idx="302">
                  <c:v>1033246</c:v>
                </c:pt>
                <c:pt idx="303">
                  <c:v>1207468</c:v>
                </c:pt>
                <c:pt idx="304">
                  <c:v>1210531</c:v>
                </c:pt>
                <c:pt idx="305">
                  <c:v>2298519</c:v>
                </c:pt>
                <c:pt idx="306">
                  <c:v>1255955</c:v>
                </c:pt>
                <c:pt idx="307">
                  <c:v>845014</c:v>
                </c:pt>
                <c:pt idx="308">
                  <c:v>927140</c:v>
                </c:pt>
                <c:pt idx="309">
                  <c:v>2</c:v>
                </c:pt>
                <c:pt idx="310">
                  <c:v>2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2</c:v>
                </c:pt>
                <c:pt idx="318">
                  <c:v>978052</c:v>
                </c:pt>
                <c:pt idx="319">
                  <c:v>703348</c:v>
                </c:pt>
                <c:pt idx="320">
                  <c:v>2349574</c:v>
                </c:pt>
                <c:pt idx="321">
                  <c:v>2417519</c:v>
                </c:pt>
                <c:pt idx="322">
                  <c:v>1036909</c:v>
                </c:pt>
                <c:pt idx="323">
                  <c:v>1263438</c:v>
                </c:pt>
                <c:pt idx="324">
                  <c:v>2473810</c:v>
                </c:pt>
                <c:pt idx="325">
                  <c:v>1246743</c:v>
                </c:pt>
                <c:pt idx="326">
                  <c:v>818212</c:v>
                </c:pt>
                <c:pt idx="327">
                  <c:v>2</c:v>
                </c:pt>
                <c:pt idx="328">
                  <c:v>1</c:v>
                </c:pt>
                <c:pt idx="329">
                  <c:v>1</c:v>
                </c:pt>
                <c:pt idx="330">
                  <c:v>3</c:v>
                </c:pt>
                <c:pt idx="331">
                  <c:v>3</c:v>
                </c:pt>
                <c:pt idx="332">
                  <c:v>2</c:v>
                </c:pt>
                <c:pt idx="333">
                  <c:v>2</c:v>
                </c:pt>
                <c:pt idx="334">
                  <c:v>1</c:v>
                </c:pt>
                <c:pt idx="335">
                  <c:v>912273</c:v>
                </c:pt>
                <c:pt idx="336">
                  <c:v>701360</c:v>
                </c:pt>
                <c:pt idx="337">
                  <c:v>2408661</c:v>
                </c:pt>
                <c:pt idx="338">
                  <c:v>2377073</c:v>
                </c:pt>
                <c:pt idx="339">
                  <c:v>1002202</c:v>
                </c:pt>
                <c:pt idx="340">
                  <c:v>1205945</c:v>
                </c:pt>
                <c:pt idx="341">
                  <c:v>2316063</c:v>
                </c:pt>
                <c:pt idx="342">
                  <c:v>2221298</c:v>
                </c:pt>
                <c:pt idx="343">
                  <c:v>1096917</c:v>
                </c:pt>
                <c:pt idx="344">
                  <c:v>841786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3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1934243</c:v>
                </c:pt>
                <c:pt idx="356">
                  <c:v>839526</c:v>
                </c:pt>
                <c:pt idx="357">
                  <c:v>862957</c:v>
                </c:pt>
                <c:pt idx="358">
                  <c:v>2403315</c:v>
                </c:pt>
                <c:pt idx="359">
                  <c:v>2461199</c:v>
                </c:pt>
                <c:pt idx="360">
                  <c:v>1120249</c:v>
                </c:pt>
                <c:pt idx="361">
                  <c:v>1094721</c:v>
                </c:pt>
                <c:pt idx="362">
                  <c:v>2411500</c:v>
                </c:pt>
                <c:pt idx="363">
                  <c:v>2220566</c:v>
                </c:pt>
                <c:pt idx="364">
                  <c:v>925925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2</c:v>
                </c:pt>
                <c:pt idx="373">
                  <c:v>1</c:v>
                </c:pt>
                <c:pt idx="374">
                  <c:v>2141577</c:v>
                </c:pt>
                <c:pt idx="375">
                  <c:v>908585</c:v>
                </c:pt>
                <c:pt idx="376">
                  <c:v>814445</c:v>
                </c:pt>
                <c:pt idx="377">
                  <c:v>2418753</c:v>
                </c:pt>
                <c:pt idx="378">
                  <c:v>1035079</c:v>
                </c:pt>
                <c:pt idx="379">
                  <c:v>1008410</c:v>
                </c:pt>
                <c:pt idx="380">
                  <c:v>2414373</c:v>
                </c:pt>
                <c:pt idx="381">
                  <c:v>898248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3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2097084</c:v>
                </c:pt>
                <c:pt idx="390">
                  <c:v>2202802</c:v>
                </c:pt>
                <c:pt idx="391">
                  <c:v>1005635</c:v>
                </c:pt>
                <c:pt idx="392">
                  <c:v>864899</c:v>
                </c:pt>
                <c:pt idx="393">
                  <c:v>2349128</c:v>
                </c:pt>
                <c:pt idx="394">
                  <c:v>857091</c:v>
                </c:pt>
                <c:pt idx="395">
                  <c:v>1039393</c:v>
                </c:pt>
                <c:pt idx="396">
                  <c:v>2337216</c:v>
                </c:pt>
                <c:pt idx="397">
                  <c:v>998117</c:v>
                </c:pt>
                <c:pt idx="398">
                  <c:v>1</c:v>
                </c:pt>
                <c:pt idx="399">
                  <c:v>3</c:v>
                </c:pt>
                <c:pt idx="400">
                  <c:v>1</c:v>
                </c:pt>
                <c:pt idx="401">
                  <c:v>3</c:v>
                </c:pt>
                <c:pt idx="402">
                  <c:v>1</c:v>
                </c:pt>
                <c:pt idx="403">
                  <c:v>2</c:v>
                </c:pt>
                <c:pt idx="404">
                  <c:v>1</c:v>
                </c:pt>
                <c:pt idx="405">
                  <c:v>2115202</c:v>
                </c:pt>
                <c:pt idx="406">
                  <c:v>971959</c:v>
                </c:pt>
                <c:pt idx="407">
                  <c:v>1289880</c:v>
                </c:pt>
                <c:pt idx="408">
                  <c:v>2311042</c:v>
                </c:pt>
                <c:pt idx="409">
                  <c:v>1026976</c:v>
                </c:pt>
                <c:pt idx="410">
                  <c:v>979252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2</c:v>
                </c:pt>
                <c:pt idx="416">
                  <c:v>4</c:v>
                </c:pt>
                <c:pt idx="417">
                  <c:v>4</c:v>
                </c:pt>
                <c:pt idx="418">
                  <c:v>1</c:v>
                </c:pt>
                <c:pt idx="419">
                  <c:v>1</c:v>
                </c:pt>
                <c:pt idx="420">
                  <c:v>2045384</c:v>
                </c:pt>
                <c:pt idx="421">
                  <c:v>2219908</c:v>
                </c:pt>
                <c:pt idx="422">
                  <c:v>1800766</c:v>
                </c:pt>
                <c:pt idx="423">
                  <c:v>967101</c:v>
                </c:pt>
                <c:pt idx="424">
                  <c:v>940555</c:v>
                </c:pt>
                <c:pt idx="425">
                  <c:v>1</c:v>
                </c:pt>
                <c:pt idx="426">
                  <c:v>1</c:v>
                </c:pt>
                <c:pt idx="427">
                  <c:v>5</c:v>
                </c:pt>
                <c:pt idx="428">
                  <c:v>2</c:v>
                </c:pt>
                <c:pt idx="429">
                  <c:v>2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3</c:v>
                </c:pt>
                <c:pt idx="434">
                  <c:v>2262730</c:v>
                </c:pt>
                <c:pt idx="435">
                  <c:v>2478078</c:v>
                </c:pt>
                <c:pt idx="436">
                  <c:v>2312788</c:v>
                </c:pt>
                <c:pt idx="437">
                  <c:v>1293136</c:v>
                </c:pt>
                <c:pt idx="438">
                  <c:v>946881</c:v>
                </c:pt>
                <c:pt idx="439">
                  <c:v>904024</c:v>
                </c:pt>
                <c:pt idx="440">
                  <c:v>961331</c:v>
                </c:pt>
                <c:pt idx="441">
                  <c:v>939502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2</c:v>
                </c:pt>
                <c:pt idx="448">
                  <c:v>1</c:v>
                </c:pt>
                <c:pt idx="449">
                  <c:v>6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2</c:v>
                </c:pt>
                <c:pt idx="455">
                  <c:v>4</c:v>
                </c:pt>
                <c:pt idx="456">
                  <c:v>2340128</c:v>
                </c:pt>
                <c:pt idx="457">
                  <c:v>2457462</c:v>
                </c:pt>
                <c:pt idx="458">
                  <c:v>1300408</c:v>
                </c:pt>
                <c:pt idx="459">
                  <c:v>948428</c:v>
                </c:pt>
                <c:pt idx="460">
                  <c:v>799415</c:v>
                </c:pt>
                <c:pt idx="461">
                  <c:v>914792</c:v>
                </c:pt>
                <c:pt idx="462">
                  <c:v>933789</c:v>
                </c:pt>
                <c:pt idx="463">
                  <c:v>2</c:v>
                </c:pt>
                <c:pt idx="464">
                  <c:v>1</c:v>
                </c:pt>
                <c:pt idx="465">
                  <c:v>2</c:v>
                </c:pt>
                <c:pt idx="466">
                  <c:v>1</c:v>
                </c:pt>
                <c:pt idx="467">
                  <c:v>1</c:v>
                </c:pt>
                <c:pt idx="468">
                  <c:v>2</c:v>
                </c:pt>
                <c:pt idx="469">
                  <c:v>1</c:v>
                </c:pt>
                <c:pt idx="470">
                  <c:v>1</c:v>
                </c:pt>
                <c:pt idx="471">
                  <c:v>2</c:v>
                </c:pt>
                <c:pt idx="472">
                  <c:v>2380886</c:v>
                </c:pt>
                <c:pt idx="473">
                  <c:v>1001116</c:v>
                </c:pt>
                <c:pt idx="474">
                  <c:v>2645943</c:v>
                </c:pt>
                <c:pt idx="475">
                  <c:v>1270418</c:v>
                </c:pt>
                <c:pt idx="476">
                  <c:v>909279</c:v>
                </c:pt>
                <c:pt idx="477">
                  <c:v>878583</c:v>
                </c:pt>
                <c:pt idx="478">
                  <c:v>947434</c:v>
                </c:pt>
                <c:pt idx="479">
                  <c:v>1</c:v>
                </c:pt>
                <c:pt idx="480">
                  <c:v>2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2</c:v>
                </c:pt>
                <c:pt idx="485">
                  <c:v>1</c:v>
                </c:pt>
                <c:pt idx="486">
                  <c:v>1</c:v>
                </c:pt>
                <c:pt idx="487">
                  <c:v>2</c:v>
                </c:pt>
                <c:pt idx="488">
                  <c:v>2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2</c:v>
                </c:pt>
                <c:pt idx="493">
                  <c:v>2214114</c:v>
                </c:pt>
                <c:pt idx="494">
                  <c:v>994119</c:v>
                </c:pt>
                <c:pt idx="495">
                  <c:v>2338692</c:v>
                </c:pt>
                <c:pt idx="496">
                  <c:v>2541879</c:v>
                </c:pt>
                <c:pt idx="497">
                  <c:v>1306475</c:v>
                </c:pt>
                <c:pt idx="498">
                  <c:v>1271899</c:v>
                </c:pt>
                <c:pt idx="499">
                  <c:v>965711</c:v>
                </c:pt>
                <c:pt idx="500">
                  <c:v>959883</c:v>
                </c:pt>
                <c:pt idx="501">
                  <c:v>862468</c:v>
                </c:pt>
                <c:pt idx="502">
                  <c:v>1</c:v>
                </c:pt>
                <c:pt idx="503">
                  <c:v>2</c:v>
                </c:pt>
                <c:pt idx="504">
                  <c:v>1</c:v>
                </c:pt>
                <c:pt idx="505">
                  <c:v>1</c:v>
                </c:pt>
                <c:pt idx="506">
                  <c:v>2</c:v>
                </c:pt>
                <c:pt idx="507">
                  <c:v>7</c:v>
                </c:pt>
                <c:pt idx="508">
                  <c:v>178355</c:v>
                </c:pt>
                <c:pt idx="509">
                  <c:v>3</c:v>
                </c:pt>
                <c:pt idx="510">
                  <c:v>2</c:v>
                </c:pt>
                <c:pt idx="511">
                  <c:v>1</c:v>
                </c:pt>
                <c:pt idx="512">
                  <c:v>1</c:v>
                </c:pt>
                <c:pt idx="513">
                  <c:v>3</c:v>
                </c:pt>
                <c:pt idx="514">
                  <c:v>2</c:v>
                </c:pt>
                <c:pt idx="515">
                  <c:v>2</c:v>
                </c:pt>
                <c:pt idx="516">
                  <c:v>920346</c:v>
                </c:pt>
                <c:pt idx="517">
                  <c:v>936965</c:v>
                </c:pt>
                <c:pt idx="518">
                  <c:v>2321660</c:v>
                </c:pt>
                <c:pt idx="519">
                  <c:v>2514013</c:v>
                </c:pt>
                <c:pt idx="520">
                  <c:v>1119316</c:v>
                </c:pt>
                <c:pt idx="521">
                  <c:v>1264252</c:v>
                </c:pt>
                <c:pt idx="522">
                  <c:v>943669</c:v>
                </c:pt>
                <c:pt idx="523">
                  <c:v>999961</c:v>
                </c:pt>
                <c:pt idx="524">
                  <c:v>898711</c:v>
                </c:pt>
                <c:pt idx="525">
                  <c:v>1</c:v>
                </c:pt>
                <c:pt idx="526">
                  <c:v>3</c:v>
                </c:pt>
                <c:pt idx="527">
                  <c:v>1</c:v>
                </c:pt>
                <c:pt idx="528">
                  <c:v>3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3</c:v>
                </c:pt>
                <c:pt idx="537">
                  <c:v>813548</c:v>
                </c:pt>
                <c:pt idx="538">
                  <c:v>795752</c:v>
                </c:pt>
                <c:pt idx="539">
                  <c:v>2342554</c:v>
                </c:pt>
                <c:pt idx="540">
                  <c:v>2456685</c:v>
                </c:pt>
                <c:pt idx="541">
                  <c:v>1126967</c:v>
                </c:pt>
                <c:pt idx="542">
                  <c:v>953963</c:v>
                </c:pt>
                <c:pt idx="543">
                  <c:v>1136045</c:v>
                </c:pt>
                <c:pt idx="544">
                  <c:v>983271</c:v>
                </c:pt>
                <c:pt idx="545">
                  <c:v>1022897</c:v>
                </c:pt>
                <c:pt idx="546">
                  <c:v>961289</c:v>
                </c:pt>
                <c:pt idx="547">
                  <c:v>1</c:v>
                </c:pt>
                <c:pt idx="548">
                  <c:v>1</c:v>
                </c:pt>
                <c:pt idx="549">
                  <c:v>2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7</c:v>
                </c:pt>
                <c:pt idx="554">
                  <c:v>1</c:v>
                </c:pt>
                <c:pt idx="555">
                  <c:v>2</c:v>
                </c:pt>
                <c:pt idx="556">
                  <c:v>3</c:v>
                </c:pt>
                <c:pt idx="557">
                  <c:v>1</c:v>
                </c:pt>
                <c:pt idx="558">
                  <c:v>1</c:v>
                </c:pt>
                <c:pt idx="559">
                  <c:v>2</c:v>
                </c:pt>
                <c:pt idx="560">
                  <c:v>1</c:v>
                </c:pt>
                <c:pt idx="561">
                  <c:v>826738</c:v>
                </c:pt>
                <c:pt idx="562">
                  <c:v>912173</c:v>
                </c:pt>
                <c:pt idx="563">
                  <c:v>846091</c:v>
                </c:pt>
                <c:pt idx="564">
                  <c:v>2342369</c:v>
                </c:pt>
                <c:pt idx="565">
                  <c:v>2319339</c:v>
                </c:pt>
                <c:pt idx="566">
                  <c:v>1254216</c:v>
                </c:pt>
                <c:pt idx="567">
                  <c:v>936215</c:v>
                </c:pt>
                <c:pt idx="568">
                  <c:v>1131606</c:v>
                </c:pt>
                <c:pt idx="569">
                  <c:v>1094639</c:v>
                </c:pt>
                <c:pt idx="570">
                  <c:v>1022273</c:v>
                </c:pt>
                <c:pt idx="571">
                  <c:v>984500</c:v>
                </c:pt>
                <c:pt idx="572">
                  <c:v>2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3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2</c:v>
                </c:pt>
                <c:pt idx="585">
                  <c:v>904143</c:v>
                </c:pt>
                <c:pt idx="586">
                  <c:v>1048185</c:v>
                </c:pt>
                <c:pt idx="587">
                  <c:v>988100</c:v>
                </c:pt>
                <c:pt idx="588">
                  <c:v>2351669</c:v>
                </c:pt>
                <c:pt idx="589">
                  <c:v>2512459</c:v>
                </c:pt>
                <c:pt idx="590">
                  <c:v>1633924</c:v>
                </c:pt>
                <c:pt idx="591">
                  <c:v>1036002</c:v>
                </c:pt>
                <c:pt idx="592">
                  <c:v>1123788</c:v>
                </c:pt>
                <c:pt idx="593">
                  <c:v>1005768</c:v>
                </c:pt>
                <c:pt idx="594">
                  <c:v>1</c:v>
                </c:pt>
                <c:pt idx="595">
                  <c:v>2</c:v>
                </c:pt>
                <c:pt idx="596">
                  <c:v>3</c:v>
                </c:pt>
                <c:pt idx="597">
                  <c:v>1</c:v>
                </c:pt>
                <c:pt idx="598">
                  <c:v>3</c:v>
                </c:pt>
                <c:pt idx="599">
                  <c:v>3</c:v>
                </c:pt>
                <c:pt idx="600">
                  <c:v>2</c:v>
                </c:pt>
                <c:pt idx="601">
                  <c:v>919908</c:v>
                </c:pt>
                <c:pt idx="602">
                  <c:v>959248</c:v>
                </c:pt>
                <c:pt idx="603">
                  <c:v>2305492</c:v>
                </c:pt>
                <c:pt idx="604">
                  <c:v>2394038</c:v>
                </c:pt>
                <c:pt idx="605">
                  <c:v>960948</c:v>
                </c:pt>
                <c:pt idx="606">
                  <c:v>1106362</c:v>
                </c:pt>
                <c:pt idx="607">
                  <c:v>2447519</c:v>
                </c:pt>
                <c:pt idx="608">
                  <c:v>1155253</c:v>
                </c:pt>
                <c:pt idx="609">
                  <c:v>950541</c:v>
                </c:pt>
                <c:pt idx="610">
                  <c:v>1</c:v>
                </c:pt>
                <c:pt idx="611">
                  <c:v>1</c:v>
                </c:pt>
                <c:pt idx="612">
                  <c:v>2</c:v>
                </c:pt>
                <c:pt idx="613">
                  <c:v>1</c:v>
                </c:pt>
                <c:pt idx="614">
                  <c:v>3</c:v>
                </c:pt>
                <c:pt idx="615">
                  <c:v>1</c:v>
                </c:pt>
                <c:pt idx="616">
                  <c:v>2</c:v>
                </c:pt>
                <c:pt idx="617">
                  <c:v>3</c:v>
                </c:pt>
                <c:pt idx="618">
                  <c:v>950463</c:v>
                </c:pt>
                <c:pt idx="619">
                  <c:v>1004857</c:v>
                </c:pt>
                <c:pt idx="620">
                  <c:v>2505278</c:v>
                </c:pt>
                <c:pt idx="621">
                  <c:v>2674213</c:v>
                </c:pt>
                <c:pt idx="622">
                  <c:v>885794</c:v>
                </c:pt>
                <c:pt idx="623">
                  <c:v>1327159</c:v>
                </c:pt>
                <c:pt idx="624">
                  <c:v>2307946</c:v>
                </c:pt>
                <c:pt idx="625">
                  <c:v>945718</c:v>
                </c:pt>
                <c:pt idx="626">
                  <c:v>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7</c:v>
                </c:pt>
                <c:pt idx="631">
                  <c:v>1</c:v>
                </c:pt>
                <c:pt idx="632">
                  <c:v>4</c:v>
                </c:pt>
                <c:pt idx="633">
                  <c:v>2</c:v>
                </c:pt>
                <c:pt idx="634">
                  <c:v>1</c:v>
                </c:pt>
                <c:pt idx="635">
                  <c:v>942471</c:v>
                </c:pt>
                <c:pt idx="636">
                  <c:v>1017010</c:v>
                </c:pt>
                <c:pt idx="637">
                  <c:v>2321962</c:v>
                </c:pt>
                <c:pt idx="638">
                  <c:v>1288331</c:v>
                </c:pt>
                <c:pt idx="639">
                  <c:v>1218640</c:v>
                </c:pt>
                <c:pt idx="640">
                  <c:v>2171893</c:v>
                </c:pt>
                <c:pt idx="641">
                  <c:v>1</c:v>
                </c:pt>
                <c:pt idx="642">
                  <c:v>3</c:v>
                </c:pt>
                <c:pt idx="643">
                  <c:v>1</c:v>
                </c:pt>
                <c:pt idx="644">
                  <c:v>2</c:v>
                </c:pt>
                <c:pt idx="645">
                  <c:v>1</c:v>
                </c:pt>
                <c:pt idx="646">
                  <c:v>11</c:v>
                </c:pt>
                <c:pt idx="647">
                  <c:v>5</c:v>
                </c:pt>
                <c:pt idx="648">
                  <c:v>5</c:v>
                </c:pt>
                <c:pt idx="649">
                  <c:v>1</c:v>
                </c:pt>
                <c:pt idx="650">
                  <c:v>2328071</c:v>
                </c:pt>
                <c:pt idx="651">
                  <c:v>975436</c:v>
                </c:pt>
                <c:pt idx="652">
                  <c:v>973252</c:v>
                </c:pt>
                <c:pt idx="653">
                  <c:v>2455460</c:v>
                </c:pt>
                <c:pt idx="654">
                  <c:v>1603155</c:v>
                </c:pt>
                <c:pt idx="655">
                  <c:v>1139514</c:v>
                </c:pt>
                <c:pt idx="656">
                  <c:v>2402148</c:v>
                </c:pt>
                <c:pt idx="657">
                  <c:v>862814</c:v>
                </c:pt>
                <c:pt idx="658">
                  <c:v>2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4</c:v>
                </c:pt>
                <c:pt idx="663">
                  <c:v>7</c:v>
                </c:pt>
                <c:pt idx="664">
                  <c:v>3</c:v>
                </c:pt>
                <c:pt idx="665">
                  <c:v>1</c:v>
                </c:pt>
                <c:pt idx="666">
                  <c:v>1</c:v>
                </c:pt>
                <c:pt idx="667">
                  <c:v>2117114</c:v>
                </c:pt>
                <c:pt idx="668">
                  <c:v>828722</c:v>
                </c:pt>
                <c:pt idx="669">
                  <c:v>2400017</c:v>
                </c:pt>
                <c:pt idx="670">
                  <c:v>1187748</c:v>
                </c:pt>
                <c:pt idx="671">
                  <c:v>2173488</c:v>
                </c:pt>
                <c:pt idx="672">
                  <c:v>859558</c:v>
                </c:pt>
                <c:pt idx="673">
                  <c:v>1</c:v>
                </c:pt>
                <c:pt idx="674">
                  <c:v>2</c:v>
                </c:pt>
                <c:pt idx="675">
                  <c:v>2</c:v>
                </c:pt>
                <c:pt idx="676">
                  <c:v>2</c:v>
                </c:pt>
                <c:pt idx="677">
                  <c:v>1</c:v>
                </c:pt>
                <c:pt idx="678">
                  <c:v>2</c:v>
                </c:pt>
                <c:pt idx="679">
                  <c:v>1</c:v>
                </c:pt>
                <c:pt idx="680">
                  <c:v>2</c:v>
                </c:pt>
                <c:pt idx="681">
                  <c:v>2179379</c:v>
                </c:pt>
                <c:pt idx="682">
                  <c:v>968546</c:v>
                </c:pt>
                <c:pt idx="683">
                  <c:v>2181480</c:v>
                </c:pt>
                <c:pt idx="684">
                  <c:v>950633</c:v>
                </c:pt>
                <c:pt idx="685">
                  <c:v>854062</c:v>
                </c:pt>
                <c:pt idx="686">
                  <c:v>1</c:v>
                </c:pt>
                <c:pt idx="687">
                  <c:v>2</c:v>
                </c:pt>
                <c:pt idx="688">
                  <c:v>2</c:v>
                </c:pt>
                <c:pt idx="689">
                  <c:v>2</c:v>
                </c:pt>
                <c:pt idx="690">
                  <c:v>2201138</c:v>
                </c:pt>
                <c:pt idx="691">
                  <c:v>1046215</c:v>
                </c:pt>
                <c:pt idx="692">
                  <c:v>2206808</c:v>
                </c:pt>
                <c:pt idx="693">
                  <c:v>2203108</c:v>
                </c:pt>
                <c:pt idx="694">
                  <c:v>1145860</c:v>
                </c:pt>
                <c:pt idx="695">
                  <c:v>926287</c:v>
                </c:pt>
                <c:pt idx="696">
                  <c:v>1</c:v>
                </c:pt>
                <c:pt idx="697">
                  <c:v>1</c:v>
                </c:pt>
                <c:pt idx="698">
                  <c:v>2</c:v>
                </c:pt>
                <c:pt idx="699">
                  <c:v>1</c:v>
                </c:pt>
                <c:pt idx="700">
                  <c:v>2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2</c:v>
                </c:pt>
                <c:pt idx="706">
                  <c:v>3</c:v>
                </c:pt>
                <c:pt idx="707">
                  <c:v>2</c:v>
                </c:pt>
                <c:pt idx="708">
                  <c:v>2194367</c:v>
                </c:pt>
                <c:pt idx="709">
                  <c:v>2889915</c:v>
                </c:pt>
                <c:pt idx="710">
                  <c:v>1430193</c:v>
                </c:pt>
                <c:pt idx="711">
                  <c:v>2204183</c:v>
                </c:pt>
                <c:pt idx="712">
                  <c:v>1960543</c:v>
                </c:pt>
                <c:pt idx="713">
                  <c:v>1060685</c:v>
                </c:pt>
                <c:pt idx="714">
                  <c:v>1039556</c:v>
                </c:pt>
                <c:pt idx="715">
                  <c:v>1095716</c:v>
                </c:pt>
                <c:pt idx="716">
                  <c:v>1</c:v>
                </c:pt>
                <c:pt idx="717">
                  <c:v>2</c:v>
                </c:pt>
                <c:pt idx="718">
                  <c:v>2</c:v>
                </c:pt>
                <c:pt idx="719">
                  <c:v>3</c:v>
                </c:pt>
                <c:pt idx="720">
                  <c:v>1</c:v>
                </c:pt>
                <c:pt idx="721">
                  <c:v>3</c:v>
                </c:pt>
                <c:pt idx="722">
                  <c:v>2231053</c:v>
                </c:pt>
                <c:pt idx="723">
                  <c:v>2684388</c:v>
                </c:pt>
                <c:pt idx="724">
                  <c:v>2107504</c:v>
                </c:pt>
                <c:pt idx="725">
                  <c:v>2016880</c:v>
                </c:pt>
                <c:pt idx="726">
                  <c:v>1120081</c:v>
                </c:pt>
                <c:pt idx="727">
                  <c:v>1056810</c:v>
                </c:pt>
                <c:pt idx="728">
                  <c:v>952564</c:v>
                </c:pt>
                <c:pt idx="729">
                  <c:v>964993</c:v>
                </c:pt>
                <c:pt idx="730">
                  <c:v>2</c:v>
                </c:pt>
                <c:pt idx="731">
                  <c:v>5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2</c:v>
                </c:pt>
                <c:pt idx="736">
                  <c:v>1</c:v>
                </c:pt>
                <c:pt idx="737">
                  <c:v>2</c:v>
                </c:pt>
                <c:pt idx="738">
                  <c:v>2</c:v>
                </c:pt>
                <c:pt idx="739">
                  <c:v>1</c:v>
                </c:pt>
                <c:pt idx="740">
                  <c:v>1956343</c:v>
                </c:pt>
                <c:pt idx="741">
                  <c:v>960576</c:v>
                </c:pt>
                <c:pt idx="742">
                  <c:v>2872157</c:v>
                </c:pt>
                <c:pt idx="743">
                  <c:v>2357910</c:v>
                </c:pt>
                <c:pt idx="744">
                  <c:v>2063882</c:v>
                </c:pt>
                <c:pt idx="745">
                  <c:v>2096734</c:v>
                </c:pt>
                <c:pt idx="746">
                  <c:v>1050605</c:v>
                </c:pt>
                <c:pt idx="747">
                  <c:v>978743</c:v>
                </c:pt>
                <c:pt idx="748">
                  <c:v>950646</c:v>
                </c:pt>
                <c:pt idx="749">
                  <c:v>965162</c:v>
                </c:pt>
                <c:pt idx="750">
                  <c:v>973776</c:v>
                </c:pt>
                <c:pt idx="751">
                  <c:v>1</c:v>
                </c:pt>
                <c:pt idx="752">
                  <c:v>3</c:v>
                </c:pt>
                <c:pt idx="753">
                  <c:v>1</c:v>
                </c:pt>
                <c:pt idx="754">
                  <c:v>3</c:v>
                </c:pt>
                <c:pt idx="755">
                  <c:v>2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2</c:v>
                </c:pt>
                <c:pt idx="760">
                  <c:v>1</c:v>
                </c:pt>
                <c:pt idx="761">
                  <c:v>2</c:v>
                </c:pt>
                <c:pt idx="762">
                  <c:v>1</c:v>
                </c:pt>
                <c:pt idx="763">
                  <c:v>2</c:v>
                </c:pt>
                <c:pt idx="764">
                  <c:v>2</c:v>
                </c:pt>
                <c:pt idx="765">
                  <c:v>1</c:v>
                </c:pt>
                <c:pt idx="766">
                  <c:v>2213635</c:v>
                </c:pt>
                <c:pt idx="767">
                  <c:v>968391</c:v>
                </c:pt>
                <c:pt idx="768">
                  <c:v>2440316</c:v>
                </c:pt>
                <c:pt idx="769">
                  <c:v>2622057</c:v>
                </c:pt>
                <c:pt idx="770">
                  <c:v>2378682</c:v>
                </c:pt>
                <c:pt idx="771">
                  <c:v>2073887</c:v>
                </c:pt>
                <c:pt idx="772">
                  <c:v>845164</c:v>
                </c:pt>
                <c:pt idx="773">
                  <c:v>922951</c:v>
                </c:pt>
                <c:pt idx="774">
                  <c:v>943785</c:v>
                </c:pt>
                <c:pt idx="775">
                  <c:v>1</c:v>
                </c:pt>
                <c:pt idx="776">
                  <c:v>3</c:v>
                </c:pt>
                <c:pt idx="777">
                  <c:v>1</c:v>
                </c:pt>
                <c:pt idx="778">
                  <c:v>2</c:v>
                </c:pt>
                <c:pt idx="779">
                  <c:v>2</c:v>
                </c:pt>
                <c:pt idx="780">
                  <c:v>1</c:v>
                </c:pt>
                <c:pt idx="781">
                  <c:v>1</c:v>
                </c:pt>
                <c:pt idx="782">
                  <c:v>2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4</c:v>
                </c:pt>
                <c:pt idx="788">
                  <c:v>2</c:v>
                </c:pt>
                <c:pt idx="789">
                  <c:v>1</c:v>
                </c:pt>
                <c:pt idx="790">
                  <c:v>2140365</c:v>
                </c:pt>
                <c:pt idx="791">
                  <c:v>952219</c:v>
                </c:pt>
                <c:pt idx="792">
                  <c:v>942892</c:v>
                </c:pt>
                <c:pt idx="793">
                  <c:v>2526936</c:v>
                </c:pt>
                <c:pt idx="794">
                  <c:v>2930259</c:v>
                </c:pt>
                <c:pt idx="795">
                  <c:v>829820</c:v>
                </c:pt>
                <c:pt idx="796">
                  <c:v>2291794</c:v>
                </c:pt>
                <c:pt idx="797">
                  <c:v>915073</c:v>
                </c:pt>
                <c:pt idx="798">
                  <c:v>831772</c:v>
                </c:pt>
                <c:pt idx="799">
                  <c:v>915219</c:v>
                </c:pt>
                <c:pt idx="800">
                  <c:v>1</c:v>
                </c:pt>
                <c:pt idx="801">
                  <c:v>1</c:v>
                </c:pt>
                <c:pt idx="802">
                  <c:v>3</c:v>
                </c:pt>
                <c:pt idx="803">
                  <c:v>5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3</c:v>
                </c:pt>
                <c:pt idx="811">
                  <c:v>4</c:v>
                </c:pt>
                <c:pt idx="812">
                  <c:v>2</c:v>
                </c:pt>
                <c:pt idx="813">
                  <c:v>2205239</c:v>
                </c:pt>
                <c:pt idx="814">
                  <c:v>974785</c:v>
                </c:pt>
                <c:pt idx="815">
                  <c:v>937749</c:v>
                </c:pt>
                <c:pt idx="816">
                  <c:v>910501</c:v>
                </c:pt>
                <c:pt idx="817">
                  <c:v>2285172</c:v>
                </c:pt>
                <c:pt idx="818">
                  <c:v>2891395</c:v>
                </c:pt>
                <c:pt idx="819">
                  <c:v>1490519</c:v>
                </c:pt>
                <c:pt idx="820">
                  <c:v>1255197</c:v>
                </c:pt>
                <c:pt idx="821">
                  <c:v>2248957</c:v>
                </c:pt>
                <c:pt idx="822">
                  <c:v>903569</c:v>
                </c:pt>
                <c:pt idx="823">
                  <c:v>838166</c:v>
                </c:pt>
                <c:pt idx="824">
                  <c:v>1</c:v>
                </c:pt>
                <c:pt idx="825">
                  <c:v>4</c:v>
                </c:pt>
                <c:pt idx="826">
                  <c:v>1</c:v>
                </c:pt>
                <c:pt idx="827">
                  <c:v>1</c:v>
                </c:pt>
                <c:pt idx="828">
                  <c:v>5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4</c:v>
                </c:pt>
                <c:pt idx="834">
                  <c:v>1</c:v>
                </c:pt>
                <c:pt idx="835">
                  <c:v>2</c:v>
                </c:pt>
                <c:pt idx="836">
                  <c:v>2</c:v>
                </c:pt>
                <c:pt idx="837">
                  <c:v>963699</c:v>
                </c:pt>
                <c:pt idx="838">
                  <c:v>917291</c:v>
                </c:pt>
                <c:pt idx="839">
                  <c:v>2306051</c:v>
                </c:pt>
                <c:pt idx="840">
                  <c:v>2623048</c:v>
                </c:pt>
                <c:pt idx="841">
                  <c:v>1289069</c:v>
                </c:pt>
                <c:pt idx="842">
                  <c:v>1271416</c:v>
                </c:pt>
                <c:pt idx="843">
                  <c:v>2251598</c:v>
                </c:pt>
                <c:pt idx="844">
                  <c:v>938396</c:v>
                </c:pt>
                <c:pt idx="845">
                  <c:v>866654</c:v>
                </c:pt>
                <c:pt idx="846">
                  <c:v>674954</c:v>
                </c:pt>
                <c:pt idx="847">
                  <c:v>860927</c:v>
                </c:pt>
                <c:pt idx="848">
                  <c:v>900878</c:v>
                </c:pt>
                <c:pt idx="849">
                  <c:v>889282</c:v>
                </c:pt>
                <c:pt idx="850">
                  <c:v>703202</c:v>
                </c:pt>
                <c:pt idx="851">
                  <c:v>665655</c:v>
                </c:pt>
                <c:pt idx="852">
                  <c:v>758687</c:v>
                </c:pt>
                <c:pt idx="853">
                  <c:v>827009</c:v>
                </c:pt>
                <c:pt idx="854">
                  <c:v>818988</c:v>
                </c:pt>
                <c:pt idx="855">
                  <c:v>724297</c:v>
                </c:pt>
                <c:pt idx="856">
                  <c:v>736362</c:v>
                </c:pt>
                <c:pt idx="857">
                  <c:v>944783</c:v>
                </c:pt>
                <c:pt idx="858">
                  <c:v>818404</c:v>
                </c:pt>
                <c:pt idx="859">
                  <c:v>842274</c:v>
                </c:pt>
                <c:pt idx="860">
                  <c:v>742521</c:v>
                </c:pt>
                <c:pt idx="861">
                  <c:v>769399</c:v>
                </c:pt>
                <c:pt idx="862">
                  <c:v>918841</c:v>
                </c:pt>
                <c:pt idx="863">
                  <c:v>927347</c:v>
                </c:pt>
                <c:pt idx="864">
                  <c:v>721114</c:v>
                </c:pt>
                <c:pt idx="865">
                  <c:v>807471</c:v>
                </c:pt>
                <c:pt idx="866">
                  <c:v>884636</c:v>
                </c:pt>
                <c:pt idx="867">
                  <c:v>803435</c:v>
                </c:pt>
                <c:pt idx="868">
                  <c:v>862797</c:v>
                </c:pt>
                <c:pt idx="869">
                  <c:v>974004</c:v>
                </c:pt>
                <c:pt idx="870">
                  <c:v>1097708</c:v>
                </c:pt>
                <c:pt idx="871">
                  <c:v>834300</c:v>
                </c:pt>
                <c:pt idx="872">
                  <c:v>722265</c:v>
                </c:pt>
                <c:pt idx="873">
                  <c:v>876996</c:v>
                </c:pt>
                <c:pt idx="874">
                  <c:v>932765</c:v>
                </c:pt>
                <c:pt idx="875">
                  <c:v>794794</c:v>
                </c:pt>
                <c:pt idx="876">
                  <c:v>787076</c:v>
                </c:pt>
                <c:pt idx="877">
                  <c:v>901143</c:v>
                </c:pt>
                <c:pt idx="878">
                  <c:v>720662</c:v>
                </c:pt>
                <c:pt idx="879">
                  <c:v>712492</c:v>
                </c:pt>
                <c:pt idx="880">
                  <c:v>918146</c:v>
                </c:pt>
                <c:pt idx="881">
                  <c:v>814726</c:v>
                </c:pt>
                <c:pt idx="882">
                  <c:v>1148796</c:v>
                </c:pt>
                <c:pt idx="883">
                  <c:v>999755</c:v>
                </c:pt>
                <c:pt idx="884">
                  <c:v>883781</c:v>
                </c:pt>
                <c:pt idx="885">
                  <c:v>615007</c:v>
                </c:pt>
                <c:pt idx="886">
                  <c:v>930820</c:v>
                </c:pt>
                <c:pt idx="887">
                  <c:v>787857</c:v>
                </c:pt>
                <c:pt idx="888">
                  <c:v>818137</c:v>
                </c:pt>
                <c:pt idx="889">
                  <c:v>951848</c:v>
                </c:pt>
                <c:pt idx="890">
                  <c:v>729366</c:v>
                </c:pt>
                <c:pt idx="891">
                  <c:v>900922</c:v>
                </c:pt>
                <c:pt idx="892">
                  <c:v>616119</c:v>
                </c:pt>
                <c:pt idx="893">
                  <c:v>979500</c:v>
                </c:pt>
                <c:pt idx="894">
                  <c:v>838440</c:v>
                </c:pt>
                <c:pt idx="895">
                  <c:v>1029810</c:v>
                </c:pt>
                <c:pt idx="896">
                  <c:v>851522</c:v>
                </c:pt>
                <c:pt idx="897">
                  <c:v>954213</c:v>
                </c:pt>
                <c:pt idx="898">
                  <c:v>687861</c:v>
                </c:pt>
                <c:pt idx="899">
                  <c:v>987354</c:v>
                </c:pt>
                <c:pt idx="900">
                  <c:v>876563</c:v>
                </c:pt>
                <c:pt idx="901">
                  <c:v>899758</c:v>
                </c:pt>
                <c:pt idx="902">
                  <c:v>686003</c:v>
                </c:pt>
                <c:pt idx="903">
                  <c:v>961766</c:v>
                </c:pt>
                <c:pt idx="904">
                  <c:v>863815</c:v>
                </c:pt>
                <c:pt idx="905">
                  <c:v>864427</c:v>
                </c:pt>
                <c:pt idx="906">
                  <c:v>824468</c:v>
                </c:pt>
                <c:pt idx="907">
                  <c:v>864019</c:v>
                </c:pt>
                <c:pt idx="908">
                  <c:v>803502</c:v>
                </c:pt>
                <c:pt idx="909">
                  <c:v>852854</c:v>
                </c:pt>
                <c:pt idx="910">
                  <c:v>941545</c:v>
                </c:pt>
                <c:pt idx="911">
                  <c:v>712265</c:v>
                </c:pt>
                <c:pt idx="912">
                  <c:v>193113</c:v>
                </c:pt>
                <c:pt idx="913">
                  <c:v>853236</c:v>
                </c:pt>
                <c:pt idx="914">
                  <c:v>870622</c:v>
                </c:pt>
                <c:pt idx="915">
                  <c:v>765075</c:v>
                </c:pt>
                <c:pt idx="916">
                  <c:v>844009</c:v>
                </c:pt>
                <c:pt idx="917">
                  <c:v>884557</c:v>
                </c:pt>
                <c:pt idx="918">
                  <c:v>820182</c:v>
                </c:pt>
                <c:pt idx="919">
                  <c:v>748238</c:v>
                </c:pt>
                <c:pt idx="920">
                  <c:v>823234</c:v>
                </c:pt>
                <c:pt idx="921">
                  <c:v>857004</c:v>
                </c:pt>
                <c:pt idx="922">
                  <c:v>792413</c:v>
                </c:pt>
                <c:pt idx="923">
                  <c:v>811398</c:v>
                </c:pt>
                <c:pt idx="924">
                  <c:v>954414</c:v>
                </c:pt>
                <c:pt idx="925">
                  <c:v>827247</c:v>
                </c:pt>
                <c:pt idx="926">
                  <c:v>860410</c:v>
                </c:pt>
                <c:pt idx="927">
                  <c:v>810958</c:v>
                </c:pt>
                <c:pt idx="928">
                  <c:v>825978</c:v>
                </c:pt>
                <c:pt idx="929">
                  <c:v>910777</c:v>
                </c:pt>
                <c:pt idx="930">
                  <c:v>841260</c:v>
                </c:pt>
                <c:pt idx="931">
                  <c:v>736168</c:v>
                </c:pt>
                <c:pt idx="932">
                  <c:v>948763</c:v>
                </c:pt>
                <c:pt idx="933">
                  <c:v>865525</c:v>
                </c:pt>
                <c:pt idx="934">
                  <c:v>846539</c:v>
                </c:pt>
                <c:pt idx="935">
                  <c:v>839636</c:v>
                </c:pt>
                <c:pt idx="936">
                  <c:v>707330</c:v>
                </c:pt>
                <c:pt idx="937">
                  <c:v>832010</c:v>
                </c:pt>
                <c:pt idx="938">
                  <c:v>804950</c:v>
                </c:pt>
                <c:pt idx="939">
                  <c:v>967030</c:v>
                </c:pt>
                <c:pt idx="940">
                  <c:v>929196</c:v>
                </c:pt>
                <c:pt idx="941">
                  <c:v>719052</c:v>
                </c:pt>
                <c:pt idx="942">
                  <c:v>894688</c:v>
                </c:pt>
                <c:pt idx="943">
                  <c:v>782056</c:v>
                </c:pt>
                <c:pt idx="944">
                  <c:v>725838</c:v>
                </c:pt>
                <c:pt idx="945">
                  <c:v>865893</c:v>
                </c:pt>
                <c:pt idx="946">
                  <c:v>834099</c:v>
                </c:pt>
                <c:pt idx="947">
                  <c:v>970296</c:v>
                </c:pt>
                <c:pt idx="948">
                  <c:v>885390</c:v>
                </c:pt>
                <c:pt idx="949">
                  <c:v>701844</c:v>
                </c:pt>
                <c:pt idx="950">
                  <c:v>879870</c:v>
                </c:pt>
                <c:pt idx="951">
                  <c:v>865114</c:v>
                </c:pt>
                <c:pt idx="952">
                  <c:v>807115</c:v>
                </c:pt>
                <c:pt idx="953">
                  <c:v>855428</c:v>
                </c:pt>
                <c:pt idx="954">
                  <c:v>784355</c:v>
                </c:pt>
                <c:pt idx="955">
                  <c:v>982974</c:v>
                </c:pt>
                <c:pt idx="956">
                  <c:v>1038806</c:v>
                </c:pt>
                <c:pt idx="957">
                  <c:v>697774</c:v>
                </c:pt>
                <c:pt idx="958">
                  <c:v>907236</c:v>
                </c:pt>
                <c:pt idx="959">
                  <c:v>814623</c:v>
                </c:pt>
                <c:pt idx="960">
                  <c:v>823519</c:v>
                </c:pt>
                <c:pt idx="961">
                  <c:v>835881</c:v>
                </c:pt>
                <c:pt idx="962">
                  <c:v>689554</c:v>
                </c:pt>
                <c:pt idx="963">
                  <c:v>970961</c:v>
                </c:pt>
                <c:pt idx="964">
                  <c:v>993601</c:v>
                </c:pt>
                <c:pt idx="965">
                  <c:v>706009</c:v>
                </c:pt>
                <c:pt idx="966">
                  <c:v>857895</c:v>
                </c:pt>
                <c:pt idx="967">
                  <c:v>1025654</c:v>
                </c:pt>
                <c:pt idx="968">
                  <c:v>772055</c:v>
                </c:pt>
                <c:pt idx="969">
                  <c:v>893374</c:v>
                </c:pt>
                <c:pt idx="970">
                  <c:v>842015</c:v>
                </c:pt>
                <c:pt idx="971">
                  <c:v>778962</c:v>
                </c:pt>
                <c:pt idx="972">
                  <c:v>905351</c:v>
                </c:pt>
                <c:pt idx="973">
                  <c:v>982304</c:v>
                </c:pt>
                <c:pt idx="974">
                  <c:v>697393</c:v>
                </c:pt>
                <c:pt idx="975">
                  <c:v>745010</c:v>
                </c:pt>
                <c:pt idx="976">
                  <c:v>1085576</c:v>
                </c:pt>
                <c:pt idx="977">
                  <c:v>808459</c:v>
                </c:pt>
                <c:pt idx="978">
                  <c:v>838505</c:v>
                </c:pt>
                <c:pt idx="979">
                  <c:v>869286</c:v>
                </c:pt>
                <c:pt idx="980">
                  <c:v>831588</c:v>
                </c:pt>
                <c:pt idx="981">
                  <c:v>694129</c:v>
                </c:pt>
                <c:pt idx="982">
                  <c:v>752283</c:v>
                </c:pt>
                <c:pt idx="983">
                  <c:v>998453</c:v>
                </c:pt>
                <c:pt idx="984">
                  <c:v>883057</c:v>
                </c:pt>
                <c:pt idx="985">
                  <c:v>849381</c:v>
                </c:pt>
                <c:pt idx="986">
                  <c:v>880811</c:v>
                </c:pt>
                <c:pt idx="987">
                  <c:v>634355</c:v>
                </c:pt>
                <c:pt idx="988">
                  <c:v>859750</c:v>
                </c:pt>
                <c:pt idx="989">
                  <c:v>934330</c:v>
                </c:pt>
                <c:pt idx="990">
                  <c:v>825126</c:v>
                </c:pt>
                <c:pt idx="991">
                  <c:v>871555</c:v>
                </c:pt>
                <c:pt idx="992">
                  <c:v>925068</c:v>
                </c:pt>
                <c:pt idx="993">
                  <c:v>697325</c:v>
                </c:pt>
                <c:pt idx="994">
                  <c:v>901472</c:v>
                </c:pt>
                <c:pt idx="995">
                  <c:v>859102</c:v>
                </c:pt>
                <c:pt idx="996">
                  <c:v>761400</c:v>
                </c:pt>
                <c:pt idx="997">
                  <c:v>847534</c:v>
                </c:pt>
                <c:pt idx="998">
                  <c:v>700121</c:v>
                </c:pt>
                <c:pt idx="999">
                  <c:v>884595</c:v>
                </c:pt>
                <c:pt idx="1000">
                  <c:v>902614</c:v>
                </c:pt>
                <c:pt idx="1001">
                  <c:v>853616</c:v>
                </c:pt>
                <c:pt idx="1002">
                  <c:v>864215</c:v>
                </c:pt>
                <c:pt idx="1003">
                  <c:v>740560</c:v>
                </c:pt>
                <c:pt idx="1004">
                  <c:v>884011</c:v>
                </c:pt>
                <c:pt idx="1005">
                  <c:v>1323229</c:v>
                </c:pt>
                <c:pt idx="1006">
                  <c:v>771024</c:v>
                </c:pt>
                <c:pt idx="1007">
                  <c:v>900032</c:v>
                </c:pt>
                <c:pt idx="1008">
                  <c:v>742404</c:v>
                </c:pt>
                <c:pt idx="1009">
                  <c:v>846981</c:v>
                </c:pt>
                <c:pt idx="1010">
                  <c:v>1851052</c:v>
                </c:pt>
                <c:pt idx="1011">
                  <c:v>705117</c:v>
                </c:pt>
                <c:pt idx="1012">
                  <c:v>901395</c:v>
                </c:pt>
                <c:pt idx="1013">
                  <c:v>1399957</c:v>
                </c:pt>
                <c:pt idx="1014">
                  <c:v>887627</c:v>
                </c:pt>
                <c:pt idx="1015">
                  <c:v>800970</c:v>
                </c:pt>
                <c:pt idx="1016">
                  <c:v>909807</c:v>
                </c:pt>
                <c:pt idx="1017">
                  <c:v>947914</c:v>
                </c:pt>
                <c:pt idx="1018">
                  <c:v>999180</c:v>
                </c:pt>
                <c:pt idx="1019">
                  <c:v>926876</c:v>
                </c:pt>
                <c:pt idx="1020">
                  <c:v>925812</c:v>
                </c:pt>
                <c:pt idx="1021">
                  <c:v>735950</c:v>
                </c:pt>
                <c:pt idx="1022">
                  <c:v>891771</c:v>
                </c:pt>
                <c:pt idx="1023">
                  <c:v>926058</c:v>
                </c:pt>
                <c:pt idx="1024">
                  <c:v>825766</c:v>
                </c:pt>
                <c:pt idx="1025">
                  <c:v>840995</c:v>
                </c:pt>
                <c:pt idx="1026">
                  <c:v>795291</c:v>
                </c:pt>
                <c:pt idx="1027">
                  <c:v>810679</c:v>
                </c:pt>
                <c:pt idx="1028">
                  <c:v>930123</c:v>
                </c:pt>
                <c:pt idx="1029">
                  <c:v>747501</c:v>
                </c:pt>
                <c:pt idx="1030">
                  <c:v>900973</c:v>
                </c:pt>
                <c:pt idx="1031">
                  <c:v>680060</c:v>
                </c:pt>
                <c:pt idx="1032">
                  <c:v>847458</c:v>
                </c:pt>
                <c:pt idx="1033">
                  <c:v>838929</c:v>
                </c:pt>
                <c:pt idx="1034">
                  <c:v>731499</c:v>
                </c:pt>
                <c:pt idx="1035">
                  <c:v>952607</c:v>
                </c:pt>
                <c:pt idx="1036">
                  <c:v>893617</c:v>
                </c:pt>
                <c:pt idx="1037">
                  <c:v>621921</c:v>
                </c:pt>
                <c:pt idx="1038">
                  <c:v>685937</c:v>
                </c:pt>
                <c:pt idx="1039">
                  <c:v>624524</c:v>
                </c:pt>
                <c:pt idx="1040">
                  <c:v>890923</c:v>
                </c:pt>
                <c:pt idx="1041">
                  <c:v>761246</c:v>
                </c:pt>
                <c:pt idx="1042">
                  <c:v>839110</c:v>
                </c:pt>
                <c:pt idx="1043">
                  <c:v>881423</c:v>
                </c:pt>
                <c:pt idx="1044">
                  <c:v>636705</c:v>
                </c:pt>
                <c:pt idx="1045">
                  <c:v>856364</c:v>
                </c:pt>
                <c:pt idx="1046">
                  <c:v>779291</c:v>
                </c:pt>
                <c:pt idx="1047">
                  <c:v>612787</c:v>
                </c:pt>
                <c:pt idx="1048">
                  <c:v>849787</c:v>
                </c:pt>
                <c:pt idx="1049">
                  <c:v>764629</c:v>
                </c:pt>
                <c:pt idx="1050">
                  <c:v>926351</c:v>
                </c:pt>
                <c:pt idx="1051">
                  <c:v>892562</c:v>
                </c:pt>
                <c:pt idx="1052">
                  <c:v>778907</c:v>
                </c:pt>
                <c:pt idx="1053">
                  <c:v>896330</c:v>
                </c:pt>
                <c:pt idx="1054">
                  <c:v>847459</c:v>
                </c:pt>
                <c:pt idx="1055">
                  <c:v>695882</c:v>
                </c:pt>
                <c:pt idx="1056">
                  <c:v>813640</c:v>
                </c:pt>
                <c:pt idx="1057">
                  <c:v>781786</c:v>
                </c:pt>
                <c:pt idx="1058">
                  <c:v>1007824</c:v>
                </c:pt>
                <c:pt idx="1059">
                  <c:v>927935</c:v>
                </c:pt>
                <c:pt idx="1060">
                  <c:v>774963</c:v>
                </c:pt>
                <c:pt idx="1061">
                  <c:v>883759</c:v>
                </c:pt>
                <c:pt idx="1062">
                  <c:v>866071</c:v>
                </c:pt>
                <c:pt idx="1063">
                  <c:v>917663</c:v>
                </c:pt>
                <c:pt idx="1064">
                  <c:v>893975</c:v>
                </c:pt>
                <c:pt idx="1065">
                  <c:v>794748</c:v>
                </c:pt>
                <c:pt idx="1066">
                  <c:v>696572</c:v>
                </c:pt>
                <c:pt idx="1067">
                  <c:v>775680</c:v>
                </c:pt>
                <c:pt idx="1068">
                  <c:v>1036411</c:v>
                </c:pt>
                <c:pt idx="1069">
                  <c:v>948830</c:v>
                </c:pt>
                <c:pt idx="1070">
                  <c:v>776416</c:v>
                </c:pt>
                <c:pt idx="1071">
                  <c:v>878895</c:v>
                </c:pt>
                <c:pt idx="1072">
                  <c:v>922974</c:v>
                </c:pt>
                <c:pt idx="1073">
                  <c:v>874122</c:v>
                </c:pt>
                <c:pt idx="1074">
                  <c:v>733783</c:v>
                </c:pt>
                <c:pt idx="1075">
                  <c:v>665662</c:v>
                </c:pt>
                <c:pt idx="1076">
                  <c:v>1013615</c:v>
                </c:pt>
                <c:pt idx="1077">
                  <c:v>987671</c:v>
                </c:pt>
                <c:pt idx="1078">
                  <c:v>744573</c:v>
                </c:pt>
                <c:pt idx="1079">
                  <c:v>876270</c:v>
                </c:pt>
                <c:pt idx="1080">
                  <c:v>943189</c:v>
                </c:pt>
                <c:pt idx="1081">
                  <c:v>920699</c:v>
                </c:pt>
                <c:pt idx="1082">
                  <c:v>848499</c:v>
                </c:pt>
                <c:pt idx="1083">
                  <c:v>850686</c:v>
                </c:pt>
                <c:pt idx="1084">
                  <c:v>1828310</c:v>
                </c:pt>
                <c:pt idx="1085">
                  <c:v>682528</c:v>
                </c:pt>
                <c:pt idx="1086">
                  <c:v>748290</c:v>
                </c:pt>
                <c:pt idx="1087">
                  <c:v>1213971</c:v>
                </c:pt>
                <c:pt idx="1088">
                  <c:v>729863</c:v>
                </c:pt>
                <c:pt idx="1089">
                  <c:v>729335</c:v>
                </c:pt>
                <c:pt idx="1090">
                  <c:v>949097</c:v>
                </c:pt>
                <c:pt idx="1091">
                  <c:v>1493083</c:v>
                </c:pt>
                <c:pt idx="1092">
                  <c:v>812722</c:v>
                </c:pt>
                <c:pt idx="1093">
                  <c:v>1366022</c:v>
                </c:pt>
                <c:pt idx="1094">
                  <c:v>791535</c:v>
                </c:pt>
                <c:pt idx="1095">
                  <c:v>922705</c:v>
                </c:pt>
                <c:pt idx="1096">
                  <c:v>578775</c:v>
                </c:pt>
                <c:pt idx="1097">
                  <c:v>735488</c:v>
                </c:pt>
                <c:pt idx="1098">
                  <c:v>968873</c:v>
                </c:pt>
                <c:pt idx="1099">
                  <c:v>893269</c:v>
                </c:pt>
                <c:pt idx="1100">
                  <c:v>857341</c:v>
                </c:pt>
                <c:pt idx="1101">
                  <c:v>818694</c:v>
                </c:pt>
                <c:pt idx="1102">
                  <c:v>823761</c:v>
                </c:pt>
                <c:pt idx="1103">
                  <c:v>602070</c:v>
                </c:pt>
                <c:pt idx="1104">
                  <c:v>741213</c:v>
                </c:pt>
                <c:pt idx="1105">
                  <c:v>892753</c:v>
                </c:pt>
                <c:pt idx="1106">
                  <c:v>777729</c:v>
                </c:pt>
                <c:pt idx="1107">
                  <c:v>830245</c:v>
                </c:pt>
                <c:pt idx="1108">
                  <c:v>850212</c:v>
                </c:pt>
                <c:pt idx="1109">
                  <c:v>820531</c:v>
                </c:pt>
                <c:pt idx="1110">
                  <c:v>843874</c:v>
                </c:pt>
                <c:pt idx="1111">
                  <c:v>742059</c:v>
                </c:pt>
                <c:pt idx="1112">
                  <c:v>869411</c:v>
                </c:pt>
                <c:pt idx="1113">
                  <c:v>746923</c:v>
                </c:pt>
                <c:pt idx="1114">
                  <c:v>805688</c:v>
                </c:pt>
                <c:pt idx="1115">
                  <c:v>762351</c:v>
                </c:pt>
                <c:pt idx="1116">
                  <c:v>840459</c:v>
                </c:pt>
                <c:pt idx="1117">
                  <c:v>997587</c:v>
                </c:pt>
                <c:pt idx="1118">
                  <c:v>855236</c:v>
                </c:pt>
                <c:pt idx="1119">
                  <c:v>681961</c:v>
                </c:pt>
                <c:pt idx="1120">
                  <c:v>818298</c:v>
                </c:pt>
                <c:pt idx="1121">
                  <c:v>811966</c:v>
                </c:pt>
                <c:pt idx="1122">
                  <c:v>888544</c:v>
                </c:pt>
                <c:pt idx="1123">
                  <c:v>885425</c:v>
                </c:pt>
                <c:pt idx="1124">
                  <c:v>837027</c:v>
                </c:pt>
                <c:pt idx="1125">
                  <c:v>745765</c:v>
                </c:pt>
                <c:pt idx="1126">
                  <c:v>680866</c:v>
                </c:pt>
                <c:pt idx="1127">
                  <c:v>793636</c:v>
                </c:pt>
                <c:pt idx="1128">
                  <c:v>897108</c:v>
                </c:pt>
                <c:pt idx="1129">
                  <c:v>1356449</c:v>
                </c:pt>
                <c:pt idx="1130">
                  <c:v>853384</c:v>
                </c:pt>
                <c:pt idx="1131">
                  <c:v>820206</c:v>
                </c:pt>
                <c:pt idx="1132">
                  <c:v>746365</c:v>
                </c:pt>
                <c:pt idx="1133">
                  <c:v>902629</c:v>
                </c:pt>
                <c:pt idx="1134">
                  <c:v>926889</c:v>
                </c:pt>
                <c:pt idx="1135">
                  <c:v>1842275</c:v>
                </c:pt>
                <c:pt idx="1136">
                  <c:v>914887</c:v>
                </c:pt>
                <c:pt idx="1137">
                  <c:v>762156</c:v>
                </c:pt>
                <c:pt idx="1138">
                  <c:v>869921</c:v>
                </c:pt>
                <c:pt idx="1139">
                  <c:v>733928</c:v>
                </c:pt>
                <c:pt idx="1140">
                  <c:v>55857</c:v>
                </c:pt>
                <c:pt idx="1141">
                  <c:v>565315</c:v>
                </c:pt>
                <c:pt idx="1142">
                  <c:v>964431</c:v>
                </c:pt>
                <c:pt idx="1143">
                  <c:v>1907195</c:v>
                </c:pt>
                <c:pt idx="1144">
                  <c:v>923043</c:v>
                </c:pt>
                <c:pt idx="1145">
                  <c:v>797260</c:v>
                </c:pt>
                <c:pt idx="1146">
                  <c:v>873737</c:v>
                </c:pt>
                <c:pt idx="1147">
                  <c:v>806750</c:v>
                </c:pt>
                <c:pt idx="1148">
                  <c:v>574105</c:v>
                </c:pt>
                <c:pt idx="1149">
                  <c:v>933643</c:v>
                </c:pt>
                <c:pt idx="1150">
                  <c:v>1413119</c:v>
                </c:pt>
                <c:pt idx="1151">
                  <c:v>815359</c:v>
                </c:pt>
                <c:pt idx="1152">
                  <c:v>685534</c:v>
                </c:pt>
                <c:pt idx="1153">
                  <c:v>747341</c:v>
                </c:pt>
                <c:pt idx="1154">
                  <c:v>829731</c:v>
                </c:pt>
                <c:pt idx="1155">
                  <c:v>888017</c:v>
                </c:pt>
                <c:pt idx="1156">
                  <c:v>1268089</c:v>
                </c:pt>
                <c:pt idx="1157">
                  <c:v>2561016</c:v>
                </c:pt>
                <c:pt idx="1158">
                  <c:v>2966915</c:v>
                </c:pt>
                <c:pt idx="1159">
                  <c:v>3057931</c:v>
                </c:pt>
                <c:pt idx="1160">
                  <c:v>2272647</c:v>
                </c:pt>
                <c:pt idx="1161">
                  <c:v>2765831</c:v>
                </c:pt>
                <c:pt idx="1162">
                  <c:v>3032869</c:v>
                </c:pt>
                <c:pt idx="1163">
                  <c:v>2573906</c:v>
                </c:pt>
                <c:pt idx="1164">
                  <c:v>3551896</c:v>
                </c:pt>
                <c:pt idx="1165">
                  <c:v>3763243</c:v>
                </c:pt>
                <c:pt idx="1166">
                  <c:v>3381659</c:v>
                </c:pt>
                <c:pt idx="1167">
                  <c:v>3370341</c:v>
                </c:pt>
                <c:pt idx="1168">
                  <c:v>3557140</c:v>
                </c:pt>
                <c:pt idx="1169">
                  <c:v>3509293</c:v>
                </c:pt>
                <c:pt idx="1170">
                  <c:v>3392050</c:v>
                </c:pt>
                <c:pt idx="1171">
                  <c:v>3312075</c:v>
                </c:pt>
                <c:pt idx="1172">
                  <c:v>3357959</c:v>
                </c:pt>
                <c:pt idx="1173">
                  <c:v>2652684</c:v>
                </c:pt>
                <c:pt idx="1174">
                  <c:v>3909872</c:v>
                </c:pt>
                <c:pt idx="1175">
                  <c:v>3864257</c:v>
                </c:pt>
                <c:pt idx="1176">
                  <c:v>3434289</c:v>
                </c:pt>
                <c:pt idx="1177">
                  <c:v>3311866</c:v>
                </c:pt>
                <c:pt idx="1178">
                  <c:v>3847134</c:v>
                </c:pt>
                <c:pt idx="1179">
                  <c:v>3302822</c:v>
                </c:pt>
                <c:pt idx="1180">
                  <c:v>2868482</c:v>
                </c:pt>
                <c:pt idx="1181">
                  <c:v>1376375</c:v>
                </c:pt>
                <c:pt idx="1182">
                  <c:v>2509712</c:v>
                </c:pt>
                <c:pt idx="1183">
                  <c:v>3151311</c:v>
                </c:pt>
                <c:pt idx="1184">
                  <c:v>2273697</c:v>
                </c:pt>
                <c:pt idx="1185">
                  <c:v>2796129</c:v>
                </c:pt>
                <c:pt idx="1186">
                  <c:v>3020794</c:v>
                </c:pt>
                <c:pt idx="1187">
                  <c:v>2431882</c:v>
                </c:pt>
                <c:pt idx="1188">
                  <c:v>3518685</c:v>
                </c:pt>
                <c:pt idx="1189">
                  <c:v>3701231</c:v>
                </c:pt>
                <c:pt idx="1190">
                  <c:v>3469952</c:v>
                </c:pt>
                <c:pt idx="1191">
                  <c:v>3495277</c:v>
                </c:pt>
                <c:pt idx="1192">
                  <c:v>3421261</c:v>
                </c:pt>
                <c:pt idx="1193">
                  <c:v>3238073</c:v>
                </c:pt>
                <c:pt idx="1194">
                  <c:v>3367549</c:v>
                </c:pt>
                <c:pt idx="1195">
                  <c:v>2559109</c:v>
                </c:pt>
                <c:pt idx="1196">
                  <c:v>3784015</c:v>
                </c:pt>
                <c:pt idx="1197">
                  <c:v>3708736</c:v>
                </c:pt>
                <c:pt idx="1198">
                  <c:v>3426086</c:v>
                </c:pt>
                <c:pt idx="1199">
                  <c:v>3340221</c:v>
                </c:pt>
                <c:pt idx="1200">
                  <c:v>3886005</c:v>
                </c:pt>
                <c:pt idx="1201">
                  <c:v>3777333</c:v>
                </c:pt>
                <c:pt idx="1202">
                  <c:v>3384782</c:v>
                </c:pt>
                <c:pt idx="1203">
                  <c:v>3037670</c:v>
                </c:pt>
                <c:pt idx="1204">
                  <c:v>2599814</c:v>
                </c:pt>
                <c:pt idx="1205">
                  <c:v>2830122</c:v>
                </c:pt>
                <c:pt idx="1206">
                  <c:v>2712883</c:v>
                </c:pt>
                <c:pt idx="1207">
                  <c:v>2974434</c:v>
                </c:pt>
                <c:pt idx="1208">
                  <c:v>2446410</c:v>
                </c:pt>
                <c:pt idx="1209">
                  <c:v>3050942</c:v>
                </c:pt>
                <c:pt idx="1210">
                  <c:v>3652277</c:v>
                </c:pt>
                <c:pt idx="1211">
                  <c:v>3581567</c:v>
                </c:pt>
                <c:pt idx="1212">
                  <c:v>3757637</c:v>
                </c:pt>
                <c:pt idx="1213">
                  <c:v>3422504</c:v>
                </c:pt>
                <c:pt idx="1214">
                  <c:v>3551302</c:v>
                </c:pt>
                <c:pt idx="1215">
                  <c:v>3573206</c:v>
                </c:pt>
                <c:pt idx="1216">
                  <c:v>3410507</c:v>
                </c:pt>
                <c:pt idx="1217">
                  <c:v>3700024</c:v>
                </c:pt>
                <c:pt idx="1218">
                  <c:v>3707655</c:v>
                </c:pt>
                <c:pt idx="1219">
                  <c:v>3348539</c:v>
                </c:pt>
                <c:pt idx="1220">
                  <c:v>2726103</c:v>
                </c:pt>
                <c:pt idx="1221">
                  <c:v>3726874</c:v>
                </c:pt>
                <c:pt idx="1222">
                  <c:v>3682587</c:v>
                </c:pt>
                <c:pt idx="1223">
                  <c:v>3384068</c:v>
                </c:pt>
                <c:pt idx="1224">
                  <c:v>3358209</c:v>
                </c:pt>
                <c:pt idx="1225">
                  <c:v>3645682</c:v>
                </c:pt>
                <c:pt idx="1226">
                  <c:v>3884671</c:v>
                </c:pt>
                <c:pt idx="1227">
                  <c:v>3021694</c:v>
                </c:pt>
                <c:pt idx="1228">
                  <c:v>2577599</c:v>
                </c:pt>
                <c:pt idx="1229">
                  <c:v>2995237</c:v>
                </c:pt>
                <c:pt idx="1230">
                  <c:v>2716292</c:v>
                </c:pt>
                <c:pt idx="1231">
                  <c:v>1472906</c:v>
                </c:pt>
                <c:pt idx="1232">
                  <c:v>2368242</c:v>
                </c:pt>
                <c:pt idx="1233">
                  <c:v>2873320</c:v>
                </c:pt>
                <c:pt idx="1234">
                  <c:v>2590509</c:v>
                </c:pt>
                <c:pt idx="1235">
                  <c:v>3585349</c:v>
                </c:pt>
                <c:pt idx="1236">
                  <c:v>3578562</c:v>
                </c:pt>
                <c:pt idx="1237">
                  <c:v>3479238</c:v>
                </c:pt>
                <c:pt idx="1238">
                  <c:v>3585763</c:v>
                </c:pt>
                <c:pt idx="1239">
                  <c:v>1273161</c:v>
                </c:pt>
                <c:pt idx="1240">
                  <c:v>3887987</c:v>
                </c:pt>
                <c:pt idx="1241">
                  <c:v>3570692</c:v>
                </c:pt>
                <c:pt idx="1242">
                  <c:v>3193748</c:v>
                </c:pt>
                <c:pt idx="1243">
                  <c:v>2633309</c:v>
                </c:pt>
                <c:pt idx="1244">
                  <c:v>3689682</c:v>
                </c:pt>
                <c:pt idx="1245">
                  <c:v>3458357</c:v>
                </c:pt>
                <c:pt idx="1246">
                  <c:v>3452320</c:v>
                </c:pt>
                <c:pt idx="1247">
                  <c:v>3621317</c:v>
                </c:pt>
                <c:pt idx="1248">
                  <c:v>3083001</c:v>
                </c:pt>
                <c:pt idx="1249">
                  <c:v>2612905</c:v>
                </c:pt>
                <c:pt idx="1250">
                  <c:v>3042531</c:v>
                </c:pt>
                <c:pt idx="1251">
                  <c:v>2372263</c:v>
                </c:pt>
                <c:pt idx="1252">
                  <c:v>2888672</c:v>
                </c:pt>
                <c:pt idx="1253">
                  <c:v>2658877</c:v>
                </c:pt>
                <c:pt idx="1254">
                  <c:v>3504527</c:v>
                </c:pt>
                <c:pt idx="1255">
                  <c:v>3598570</c:v>
                </c:pt>
                <c:pt idx="1256">
                  <c:v>3388589</c:v>
                </c:pt>
                <c:pt idx="1257">
                  <c:v>4013750</c:v>
                </c:pt>
                <c:pt idx="1258">
                  <c:v>3740385</c:v>
                </c:pt>
                <c:pt idx="1259">
                  <c:v>3532984</c:v>
                </c:pt>
                <c:pt idx="1260">
                  <c:v>3637811</c:v>
                </c:pt>
                <c:pt idx="1261">
                  <c:v>3435470</c:v>
                </c:pt>
                <c:pt idx="1262">
                  <c:v>2689163</c:v>
                </c:pt>
                <c:pt idx="1263">
                  <c:v>3688787</c:v>
                </c:pt>
                <c:pt idx="1264">
                  <c:v>3450543</c:v>
                </c:pt>
                <c:pt idx="1265">
                  <c:v>3474935</c:v>
                </c:pt>
                <c:pt idx="1266">
                  <c:v>3588382</c:v>
                </c:pt>
                <c:pt idx="1267">
                  <c:v>2655478</c:v>
                </c:pt>
                <c:pt idx="1268">
                  <c:v>2635249</c:v>
                </c:pt>
                <c:pt idx="1269">
                  <c:v>2472936</c:v>
                </c:pt>
                <c:pt idx="1270">
                  <c:v>2879186</c:v>
                </c:pt>
                <c:pt idx="1271">
                  <c:v>2920565</c:v>
                </c:pt>
                <c:pt idx="1272">
                  <c:v>2424356</c:v>
                </c:pt>
                <c:pt idx="1273">
                  <c:v>3579433</c:v>
                </c:pt>
                <c:pt idx="1274">
                  <c:v>3611302</c:v>
                </c:pt>
                <c:pt idx="1275">
                  <c:v>3391524</c:v>
                </c:pt>
                <c:pt idx="1276">
                  <c:v>3545879</c:v>
                </c:pt>
                <c:pt idx="1277">
                  <c:v>4085088</c:v>
                </c:pt>
                <c:pt idx="1278">
                  <c:v>3891946</c:v>
                </c:pt>
                <c:pt idx="1279">
                  <c:v>3511790</c:v>
                </c:pt>
                <c:pt idx="1280">
                  <c:v>3503046</c:v>
                </c:pt>
                <c:pt idx="1281">
                  <c:v>3519028</c:v>
                </c:pt>
                <c:pt idx="1282">
                  <c:v>3537870</c:v>
                </c:pt>
                <c:pt idx="1283">
                  <c:v>2057668</c:v>
                </c:pt>
                <c:pt idx="1284">
                  <c:v>2851041</c:v>
                </c:pt>
                <c:pt idx="1285">
                  <c:v>2570023</c:v>
                </c:pt>
                <c:pt idx="1286">
                  <c:v>2092324</c:v>
                </c:pt>
                <c:pt idx="1287">
                  <c:v>2390203</c:v>
                </c:pt>
                <c:pt idx="1288">
                  <c:v>2767916</c:v>
                </c:pt>
                <c:pt idx="1289">
                  <c:v>2883041</c:v>
                </c:pt>
                <c:pt idx="1290">
                  <c:v>2879942</c:v>
                </c:pt>
                <c:pt idx="1291">
                  <c:v>2757601</c:v>
                </c:pt>
                <c:pt idx="1292">
                  <c:v>3572348</c:v>
                </c:pt>
                <c:pt idx="1293">
                  <c:v>3365314</c:v>
                </c:pt>
                <c:pt idx="1294">
                  <c:v>3677749</c:v>
                </c:pt>
                <c:pt idx="1295">
                  <c:v>3452015</c:v>
                </c:pt>
                <c:pt idx="1296">
                  <c:v>2961036</c:v>
                </c:pt>
                <c:pt idx="1297">
                  <c:v>3415904</c:v>
                </c:pt>
                <c:pt idx="1298">
                  <c:v>3910718</c:v>
                </c:pt>
                <c:pt idx="1299">
                  <c:v>3495164</c:v>
                </c:pt>
                <c:pt idx="1300">
                  <c:v>3674702</c:v>
                </c:pt>
                <c:pt idx="1301">
                  <c:v>3710117</c:v>
                </c:pt>
                <c:pt idx="1302">
                  <c:v>3733510</c:v>
                </c:pt>
                <c:pt idx="1303">
                  <c:v>2667169</c:v>
                </c:pt>
                <c:pt idx="1304">
                  <c:v>2801378</c:v>
                </c:pt>
                <c:pt idx="1305">
                  <c:v>2634026</c:v>
                </c:pt>
                <c:pt idx="1306">
                  <c:v>2251745</c:v>
                </c:pt>
                <c:pt idx="1307">
                  <c:v>2764977</c:v>
                </c:pt>
                <c:pt idx="1308">
                  <c:v>3003119</c:v>
                </c:pt>
                <c:pt idx="1309">
                  <c:v>2885264</c:v>
                </c:pt>
                <c:pt idx="1310">
                  <c:v>2792262</c:v>
                </c:pt>
                <c:pt idx="1311">
                  <c:v>3483718</c:v>
                </c:pt>
                <c:pt idx="1312">
                  <c:v>3259011</c:v>
                </c:pt>
                <c:pt idx="1313">
                  <c:v>3466324</c:v>
                </c:pt>
                <c:pt idx="1314">
                  <c:v>3588420</c:v>
                </c:pt>
                <c:pt idx="1315">
                  <c:v>3449792</c:v>
                </c:pt>
                <c:pt idx="1316">
                  <c:v>3347290</c:v>
                </c:pt>
                <c:pt idx="1317">
                  <c:v>3716900</c:v>
                </c:pt>
                <c:pt idx="1318">
                  <c:v>3376658</c:v>
                </c:pt>
                <c:pt idx="1319">
                  <c:v>3760097</c:v>
                </c:pt>
                <c:pt idx="1320">
                  <c:v>3622128</c:v>
                </c:pt>
                <c:pt idx="1321">
                  <c:v>3835818</c:v>
                </c:pt>
                <c:pt idx="1322">
                  <c:v>3724037</c:v>
                </c:pt>
                <c:pt idx="1323">
                  <c:v>2680724</c:v>
                </c:pt>
                <c:pt idx="1324">
                  <c:v>2754124</c:v>
                </c:pt>
                <c:pt idx="1325">
                  <c:v>2856282</c:v>
                </c:pt>
                <c:pt idx="1326">
                  <c:v>3002022</c:v>
                </c:pt>
                <c:pt idx="1327">
                  <c:v>2535639</c:v>
                </c:pt>
                <c:pt idx="1328">
                  <c:v>3006720</c:v>
                </c:pt>
                <c:pt idx="1329">
                  <c:v>2016423</c:v>
                </c:pt>
                <c:pt idx="1330">
                  <c:v>2887896</c:v>
                </c:pt>
                <c:pt idx="1331">
                  <c:v>2721434</c:v>
                </c:pt>
                <c:pt idx="1332">
                  <c:v>3085472</c:v>
                </c:pt>
                <c:pt idx="1333">
                  <c:v>2926127</c:v>
                </c:pt>
                <c:pt idx="1334">
                  <c:v>2848448</c:v>
                </c:pt>
                <c:pt idx="1335">
                  <c:v>3598158</c:v>
                </c:pt>
                <c:pt idx="1336">
                  <c:v>3821695</c:v>
                </c:pt>
                <c:pt idx="1337">
                  <c:v>3363503</c:v>
                </c:pt>
                <c:pt idx="1338">
                  <c:v>3425837</c:v>
                </c:pt>
                <c:pt idx="1339">
                  <c:v>3475176</c:v>
                </c:pt>
                <c:pt idx="1340">
                  <c:v>3620474</c:v>
                </c:pt>
                <c:pt idx="1341">
                  <c:v>3467477</c:v>
                </c:pt>
                <c:pt idx="1342">
                  <c:v>3486086</c:v>
                </c:pt>
                <c:pt idx="1343">
                  <c:v>3854528</c:v>
                </c:pt>
                <c:pt idx="1344">
                  <c:v>3484864</c:v>
                </c:pt>
                <c:pt idx="1345">
                  <c:v>3273825</c:v>
                </c:pt>
                <c:pt idx="1346">
                  <c:v>3636167</c:v>
                </c:pt>
                <c:pt idx="1347">
                  <c:v>3705263</c:v>
                </c:pt>
                <c:pt idx="1348">
                  <c:v>3665527</c:v>
                </c:pt>
                <c:pt idx="1349">
                  <c:v>2709490</c:v>
                </c:pt>
                <c:pt idx="1350">
                  <c:v>2963562</c:v>
                </c:pt>
                <c:pt idx="1351">
                  <c:v>2815572</c:v>
                </c:pt>
                <c:pt idx="1352">
                  <c:v>2986601</c:v>
                </c:pt>
                <c:pt idx="1353">
                  <c:v>2090598</c:v>
                </c:pt>
                <c:pt idx="1354">
                  <c:v>2678127</c:v>
                </c:pt>
                <c:pt idx="1355">
                  <c:v>3089538</c:v>
                </c:pt>
                <c:pt idx="1356">
                  <c:v>2172957</c:v>
                </c:pt>
                <c:pt idx="1357">
                  <c:v>2357550</c:v>
                </c:pt>
                <c:pt idx="1358">
                  <c:v>2950927</c:v>
                </c:pt>
                <c:pt idx="1359">
                  <c:v>2745350</c:v>
                </c:pt>
                <c:pt idx="1360">
                  <c:v>3085214</c:v>
                </c:pt>
                <c:pt idx="1361">
                  <c:v>2965490</c:v>
                </c:pt>
                <c:pt idx="1362">
                  <c:v>2995548</c:v>
                </c:pt>
                <c:pt idx="1363">
                  <c:v>3588118</c:v>
                </c:pt>
                <c:pt idx="1364">
                  <c:v>3804874</c:v>
                </c:pt>
                <c:pt idx="1365">
                  <c:v>3361082</c:v>
                </c:pt>
                <c:pt idx="1366">
                  <c:v>3134827</c:v>
                </c:pt>
                <c:pt idx="1367">
                  <c:v>3255390</c:v>
                </c:pt>
                <c:pt idx="1368">
                  <c:v>3602305</c:v>
                </c:pt>
                <c:pt idx="1369">
                  <c:v>3460078</c:v>
                </c:pt>
                <c:pt idx="1370">
                  <c:v>3958096</c:v>
                </c:pt>
                <c:pt idx="1371">
                  <c:v>3357097</c:v>
                </c:pt>
                <c:pt idx="1372">
                  <c:v>3457963</c:v>
                </c:pt>
                <c:pt idx="1373">
                  <c:v>2668935</c:v>
                </c:pt>
                <c:pt idx="1374">
                  <c:v>3770033</c:v>
                </c:pt>
                <c:pt idx="1375">
                  <c:v>3497018</c:v>
                </c:pt>
                <c:pt idx="1376">
                  <c:v>2752336</c:v>
                </c:pt>
                <c:pt idx="1377">
                  <c:v>2949337</c:v>
                </c:pt>
                <c:pt idx="1378">
                  <c:v>2932859</c:v>
                </c:pt>
                <c:pt idx="1379">
                  <c:v>2850633</c:v>
                </c:pt>
                <c:pt idx="1380">
                  <c:v>3093452</c:v>
                </c:pt>
                <c:pt idx="1381">
                  <c:v>2185171</c:v>
                </c:pt>
                <c:pt idx="1382">
                  <c:v>2267701</c:v>
                </c:pt>
                <c:pt idx="1383">
                  <c:v>2989948</c:v>
                </c:pt>
                <c:pt idx="1384">
                  <c:v>2836782</c:v>
                </c:pt>
                <c:pt idx="1385">
                  <c:v>2756096</c:v>
                </c:pt>
                <c:pt idx="1386">
                  <c:v>2881023</c:v>
                </c:pt>
                <c:pt idx="1387">
                  <c:v>3043761</c:v>
                </c:pt>
                <c:pt idx="1388">
                  <c:v>3006538</c:v>
                </c:pt>
                <c:pt idx="1389">
                  <c:v>3592369</c:v>
                </c:pt>
                <c:pt idx="1390">
                  <c:v>3816746</c:v>
                </c:pt>
                <c:pt idx="1391">
                  <c:v>4016014</c:v>
                </c:pt>
                <c:pt idx="1392">
                  <c:v>3106370</c:v>
                </c:pt>
                <c:pt idx="1393">
                  <c:v>3156039</c:v>
                </c:pt>
                <c:pt idx="1394">
                  <c:v>3632845</c:v>
                </c:pt>
                <c:pt idx="1395">
                  <c:v>3546381</c:v>
                </c:pt>
                <c:pt idx="1396">
                  <c:v>3421456</c:v>
                </c:pt>
                <c:pt idx="1397">
                  <c:v>3955463</c:v>
                </c:pt>
                <c:pt idx="1398">
                  <c:v>3089458</c:v>
                </c:pt>
                <c:pt idx="1399">
                  <c:v>3563180</c:v>
                </c:pt>
                <c:pt idx="1400">
                  <c:v>2781703</c:v>
                </c:pt>
                <c:pt idx="1401">
                  <c:v>3867880</c:v>
                </c:pt>
                <c:pt idx="1402">
                  <c:v>3869432</c:v>
                </c:pt>
                <c:pt idx="1403">
                  <c:v>3553376</c:v>
                </c:pt>
                <c:pt idx="1404">
                  <c:v>3497492</c:v>
                </c:pt>
                <c:pt idx="1405">
                  <c:v>2869698</c:v>
                </c:pt>
                <c:pt idx="1406">
                  <c:v>3050351</c:v>
                </c:pt>
                <c:pt idx="1407">
                  <c:v>3100880</c:v>
                </c:pt>
                <c:pt idx="1408">
                  <c:v>2903231</c:v>
                </c:pt>
                <c:pt idx="1409">
                  <c:v>3313139</c:v>
                </c:pt>
                <c:pt idx="1410">
                  <c:v>2289208</c:v>
                </c:pt>
                <c:pt idx="1411">
                  <c:v>2268077</c:v>
                </c:pt>
                <c:pt idx="1412">
                  <c:v>3059798</c:v>
                </c:pt>
                <c:pt idx="1413">
                  <c:v>2646031</c:v>
                </c:pt>
                <c:pt idx="1414">
                  <c:v>2770954</c:v>
                </c:pt>
                <c:pt idx="1415">
                  <c:v>2841049</c:v>
                </c:pt>
                <c:pt idx="1416">
                  <c:v>3149737</c:v>
                </c:pt>
                <c:pt idx="1417">
                  <c:v>2887124</c:v>
                </c:pt>
                <c:pt idx="1418">
                  <c:v>3561532</c:v>
                </c:pt>
                <c:pt idx="1419">
                  <c:v>3583053</c:v>
                </c:pt>
                <c:pt idx="1420">
                  <c:v>3758043</c:v>
                </c:pt>
                <c:pt idx="1421">
                  <c:v>4056410</c:v>
                </c:pt>
                <c:pt idx="1422">
                  <c:v>3500393</c:v>
                </c:pt>
                <c:pt idx="1423">
                  <c:v>3372135</c:v>
                </c:pt>
                <c:pt idx="1424">
                  <c:v>3558879</c:v>
                </c:pt>
                <c:pt idx="1425">
                  <c:v>3361506</c:v>
                </c:pt>
                <c:pt idx="1426">
                  <c:v>3647653</c:v>
                </c:pt>
                <c:pt idx="1427">
                  <c:v>3971600</c:v>
                </c:pt>
                <c:pt idx="1428">
                  <c:v>3088923</c:v>
                </c:pt>
                <c:pt idx="1429">
                  <c:v>3313830</c:v>
                </c:pt>
                <c:pt idx="1430">
                  <c:v>2611914</c:v>
                </c:pt>
                <c:pt idx="1431">
                  <c:v>3815602</c:v>
                </c:pt>
                <c:pt idx="1432">
                  <c:v>3760231</c:v>
                </c:pt>
                <c:pt idx="1433">
                  <c:v>3526985</c:v>
                </c:pt>
                <c:pt idx="1434">
                  <c:v>3498018</c:v>
                </c:pt>
                <c:pt idx="1435">
                  <c:v>2695450</c:v>
                </c:pt>
                <c:pt idx="1436">
                  <c:v>2781440</c:v>
                </c:pt>
                <c:pt idx="1437">
                  <c:v>3322718</c:v>
                </c:pt>
                <c:pt idx="1438">
                  <c:v>340159</c:v>
                </c:pt>
                <c:pt idx="1439">
                  <c:v>2673934</c:v>
                </c:pt>
                <c:pt idx="1440">
                  <c:v>3170869</c:v>
                </c:pt>
                <c:pt idx="1441">
                  <c:v>2161587</c:v>
                </c:pt>
                <c:pt idx="1442">
                  <c:v>2288806</c:v>
                </c:pt>
                <c:pt idx="1443">
                  <c:v>3134577</c:v>
                </c:pt>
                <c:pt idx="1444">
                  <c:v>2824319</c:v>
                </c:pt>
                <c:pt idx="1445">
                  <c:v>3093426</c:v>
                </c:pt>
                <c:pt idx="1446">
                  <c:v>2390562</c:v>
                </c:pt>
                <c:pt idx="1447">
                  <c:v>2839724</c:v>
                </c:pt>
                <c:pt idx="1448">
                  <c:v>3144390</c:v>
                </c:pt>
                <c:pt idx="1449">
                  <c:v>2765375</c:v>
                </c:pt>
                <c:pt idx="1450">
                  <c:v>3628223</c:v>
                </c:pt>
                <c:pt idx="1451">
                  <c:v>3804043</c:v>
                </c:pt>
                <c:pt idx="1452">
                  <c:v>3227479</c:v>
                </c:pt>
                <c:pt idx="1453">
                  <c:v>3527078</c:v>
                </c:pt>
                <c:pt idx="1454">
                  <c:v>3502047</c:v>
                </c:pt>
                <c:pt idx="1455">
                  <c:v>3420915</c:v>
                </c:pt>
                <c:pt idx="1456">
                  <c:v>3583163</c:v>
                </c:pt>
                <c:pt idx="1457">
                  <c:v>3884197</c:v>
                </c:pt>
                <c:pt idx="1458">
                  <c:v>3462218</c:v>
                </c:pt>
                <c:pt idx="1459">
                  <c:v>3305128</c:v>
                </c:pt>
                <c:pt idx="1460">
                  <c:v>2614912</c:v>
                </c:pt>
                <c:pt idx="1461">
                  <c:v>3799349</c:v>
                </c:pt>
                <c:pt idx="1462">
                  <c:v>3883112</c:v>
                </c:pt>
                <c:pt idx="1463">
                  <c:v>3644590</c:v>
                </c:pt>
                <c:pt idx="1464">
                  <c:v>3335048</c:v>
                </c:pt>
                <c:pt idx="1465">
                  <c:v>3461002</c:v>
                </c:pt>
                <c:pt idx="1466">
                  <c:v>2749312</c:v>
                </c:pt>
                <c:pt idx="1467">
                  <c:v>2816029</c:v>
                </c:pt>
                <c:pt idx="1468">
                  <c:v>3253036</c:v>
                </c:pt>
                <c:pt idx="1469">
                  <c:v>1543922</c:v>
                </c:pt>
                <c:pt idx="1470">
                  <c:v>2839265</c:v>
                </c:pt>
                <c:pt idx="1471">
                  <c:v>3193218</c:v>
                </c:pt>
                <c:pt idx="1472">
                  <c:v>2048497</c:v>
                </c:pt>
                <c:pt idx="1473">
                  <c:v>2237432</c:v>
                </c:pt>
                <c:pt idx="1474">
                  <c:v>3002528</c:v>
                </c:pt>
                <c:pt idx="1475">
                  <c:v>2785739</c:v>
                </c:pt>
                <c:pt idx="1476">
                  <c:v>2425565</c:v>
                </c:pt>
                <c:pt idx="1477">
                  <c:v>2785833</c:v>
                </c:pt>
                <c:pt idx="1478">
                  <c:v>2748216</c:v>
                </c:pt>
                <c:pt idx="1479">
                  <c:v>3579169</c:v>
                </c:pt>
                <c:pt idx="1480">
                  <c:v>3816127</c:v>
                </c:pt>
                <c:pt idx="1481">
                  <c:v>3379584</c:v>
                </c:pt>
                <c:pt idx="1482">
                  <c:v>3499077</c:v>
                </c:pt>
                <c:pt idx="1483">
                  <c:v>3542847</c:v>
                </c:pt>
                <c:pt idx="1484">
                  <c:v>3464865</c:v>
                </c:pt>
                <c:pt idx="1485">
                  <c:v>3441311</c:v>
                </c:pt>
                <c:pt idx="1486">
                  <c:v>3588257</c:v>
                </c:pt>
                <c:pt idx="1487">
                  <c:v>3928689</c:v>
                </c:pt>
                <c:pt idx="1488">
                  <c:v>3464449</c:v>
                </c:pt>
                <c:pt idx="1489">
                  <c:v>3600218</c:v>
                </c:pt>
                <c:pt idx="1490">
                  <c:v>3310783</c:v>
                </c:pt>
                <c:pt idx="1491">
                  <c:v>2635046</c:v>
                </c:pt>
                <c:pt idx="1492">
                  <c:v>3834332</c:v>
                </c:pt>
                <c:pt idx="1493">
                  <c:v>3783262</c:v>
                </c:pt>
                <c:pt idx="1494">
                  <c:v>3570605</c:v>
                </c:pt>
                <c:pt idx="1495">
                  <c:v>3443891</c:v>
                </c:pt>
                <c:pt idx="1496">
                  <c:v>3627173</c:v>
                </c:pt>
                <c:pt idx="1497">
                  <c:v>3525280</c:v>
                </c:pt>
                <c:pt idx="1498">
                  <c:v>2848701</c:v>
                </c:pt>
                <c:pt idx="1499">
                  <c:v>2999865</c:v>
                </c:pt>
                <c:pt idx="1500">
                  <c:v>1199087</c:v>
                </c:pt>
                <c:pt idx="1501">
                  <c:v>2909087</c:v>
                </c:pt>
                <c:pt idx="1502">
                  <c:v>3177892</c:v>
                </c:pt>
                <c:pt idx="1503">
                  <c:v>2297928</c:v>
                </c:pt>
                <c:pt idx="1504">
                  <c:v>2135359</c:v>
                </c:pt>
                <c:pt idx="1505">
                  <c:v>2901808</c:v>
                </c:pt>
                <c:pt idx="1506">
                  <c:v>2918528</c:v>
                </c:pt>
                <c:pt idx="1507">
                  <c:v>2318079</c:v>
                </c:pt>
                <c:pt idx="1508">
                  <c:v>2531226</c:v>
                </c:pt>
                <c:pt idx="1509">
                  <c:v>2790361</c:v>
                </c:pt>
                <c:pt idx="1510">
                  <c:v>2832337</c:v>
                </c:pt>
                <c:pt idx="1511">
                  <c:v>3217731</c:v>
                </c:pt>
                <c:pt idx="1512">
                  <c:v>3994754</c:v>
                </c:pt>
                <c:pt idx="1513">
                  <c:v>3384390</c:v>
                </c:pt>
                <c:pt idx="1514">
                  <c:v>3647604</c:v>
                </c:pt>
                <c:pt idx="1515">
                  <c:v>3575655</c:v>
                </c:pt>
                <c:pt idx="1516">
                  <c:v>3535340</c:v>
                </c:pt>
                <c:pt idx="1517">
                  <c:v>3461080</c:v>
                </c:pt>
                <c:pt idx="1518">
                  <c:v>3811521</c:v>
                </c:pt>
                <c:pt idx="1519">
                  <c:v>3300662</c:v>
                </c:pt>
                <c:pt idx="1520">
                  <c:v>3164821</c:v>
                </c:pt>
                <c:pt idx="1521">
                  <c:v>3171993</c:v>
                </c:pt>
                <c:pt idx="1522">
                  <c:v>2872885</c:v>
                </c:pt>
                <c:pt idx="1523">
                  <c:v>3840847</c:v>
                </c:pt>
                <c:pt idx="1524">
                  <c:v>3748830</c:v>
                </c:pt>
                <c:pt idx="1525">
                  <c:v>3588166</c:v>
                </c:pt>
                <c:pt idx="1526">
                  <c:v>3713810</c:v>
                </c:pt>
                <c:pt idx="1527">
                  <c:v>3603236</c:v>
                </c:pt>
                <c:pt idx="1528">
                  <c:v>3047050</c:v>
                </c:pt>
                <c:pt idx="1529">
                  <c:v>1306400</c:v>
                </c:pt>
                <c:pt idx="1530">
                  <c:v>2611096</c:v>
                </c:pt>
                <c:pt idx="1531">
                  <c:v>2922747</c:v>
                </c:pt>
                <c:pt idx="1532">
                  <c:v>3301922</c:v>
                </c:pt>
                <c:pt idx="1533">
                  <c:v>1984687</c:v>
                </c:pt>
                <c:pt idx="1534">
                  <c:v>2069114</c:v>
                </c:pt>
                <c:pt idx="1535">
                  <c:v>2896327</c:v>
                </c:pt>
                <c:pt idx="1536">
                  <c:v>2853861</c:v>
                </c:pt>
                <c:pt idx="1537">
                  <c:v>2265559</c:v>
                </c:pt>
                <c:pt idx="1538">
                  <c:v>2615320</c:v>
                </c:pt>
                <c:pt idx="1539">
                  <c:v>2593883</c:v>
                </c:pt>
                <c:pt idx="1540">
                  <c:v>3582586</c:v>
                </c:pt>
                <c:pt idx="1541">
                  <c:v>3799309</c:v>
                </c:pt>
                <c:pt idx="1542">
                  <c:v>3363007</c:v>
                </c:pt>
                <c:pt idx="1543">
                  <c:v>3560864</c:v>
                </c:pt>
                <c:pt idx="1544">
                  <c:v>3476540</c:v>
                </c:pt>
                <c:pt idx="1545">
                  <c:v>3384773</c:v>
                </c:pt>
                <c:pt idx="1546">
                  <c:v>3299513</c:v>
                </c:pt>
                <c:pt idx="1547">
                  <c:v>1260599</c:v>
                </c:pt>
                <c:pt idx="1548">
                  <c:v>3846723</c:v>
                </c:pt>
                <c:pt idx="1549">
                  <c:v>3795053</c:v>
                </c:pt>
                <c:pt idx="1550">
                  <c:v>3302146</c:v>
                </c:pt>
                <c:pt idx="1551">
                  <c:v>3592580</c:v>
                </c:pt>
                <c:pt idx="1552">
                  <c:v>3580882</c:v>
                </c:pt>
                <c:pt idx="1553">
                  <c:v>3591549</c:v>
                </c:pt>
                <c:pt idx="1554">
                  <c:v>2999291</c:v>
                </c:pt>
                <c:pt idx="1555">
                  <c:v>2382416</c:v>
                </c:pt>
                <c:pt idx="1556">
                  <c:v>2741467</c:v>
                </c:pt>
                <c:pt idx="1557">
                  <c:v>3313986</c:v>
                </c:pt>
                <c:pt idx="1558">
                  <c:v>2294387</c:v>
                </c:pt>
                <c:pt idx="1559">
                  <c:v>3009346</c:v>
                </c:pt>
                <c:pt idx="1560">
                  <c:v>2821569</c:v>
                </c:pt>
                <c:pt idx="1561">
                  <c:v>2164800</c:v>
                </c:pt>
                <c:pt idx="1562">
                  <c:v>2895701</c:v>
                </c:pt>
                <c:pt idx="1563">
                  <c:v>3567910</c:v>
                </c:pt>
                <c:pt idx="1564">
                  <c:v>3525782</c:v>
                </c:pt>
                <c:pt idx="1565">
                  <c:v>3938466</c:v>
                </c:pt>
                <c:pt idx="1566">
                  <c:v>3231155</c:v>
                </c:pt>
                <c:pt idx="1567">
                  <c:v>3279168</c:v>
                </c:pt>
                <c:pt idx="1568">
                  <c:v>3573344</c:v>
                </c:pt>
                <c:pt idx="1569">
                  <c:v>3363461</c:v>
                </c:pt>
                <c:pt idx="1570">
                  <c:v>3296739</c:v>
                </c:pt>
                <c:pt idx="1571">
                  <c:v>1732078</c:v>
                </c:pt>
                <c:pt idx="1572">
                  <c:v>3790432</c:v>
                </c:pt>
                <c:pt idx="1573">
                  <c:v>3787750</c:v>
                </c:pt>
                <c:pt idx="1574">
                  <c:v>3268422</c:v>
                </c:pt>
                <c:pt idx="1575">
                  <c:v>3580507</c:v>
                </c:pt>
                <c:pt idx="1576">
                  <c:v>3540224</c:v>
                </c:pt>
                <c:pt idx="1577">
                  <c:v>2886014</c:v>
                </c:pt>
                <c:pt idx="1578">
                  <c:v>2592607</c:v>
                </c:pt>
                <c:pt idx="1579">
                  <c:v>1347868</c:v>
                </c:pt>
                <c:pt idx="1580">
                  <c:v>3032958</c:v>
                </c:pt>
                <c:pt idx="1581">
                  <c:v>3333767</c:v>
                </c:pt>
                <c:pt idx="1582">
                  <c:v>2136513</c:v>
                </c:pt>
                <c:pt idx="1583">
                  <c:v>2872856</c:v>
                </c:pt>
                <c:pt idx="1584">
                  <c:v>2843172</c:v>
                </c:pt>
                <c:pt idx="1585">
                  <c:v>2352987</c:v>
                </c:pt>
                <c:pt idx="1586">
                  <c:v>3049251</c:v>
                </c:pt>
                <c:pt idx="1587">
                  <c:v>3537787</c:v>
                </c:pt>
                <c:pt idx="1588">
                  <c:v>3333439</c:v>
                </c:pt>
                <c:pt idx="1589">
                  <c:v>1019432</c:v>
                </c:pt>
                <c:pt idx="1590">
                  <c:v>3558674</c:v>
                </c:pt>
                <c:pt idx="1591">
                  <c:v>3491216</c:v>
                </c:pt>
                <c:pt idx="1592">
                  <c:v>3397498</c:v>
                </c:pt>
                <c:pt idx="1593">
                  <c:v>3507537</c:v>
                </c:pt>
                <c:pt idx="1594">
                  <c:v>1063144</c:v>
                </c:pt>
                <c:pt idx="1595">
                  <c:v>3872419</c:v>
                </c:pt>
                <c:pt idx="1596">
                  <c:v>3423118</c:v>
                </c:pt>
                <c:pt idx="1597">
                  <c:v>3593232</c:v>
                </c:pt>
                <c:pt idx="1598">
                  <c:v>3624505</c:v>
                </c:pt>
                <c:pt idx="1599">
                  <c:v>2524801</c:v>
                </c:pt>
                <c:pt idx="1600">
                  <c:v>3009451</c:v>
                </c:pt>
                <c:pt idx="1601">
                  <c:v>2846976</c:v>
                </c:pt>
                <c:pt idx="1602">
                  <c:v>2288625</c:v>
                </c:pt>
                <c:pt idx="1603">
                  <c:v>3048754</c:v>
                </c:pt>
                <c:pt idx="1604">
                  <c:v>3030731</c:v>
                </c:pt>
                <c:pt idx="1605">
                  <c:v>3518362</c:v>
                </c:pt>
                <c:pt idx="1606">
                  <c:v>3561290</c:v>
                </c:pt>
                <c:pt idx="1607">
                  <c:v>3502740</c:v>
                </c:pt>
                <c:pt idx="1608">
                  <c:v>3390802</c:v>
                </c:pt>
                <c:pt idx="1609">
                  <c:v>3384367</c:v>
                </c:pt>
                <c:pt idx="1610">
                  <c:v>3650035</c:v>
                </c:pt>
                <c:pt idx="1611">
                  <c:v>3561524</c:v>
                </c:pt>
                <c:pt idx="1612">
                  <c:v>3265930</c:v>
                </c:pt>
                <c:pt idx="1613">
                  <c:v>1964729</c:v>
                </c:pt>
                <c:pt idx="1614">
                  <c:v>3806158</c:v>
                </c:pt>
                <c:pt idx="1615">
                  <c:v>3504076</c:v>
                </c:pt>
                <c:pt idx="1616">
                  <c:v>3533355</c:v>
                </c:pt>
                <c:pt idx="1617">
                  <c:v>3732214</c:v>
                </c:pt>
                <c:pt idx="1618">
                  <c:v>2924354</c:v>
                </c:pt>
                <c:pt idx="1619">
                  <c:v>2512532</c:v>
                </c:pt>
                <c:pt idx="1620">
                  <c:v>2340796</c:v>
                </c:pt>
                <c:pt idx="1621">
                  <c:v>2527511</c:v>
                </c:pt>
                <c:pt idx="1622">
                  <c:v>3032027</c:v>
                </c:pt>
                <c:pt idx="1623">
                  <c:v>2937031</c:v>
                </c:pt>
                <c:pt idx="1624">
                  <c:v>3626512</c:v>
                </c:pt>
                <c:pt idx="1625">
                  <c:v>3442701</c:v>
                </c:pt>
                <c:pt idx="1626">
                  <c:v>3496540</c:v>
                </c:pt>
                <c:pt idx="1627">
                  <c:v>3449266</c:v>
                </c:pt>
                <c:pt idx="1628">
                  <c:v>3451376</c:v>
                </c:pt>
                <c:pt idx="1629">
                  <c:v>3722716</c:v>
                </c:pt>
                <c:pt idx="1630">
                  <c:v>3251124</c:v>
                </c:pt>
                <c:pt idx="1631">
                  <c:v>3518933</c:v>
                </c:pt>
                <c:pt idx="1632">
                  <c:v>3336466</c:v>
                </c:pt>
                <c:pt idx="1633">
                  <c:v>3770472</c:v>
                </c:pt>
                <c:pt idx="1634">
                  <c:v>3555929</c:v>
                </c:pt>
                <c:pt idx="1635">
                  <c:v>3776143</c:v>
                </c:pt>
                <c:pt idx="1636">
                  <c:v>2896168</c:v>
                </c:pt>
                <c:pt idx="1637">
                  <c:v>2598999</c:v>
                </c:pt>
                <c:pt idx="1638">
                  <c:v>1665692</c:v>
                </c:pt>
                <c:pt idx="1639">
                  <c:v>2347395</c:v>
                </c:pt>
                <c:pt idx="1640">
                  <c:v>2691506</c:v>
                </c:pt>
                <c:pt idx="1641">
                  <c:v>2811610</c:v>
                </c:pt>
                <c:pt idx="1642">
                  <c:v>2771081</c:v>
                </c:pt>
                <c:pt idx="1643">
                  <c:v>3096894</c:v>
                </c:pt>
                <c:pt idx="1644">
                  <c:v>2981037</c:v>
                </c:pt>
                <c:pt idx="1645">
                  <c:v>3547179</c:v>
                </c:pt>
                <c:pt idx="1646">
                  <c:v>3553409</c:v>
                </c:pt>
                <c:pt idx="1647">
                  <c:v>3483681</c:v>
                </c:pt>
                <c:pt idx="1648">
                  <c:v>3453851</c:v>
                </c:pt>
                <c:pt idx="1649">
                  <c:v>3638707</c:v>
                </c:pt>
                <c:pt idx="1650">
                  <c:v>3278242</c:v>
                </c:pt>
                <c:pt idx="1651">
                  <c:v>3364795</c:v>
                </c:pt>
                <c:pt idx="1652">
                  <c:v>3595666</c:v>
                </c:pt>
                <c:pt idx="1653">
                  <c:v>3421060</c:v>
                </c:pt>
                <c:pt idx="1654">
                  <c:v>3090294</c:v>
                </c:pt>
                <c:pt idx="1655">
                  <c:v>2685383</c:v>
                </c:pt>
                <c:pt idx="1656">
                  <c:v>2524218</c:v>
                </c:pt>
                <c:pt idx="1657">
                  <c:v>1670948</c:v>
                </c:pt>
                <c:pt idx="1658">
                  <c:v>2702195</c:v>
                </c:pt>
                <c:pt idx="1659">
                  <c:v>2845744</c:v>
                </c:pt>
                <c:pt idx="1660">
                  <c:v>2846662</c:v>
                </c:pt>
                <c:pt idx="1661">
                  <c:v>2867823</c:v>
                </c:pt>
                <c:pt idx="1662">
                  <c:v>2913466</c:v>
                </c:pt>
                <c:pt idx="1663">
                  <c:v>3479250</c:v>
                </c:pt>
                <c:pt idx="1664">
                  <c:v>3425421</c:v>
                </c:pt>
                <c:pt idx="1665">
                  <c:v>3534857</c:v>
                </c:pt>
                <c:pt idx="1666">
                  <c:v>3759045</c:v>
                </c:pt>
                <c:pt idx="1667">
                  <c:v>3581884</c:v>
                </c:pt>
                <c:pt idx="1668">
                  <c:v>3274350</c:v>
                </c:pt>
                <c:pt idx="1669">
                  <c:v>3659852</c:v>
                </c:pt>
                <c:pt idx="1670">
                  <c:v>3499317</c:v>
                </c:pt>
                <c:pt idx="1671">
                  <c:v>3624760</c:v>
                </c:pt>
                <c:pt idx="1672">
                  <c:v>2813608</c:v>
                </c:pt>
                <c:pt idx="1673">
                  <c:v>3054802</c:v>
                </c:pt>
                <c:pt idx="1674">
                  <c:v>2501904</c:v>
                </c:pt>
                <c:pt idx="1675">
                  <c:v>3127398</c:v>
                </c:pt>
                <c:pt idx="1676">
                  <c:v>1660909</c:v>
                </c:pt>
                <c:pt idx="1677">
                  <c:v>2671376</c:v>
                </c:pt>
                <c:pt idx="1678">
                  <c:v>2849325</c:v>
                </c:pt>
                <c:pt idx="1679">
                  <c:v>2841837</c:v>
                </c:pt>
                <c:pt idx="1680">
                  <c:v>2717160</c:v>
                </c:pt>
                <c:pt idx="1681">
                  <c:v>3512295</c:v>
                </c:pt>
                <c:pt idx="1682">
                  <c:v>3418334</c:v>
                </c:pt>
                <c:pt idx="1683">
                  <c:v>3376301</c:v>
                </c:pt>
                <c:pt idx="1684">
                  <c:v>3610333</c:v>
                </c:pt>
                <c:pt idx="1685">
                  <c:v>3786073</c:v>
                </c:pt>
                <c:pt idx="1686">
                  <c:v>3616059</c:v>
                </c:pt>
                <c:pt idx="1687">
                  <c:v>3276356</c:v>
                </c:pt>
                <c:pt idx="1688">
                  <c:v>3403065</c:v>
                </c:pt>
                <c:pt idx="1689">
                  <c:v>4016695</c:v>
                </c:pt>
                <c:pt idx="1690">
                  <c:v>3427118</c:v>
                </c:pt>
                <c:pt idx="1691">
                  <c:v>3523237</c:v>
                </c:pt>
                <c:pt idx="1692">
                  <c:v>3772364</c:v>
                </c:pt>
                <c:pt idx="1693">
                  <c:v>2819225</c:v>
                </c:pt>
                <c:pt idx="1694">
                  <c:v>3070589</c:v>
                </c:pt>
                <c:pt idx="1695">
                  <c:v>3276385</c:v>
                </c:pt>
                <c:pt idx="1696">
                  <c:v>1480921</c:v>
                </c:pt>
                <c:pt idx="1697">
                  <c:v>2506446</c:v>
                </c:pt>
                <c:pt idx="1698">
                  <c:v>3101700</c:v>
                </c:pt>
                <c:pt idx="1699">
                  <c:v>2350545</c:v>
                </c:pt>
                <c:pt idx="1700">
                  <c:v>1655949</c:v>
                </c:pt>
                <c:pt idx="1701">
                  <c:v>3060813</c:v>
                </c:pt>
                <c:pt idx="1702">
                  <c:v>2737506</c:v>
                </c:pt>
                <c:pt idx="1703">
                  <c:v>2866204</c:v>
                </c:pt>
                <c:pt idx="1704">
                  <c:v>2876601</c:v>
                </c:pt>
                <c:pt idx="1705">
                  <c:v>2735300</c:v>
                </c:pt>
                <c:pt idx="1706">
                  <c:v>3481737</c:v>
                </c:pt>
                <c:pt idx="1707">
                  <c:v>3357040</c:v>
                </c:pt>
                <c:pt idx="1708">
                  <c:v>3539531</c:v>
                </c:pt>
                <c:pt idx="1709">
                  <c:v>3891483</c:v>
                </c:pt>
                <c:pt idx="1710">
                  <c:v>3068070</c:v>
                </c:pt>
                <c:pt idx="1711">
                  <c:v>3451732</c:v>
                </c:pt>
                <c:pt idx="1712">
                  <c:v>2700129</c:v>
                </c:pt>
                <c:pt idx="1713">
                  <c:v>3785005</c:v>
                </c:pt>
                <c:pt idx="1714">
                  <c:v>3659729</c:v>
                </c:pt>
                <c:pt idx="1715">
                  <c:v>3791901</c:v>
                </c:pt>
                <c:pt idx="1716">
                  <c:v>3323582</c:v>
                </c:pt>
                <c:pt idx="1717">
                  <c:v>2797091</c:v>
                </c:pt>
                <c:pt idx="1718">
                  <c:v>3211673</c:v>
                </c:pt>
                <c:pt idx="1719">
                  <c:v>3248921</c:v>
                </c:pt>
                <c:pt idx="1720">
                  <c:v>1535424</c:v>
                </c:pt>
                <c:pt idx="1721">
                  <c:v>2537946</c:v>
                </c:pt>
                <c:pt idx="1722">
                  <c:v>2894695</c:v>
                </c:pt>
                <c:pt idx="1723">
                  <c:v>2340444</c:v>
                </c:pt>
                <c:pt idx="1724">
                  <c:v>1601127</c:v>
                </c:pt>
                <c:pt idx="1725">
                  <c:v>2826664</c:v>
                </c:pt>
                <c:pt idx="1726">
                  <c:v>2842425</c:v>
                </c:pt>
                <c:pt idx="1727">
                  <c:v>2979122</c:v>
                </c:pt>
                <c:pt idx="1728">
                  <c:v>2779742</c:v>
                </c:pt>
                <c:pt idx="1729">
                  <c:v>2731540</c:v>
                </c:pt>
                <c:pt idx="1730">
                  <c:v>3544956</c:v>
                </c:pt>
                <c:pt idx="1731">
                  <c:v>3857655</c:v>
                </c:pt>
                <c:pt idx="1732">
                  <c:v>3332826</c:v>
                </c:pt>
                <c:pt idx="1733">
                  <c:v>3575654</c:v>
                </c:pt>
                <c:pt idx="1734">
                  <c:v>3600276</c:v>
                </c:pt>
                <c:pt idx="1735">
                  <c:v>3673107</c:v>
                </c:pt>
                <c:pt idx="1736">
                  <c:v>3761099</c:v>
                </c:pt>
                <c:pt idx="1737">
                  <c:v>3425576</c:v>
                </c:pt>
                <c:pt idx="1738">
                  <c:v>3374280</c:v>
                </c:pt>
                <c:pt idx="1739">
                  <c:v>16146</c:v>
                </c:pt>
                <c:pt idx="1740">
                  <c:v>4030093</c:v>
                </c:pt>
                <c:pt idx="1741">
                  <c:v>3737909</c:v>
                </c:pt>
                <c:pt idx="1742">
                  <c:v>3812582</c:v>
                </c:pt>
                <c:pt idx="1743">
                  <c:v>3795751</c:v>
                </c:pt>
                <c:pt idx="1744">
                  <c:v>3437745</c:v>
                </c:pt>
                <c:pt idx="1745">
                  <c:v>2754542</c:v>
                </c:pt>
                <c:pt idx="1746">
                  <c:v>3117778</c:v>
                </c:pt>
                <c:pt idx="1747">
                  <c:v>3088068</c:v>
                </c:pt>
                <c:pt idx="1748">
                  <c:v>2787324</c:v>
                </c:pt>
                <c:pt idx="1749">
                  <c:v>2620374</c:v>
                </c:pt>
                <c:pt idx="1750">
                  <c:v>2995430</c:v>
                </c:pt>
                <c:pt idx="1751">
                  <c:v>2270730</c:v>
                </c:pt>
                <c:pt idx="1752">
                  <c:v>1440706</c:v>
                </c:pt>
                <c:pt idx="1753">
                  <c:v>2869077</c:v>
                </c:pt>
                <c:pt idx="1754">
                  <c:v>2576503</c:v>
                </c:pt>
                <c:pt idx="1755">
                  <c:v>2794604</c:v>
                </c:pt>
                <c:pt idx="1756">
                  <c:v>3070206</c:v>
                </c:pt>
                <c:pt idx="1757">
                  <c:v>2962439</c:v>
                </c:pt>
                <c:pt idx="1758">
                  <c:v>2733246</c:v>
                </c:pt>
                <c:pt idx="1759">
                  <c:v>3568503</c:v>
                </c:pt>
                <c:pt idx="1760">
                  <c:v>3598056</c:v>
                </c:pt>
                <c:pt idx="1761">
                  <c:v>4010714</c:v>
                </c:pt>
                <c:pt idx="1762">
                  <c:v>3522260</c:v>
                </c:pt>
                <c:pt idx="1763">
                  <c:v>3406606</c:v>
                </c:pt>
                <c:pt idx="1764">
                  <c:v>3599741</c:v>
                </c:pt>
                <c:pt idx="1765">
                  <c:v>3573476</c:v>
                </c:pt>
                <c:pt idx="1766">
                  <c:v>3506344</c:v>
                </c:pt>
                <c:pt idx="1767">
                  <c:v>3945757</c:v>
                </c:pt>
                <c:pt idx="1768">
                  <c:v>3256796</c:v>
                </c:pt>
                <c:pt idx="1769">
                  <c:v>3509167</c:v>
                </c:pt>
                <c:pt idx="1770">
                  <c:v>1924812</c:v>
                </c:pt>
                <c:pt idx="1771">
                  <c:v>3722809</c:v>
                </c:pt>
                <c:pt idx="1772">
                  <c:v>4075055</c:v>
                </c:pt>
                <c:pt idx="1773">
                  <c:v>3383150</c:v>
                </c:pt>
                <c:pt idx="1774">
                  <c:v>3736776</c:v>
                </c:pt>
                <c:pt idx="1775">
                  <c:v>2767614</c:v>
                </c:pt>
                <c:pt idx="1776">
                  <c:v>1900499</c:v>
                </c:pt>
                <c:pt idx="1777">
                  <c:v>3012615</c:v>
                </c:pt>
                <c:pt idx="1778">
                  <c:v>2765028</c:v>
                </c:pt>
                <c:pt idx="1779">
                  <c:v>2962910</c:v>
                </c:pt>
                <c:pt idx="1780">
                  <c:v>2928959</c:v>
                </c:pt>
                <c:pt idx="1781">
                  <c:v>2485588</c:v>
                </c:pt>
                <c:pt idx="1782">
                  <c:v>1944744</c:v>
                </c:pt>
                <c:pt idx="1783">
                  <c:v>2983427</c:v>
                </c:pt>
                <c:pt idx="1784">
                  <c:v>2088369</c:v>
                </c:pt>
                <c:pt idx="1785">
                  <c:v>1541062</c:v>
                </c:pt>
                <c:pt idx="1786">
                  <c:v>2670774</c:v>
                </c:pt>
                <c:pt idx="1787">
                  <c:v>2860333</c:v>
                </c:pt>
                <c:pt idx="1788">
                  <c:v>2966750</c:v>
                </c:pt>
                <c:pt idx="1789">
                  <c:v>3546589</c:v>
                </c:pt>
                <c:pt idx="1790">
                  <c:v>3802991</c:v>
                </c:pt>
                <c:pt idx="1791">
                  <c:v>3543200</c:v>
                </c:pt>
                <c:pt idx="1792">
                  <c:v>3371419</c:v>
                </c:pt>
                <c:pt idx="1793">
                  <c:v>3623017</c:v>
                </c:pt>
                <c:pt idx="1794">
                  <c:v>3568008</c:v>
                </c:pt>
                <c:pt idx="1795">
                  <c:v>3557979</c:v>
                </c:pt>
                <c:pt idx="1796">
                  <c:v>3692647</c:v>
                </c:pt>
                <c:pt idx="1797">
                  <c:v>3940201</c:v>
                </c:pt>
                <c:pt idx="1798">
                  <c:v>3272031</c:v>
                </c:pt>
                <c:pt idx="1799">
                  <c:v>3513924</c:v>
                </c:pt>
                <c:pt idx="1800">
                  <c:v>2601705</c:v>
                </c:pt>
                <c:pt idx="1801">
                  <c:v>2851435</c:v>
                </c:pt>
                <c:pt idx="1802">
                  <c:v>3740279</c:v>
                </c:pt>
                <c:pt idx="1803">
                  <c:v>4017802</c:v>
                </c:pt>
                <c:pt idx="1804">
                  <c:v>3236341</c:v>
                </c:pt>
                <c:pt idx="1805">
                  <c:v>3714611</c:v>
                </c:pt>
                <c:pt idx="1806">
                  <c:v>2822186</c:v>
                </c:pt>
                <c:pt idx="1807">
                  <c:v>2102015</c:v>
                </c:pt>
                <c:pt idx="1808">
                  <c:v>2954857</c:v>
                </c:pt>
                <c:pt idx="1809">
                  <c:v>2776388</c:v>
                </c:pt>
                <c:pt idx="1810">
                  <c:v>2936556</c:v>
                </c:pt>
                <c:pt idx="1811">
                  <c:v>2949470</c:v>
                </c:pt>
                <c:pt idx="1812">
                  <c:v>2338524</c:v>
                </c:pt>
                <c:pt idx="1813">
                  <c:v>2073352</c:v>
                </c:pt>
                <c:pt idx="1814">
                  <c:v>2975110</c:v>
                </c:pt>
                <c:pt idx="1815">
                  <c:v>2129532</c:v>
                </c:pt>
                <c:pt idx="1816">
                  <c:v>2817026</c:v>
                </c:pt>
                <c:pt idx="1817">
                  <c:v>3036726</c:v>
                </c:pt>
                <c:pt idx="1818">
                  <c:v>3520886</c:v>
                </c:pt>
                <c:pt idx="1819">
                  <c:v>3915452</c:v>
                </c:pt>
                <c:pt idx="1820">
                  <c:v>3542716</c:v>
                </c:pt>
                <c:pt idx="1821">
                  <c:v>3421723</c:v>
                </c:pt>
                <c:pt idx="1822">
                  <c:v>3625916</c:v>
                </c:pt>
                <c:pt idx="1823">
                  <c:v>3488930</c:v>
                </c:pt>
                <c:pt idx="1824">
                  <c:v>3499766</c:v>
                </c:pt>
                <c:pt idx="1825">
                  <c:v>3620153</c:v>
                </c:pt>
                <c:pt idx="1826">
                  <c:v>3953887</c:v>
                </c:pt>
                <c:pt idx="1827">
                  <c:v>3283410</c:v>
                </c:pt>
                <c:pt idx="1828">
                  <c:v>3600942</c:v>
                </c:pt>
                <c:pt idx="1829">
                  <c:v>3394172</c:v>
                </c:pt>
                <c:pt idx="1830">
                  <c:v>2651386</c:v>
                </c:pt>
                <c:pt idx="1831">
                  <c:v>2758830</c:v>
                </c:pt>
                <c:pt idx="1832">
                  <c:v>3901255</c:v>
                </c:pt>
                <c:pt idx="1833">
                  <c:v>4103994</c:v>
                </c:pt>
                <c:pt idx="1834">
                  <c:v>3217983</c:v>
                </c:pt>
                <c:pt idx="1835">
                  <c:v>3387184</c:v>
                </c:pt>
                <c:pt idx="1836">
                  <c:v>3738685</c:v>
                </c:pt>
                <c:pt idx="1837">
                  <c:v>3014089</c:v>
                </c:pt>
                <c:pt idx="1838">
                  <c:v>3121307</c:v>
                </c:pt>
                <c:pt idx="1839">
                  <c:v>2768352</c:v>
                </c:pt>
                <c:pt idx="1840">
                  <c:v>3135655</c:v>
                </c:pt>
                <c:pt idx="1841">
                  <c:v>2255482</c:v>
                </c:pt>
                <c:pt idx="1842">
                  <c:v>2002656</c:v>
                </c:pt>
                <c:pt idx="1843">
                  <c:v>3049275</c:v>
                </c:pt>
                <c:pt idx="1844">
                  <c:v>2816273</c:v>
                </c:pt>
                <c:pt idx="1845">
                  <c:v>2284672</c:v>
                </c:pt>
                <c:pt idx="1846">
                  <c:v>2294511</c:v>
                </c:pt>
                <c:pt idx="1847">
                  <c:v>2930119</c:v>
                </c:pt>
                <c:pt idx="1848">
                  <c:v>3596057</c:v>
                </c:pt>
                <c:pt idx="1849">
                  <c:v>3967975</c:v>
                </c:pt>
                <c:pt idx="1850">
                  <c:v>3534642</c:v>
                </c:pt>
                <c:pt idx="1851">
                  <c:v>3444620</c:v>
                </c:pt>
                <c:pt idx="1852">
                  <c:v>3523755</c:v>
                </c:pt>
                <c:pt idx="1853">
                  <c:v>3341692</c:v>
                </c:pt>
                <c:pt idx="1854">
                  <c:v>3541430</c:v>
                </c:pt>
                <c:pt idx="1855">
                  <c:v>3592380</c:v>
                </c:pt>
                <c:pt idx="1856">
                  <c:v>3434608</c:v>
                </c:pt>
                <c:pt idx="1857">
                  <c:v>3927463</c:v>
                </c:pt>
                <c:pt idx="1858">
                  <c:v>3296155</c:v>
                </c:pt>
                <c:pt idx="1859">
                  <c:v>3322182</c:v>
                </c:pt>
                <c:pt idx="1860">
                  <c:v>2940937</c:v>
                </c:pt>
                <c:pt idx="1861">
                  <c:v>3729142</c:v>
                </c:pt>
                <c:pt idx="1862">
                  <c:v>4100342</c:v>
                </c:pt>
                <c:pt idx="1863">
                  <c:v>3388349</c:v>
                </c:pt>
                <c:pt idx="1864">
                  <c:v>3443292</c:v>
                </c:pt>
                <c:pt idx="1865">
                  <c:v>3836984</c:v>
                </c:pt>
                <c:pt idx="1866">
                  <c:v>3216765</c:v>
                </c:pt>
                <c:pt idx="1867">
                  <c:v>3222072</c:v>
                </c:pt>
                <c:pt idx="1868">
                  <c:v>2644775</c:v>
                </c:pt>
                <c:pt idx="1869">
                  <c:v>3146593</c:v>
                </c:pt>
                <c:pt idx="1870">
                  <c:v>2246241</c:v>
                </c:pt>
                <c:pt idx="1871">
                  <c:v>2266924</c:v>
                </c:pt>
                <c:pt idx="1872">
                  <c:v>2940437</c:v>
                </c:pt>
                <c:pt idx="1873">
                  <c:v>3035980</c:v>
                </c:pt>
                <c:pt idx="1874">
                  <c:v>2361013</c:v>
                </c:pt>
                <c:pt idx="1875">
                  <c:v>2763289</c:v>
                </c:pt>
                <c:pt idx="1876">
                  <c:v>3605170</c:v>
                </c:pt>
                <c:pt idx="1877">
                  <c:v>3928322</c:v>
                </c:pt>
                <c:pt idx="1878">
                  <c:v>3575405</c:v>
                </c:pt>
                <c:pt idx="1879">
                  <c:v>3455858</c:v>
                </c:pt>
                <c:pt idx="1880">
                  <c:v>3486817</c:v>
                </c:pt>
                <c:pt idx="1881">
                  <c:v>3441345</c:v>
                </c:pt>
                <c:pt idx="1882">
                  <c:v>3585590</c:v>
                </c:pt>
                <c:pt idx="1883">
                  <c:v>3311582</c:v>
                </c:pt>
                <c:pt idx="1884">
                  <c:v>3282343</c:v>
                </c:pt>
                <c:pt idx="1885">
                  <c:v>3331768</c:v>
                </c:pt>
                <c:pt idx="1886">
                  <c:v>2748414</c:v>
                </c:pt>
                <c:pt idx="1887">
                  <c:v>3695110</c:v>
                </c:pt>
                <c:pt idx="1888">
                  <c:v>3704690</c:v>
                </c:pt>
                <c:pt idx="1889">
                  <c:v>3429463</c:v>
                </c:pt>
                <c:pt idx="1890">
                  <c:v>2719543</c:v>
                </c:pt>
                <c:pt idx="1891">
                  <c:v>3893584</c:v>
                </c:pt>
                <c:pt idx="1892">
                  <c:v>3721878</c:v>
                </c:pt>
                <c:pt idx="1893">
                  <c:v>3168353</c:v>
                </c:pt>
                <c:pt idx="1894">
                  <c:v>3248453</c:v>
                </c:pt>
                <c:pt idx="1895">
                  <c:v>2720630</c:v>
                </c:pt>
                <c:pt idx="1896">
                  <c:v>3145600</c:v>
                </c:pt>
                <c:pt idx="1897">
                  <c:v>2217596</c:v>
                </c:pt>
                <c:pt idx="1898">
                  <c:v>3084416</c:v>
                </c:pt>
                <c:pt idx="1899">
                  <c:v>3058204</c:v>
                </c:pt>
                <c:pt idx="1900">
                  <c:v>2461627</c:v>
                </c:pt>
                <c:pt idx="1901">
                  <c:v>3616984</c:v>
                </c:pt>
                <c:pt idx="1902">
                  <c:v>3887045</c:v>
                </c:pt>
                <c:pt idx="1903">
                  <c:v>3500578</c:v>
                </c:pt>
                <c:pt idx="1904">
                  <c:v>3394057</c:v>
                </c:pt>
                <c:pt idx="1905">
                  <c:v>3528478</c:v>
                </c:pt>
                <c:pt idx="1906">
                  <c:v>3421830</c:v>
                </c:pt>
                <c:pt idx="1907">
                  <c:v>3516779</c:v>
                </c:pt>
                <c:pt idx="1908">
                  <c:v>3587897</c:v>
                </c:pt>
                <c:pt idx="1909">
                  <c:v>3471524</c:v>
                </c:pt>
                <c:pt idx="1910">
                  <c:v>3438143</c:v>
                </c:pt>
                <c:pt idx="1911">
                  <c:v>3295503</c:v>
                </c:pt>
                <c:pt idx="1912">
                  <c:v>2716484</c:v>
                </c:pt>
                <c:pt idx="1913">
                  <c:v>3655757</c:v>
                </c:pt>
                <c:pt idx="1914">
                  <c:v>3709742</c:v>
                </c:pt>
                <c:pt idx="1915">
                  <c:v>3325600</c:v>
                </c:pt>
                <c:pt idx="1916">
                  <c:v>2781850</c:v>
                </c:pt>
                <c:pt idx="1917">
                  <c:v>3630711</c:v>
                </c:pt>
                <c:pt idx="1918">
                  <c:v>2906376</c:v>
                </c:pt>
                <c:pt idx="1919">
                  <c:v>3005843</c:v>
                </c:pt>
                <c:pt idx="1920">
                  <c:v>2597902</c:v>
                </c:pt>
                <c:pt idx="1921">
                  <c:v>2571088</c:v>
                </c:pt>
                <c:pt idx="1922">
                  <c:v>2998073</c:v>
                </c:pt>
                <c:pt idx="1923">
                  <c:v>2199857</c:v>
                </c:pt>
                <c:pt idx="1924">
                  <c:v>2858055</c:v>
                </c:pt>
                <c:pt idx="1925">
                  <c:v>2963782</c:v>
                </c:pt>
                <c:pt idx="1926">
                  <c:v>1674668</c:v>
                </c:pt>
                <c:pt idx="1927">
                  <c:v>2862397</c:v>
                </c:pt>
                <c:pt idx="1928">
                  <c:v>3471653</c:v>
                </c:pt>
                <c:pt idx="1929">
                  <c:v>3620136</c:v>
                </c:pt>
                <c:pt idx="1930">
                  <c:v>3998050</c:v>
                </c:pt>
                <c:pt idx="1931">
                  <c:v>3497043</c:v>
                </c:pt>
                <c:pt idx="1932">
                  <c:v>3418331</c:v>
                </c:pt>
                <c:pt idx="1933">
                  <c:v>3577852</c:v>
                </c:pt>
                <c:pt idx="1934">
                  <c:v>3338440</c:v>
                </c:pt>
                <c:pt idx="1935">
                  <c:v>3519684</c:v>
                </c:pt>
                <c:pt idx="1936">
                  <c:v>3520416</c:v>
                </c:pt>
                <c:pt idx="1937">
                  <c:v>3452159</c:v>
                </c:pt>
                <c:pt idx="1938">
                  <c:v>3210300</c:v>
                </c:pt>
                <c:pt idx="1939">
                  <c:v>2812565</c:v>
                </c:pt>
                <c:pt idx="1940">
                  <c:v>3628226</c:v>
                </c:pt>
                <c:pt idx="1941">
                  <c:v>3200770</c:v>
                </c:pt>
                <c:pt idx="1942">
                  <c:v>2080202</c:v>
                </c:pt>
                <c:pt idx="1943">
                  <c:v>3745241</c:v>
                </c:pt>
                <c:pt idx="1944">
                  <c:v>2597185</c:v>
                </c:pt>
                <c:pt idx="1945">
                  <c:v>2819327</c:v>
                </c:pt>
                <c:pt idx="1946">
                  <c:v>2017485</c:v>
                </c:pt>
                <c:pt idx="1947">
                  <c:v>2966540</c:v>
                </c:pt>
                <c:pt idx="1948">
                  <c:v>1801777</c:v>
                </c:pt>
                <c:pt idx="1949">
                  <c:v>2855690</c:v>
                </c:pt>
                <c:pt idx="1950">
                  <c:v>3451587</c:v>
                </c:pt>
                <c:pt idx="1951">
                  <c:v>3641054</c:v>
                </c:pt>
                <c:pt idx="1952">
                  <c:v>4034417</c:v>
                </c:pt>
                <c:pt idx="1953">
                  <c:v>3602037</c:v>
                </c:pt>
                <c:pt idx="1954">
                  <c:v>3613804</c:v>
                </c:pt>
                <c:pt idx="1955">
                  <c:v>3419877</c:v>
                </c:pt>
                <c:pt idx="1956">
                  <c:v>3488661</c:v>
                </c:pt>
                <c:pt idx="1957">
                  <c:v>3622772</c:v>
                </c:pt>
                <c:pt idx="1958">
                  <c:v>3543242</c:v>
                </c:pt>
                <c:pt idx="1959">
                  <c:v>3295793</c:v>
                </c:pt>
                <c:pt idx="1960">
                  <c:v>2611553</c:v>
                </c:pt>
                <c:pt idx="1961">
                  <c:v>3762680</c:v>
                </c:pt>
                <c:pt idx="1962">
                  <c:v>3441172</c:v>
                </c:pt>
                <c:pt idx="1963">
                  <c:v>2150455</c:v>
                </c:pt>
                <c:pt idx="1964">
                  <c:v>3697243</c:v>
                </c:pt>
                <c:pt idx="1965">
                  <c:v>2393584</c:v>
                </c:pt>
                <c:pt idx="1966">
                  <c:v>3089978</c:v>
                </c:pt>
                <c:pt idx="1967">
                  <c:v>2402632</c:v>
                </c:pt>
                <c:pt idx="1968">
                  <c:v>2907629</c:v>
                </c:pt>
                <c:pt idx="1969">
                  <c:v>2904483</c:v>
                </c:pt>
                <c:pt idx="1970">
                  <c:v>3484110</c:v>
                </c:pt>
                <c:pt idx="1971">
                  <c:v>3679855</c:v>
                </c:pt>
                <c:pt idx="1972">
                  <c:v>3614871</c:v>
                </c:pt>
                <c:pt idx="1973">
                  <c:v>3975473</c:v>
                </c:pt>
                <c:pt idx="1974">
                  <c:v>3551709</c:v>
                </c:pt>
                <c:pt idx="1975">
                  <c:v>3624654</c:v>
                </c:pt>
                <c:pt idx="1976">
                  <c:v>3581868</c:v>
                </c:pt>
                <c:pt idx="1977">
                  <c:v>3464649</c:v>
                </c:pt>
                <c:pt idx="1978">
                  <c:v>3693174</c:v>
                </c:pt>
                <c:pt idx="1979">
                  <c:v>3532043</c:v>
                </c:pt>
                <c:pt idx="1980">
                  <c:v>3359822</c:v>
                </c:pt>
                <c:pt idx="1981">
                  <c:v>3802334</c:v>
                </c:pt>
                <c:pt idx="1982">
                  <c:v>3398805</c:v>
                </c:pt>
                <c:pt idx="1983">
                  <c:v>2249880</c:v>
                </c:pt>
                <c:pt idx="1984">
                  <c:v>3629837</c:v>
                </c:pt>
                <c:pt idx="1985">
                  <c:v>2103479</c:v>
                </c:pt>
                <c:pt idx="1986">
                  <c:v>3244105</c:v>
                </c:pt>
                <c:pt idx="1987">
                  <c:v>2495227</c:v>
                </c:pt>
                <c:pt idx="1988">
                  <c:v>1256460</c:v>
                </c:pt>
                <c:pt idx="1989">
                  <c:v>3017499</c:v>
                </c:pt>
                <c:pt idx="1990">
                  <c:v>3142107</c:v>
                </c:pt>
                <c:pt idx="1991">
                  <c:v>1457553</c:v>
                </c:pt>
                <c:pt idx="1992">
                  <c:v>3575967</c:v>
                </c:pt>
                <c:pt idx="1993">
                  <c:v>3572012</c:v>
                </c:pt>
                <c:pt idx="1994">
                  <c:v>3475176</c:v>
                </c:pt>
                <c:pt idx="1995">
                  <c:v>3399222</c:v>
                </c:pt>
                <c:pt idx="1996">
                  <c:v>3420820</c:v>
                </c:pt>
                <c:pt idx="1997">
                  <c:v>3232417</c:v>
                </c:pt>
                <c:pt idx="1998">
                  <c:v>3673656</c:v>
                </c:pt>
                <c:pt idx="1999">
                  <c:v>3246542</c:v>
                </c:pt>
                <c:pt idx="2000">
                  <c:v>3184173</c:v>
                </c:pt>
                <c:pt idx="2001">
                  <c:v>2210461</c:v>
                </c:pt>
                <c:pt idx="2002">
                  <c:v>3688557</c:v>
                </c:pt>
                <c:pt idx="2003">
                  <c:v>2759991</c:v>
                </c:pt>
                <c:pt idx="2004">
                  <c:v>2440219</c:v>
                </c:pt>
                <c:pt idx="2005">
                  <c:v>1359472</c:v>
                </c:pt>
                <c:pt idx="2006">
                  <c:v>3153195</c:v>
                </c:pt>
                <c:pt idx="2007">
                  <c:v>2534952</c:v>
                </c:pt>
                <c:pt idx="2008">
                  <c:v>1254847</c:v>
                </c:pt>
                <c:pt idx="2009">
                  <c:v>3115229</c:v>
                </c:pt>
                <c:pt idx="2010">
                  <c:v>3194465</c:v>
                </c:pt>
                <c:pt idx="2011">
                  <c:v>2899814</c:v>
                </c:pt>
                <c:pt idx="2012">
                  <c:v>2568914</c:v>
                </c:pt>
                <c:pt idx="2013">
                  <c:v>3412306</c:v>
                </c:pt>
                <c:pt idx="2014">
                  <c:v>3570358</c:v>
                </c:pt>
                <c:pt idx="2015">
                  <c:v>3761553</c:v>
                </c:pt>
                <c:pt idx="2016">
                  <c:v>3254667</c:v>
                </c:pt>
                <c:pt idx="2017">
                  <c:v>3736068</c:v>
                </c:pt>
                <c:pt idx="2018">
                  <c:v>3282390</c:v>
                </c:pt>
                <c:pt idx="2019">
                  <c:v>3296453</c:v>
                </c:pt>
                <c:pt idx="2020">
                  <c:v>2532442</c:v>
                </c:pt>
                <c:pt idx="2021">
                  <c:v>3795694</c:v>
                </c:pt>
                <c:pt idx="2022">
                  <c:v>2619127</c:v>
                </c:pt>
                <c:pt idx="2023">
                  <c:v>2802238</c:v>
                </c:pt>
                <c:pt idx="2024">
                  <c:v>1995967</c:v>
                </c:pt>
                <c:pt idx="2025">
                  <c:v>1503080</c:v>
                </c:pt>
                <c:pt idx="2026">
                  <c:v>2477676</c:v>
                </c:pt>
                <c:pt idx="2027">
                  <c:v>1369188</c:v>
                </c:pt>
                <c:pt idx="2028">
                  <c:v>2394223</c:v>
                </c:pt>
                <c:pt idx="2029">
                  <c:v>3060493</c:v>
                </c:pt>
                <c:pt idx="2030">
                  <c:v>3091040</c:v>
                </c:pt>
                <c:pt idx="2031">
                  <c:v>3006917</c:v>
                </c:pt>
                <c:pt idx="2032">
                  <c:v>3573763</c:v>
                </c:pt>
                <c:pt idx="2033">
                  <c:v>3337778</c:v>
                </c:pt>
                <c:pt idx="2034">
                  <c:v>3452076</c:v>
                </c:pt>
                <c:pt idx="2035">
                  <c:v>3659142</c:v>
                </c:pt>
                <c:pt idx="2036">
                  <c:v>3696142</c:v>
                </c:pt>
                <c:pt idx="2037">
                  <c:v>3259588</c:v>
                </c:pt>
                <c:pt idx="2038">
                  <c:v>3746563</c:v>
                </c:pt>
                <c:pt idx="2039">
                  <c:v>3207612</c:v>
                </c:pt>
                <c:pt idx="2040">
                  <c:v>3687699</c:v>
                </c:pt>
                <c:pt idx="2041">
                  <c:v>3253557</c:v>
                </c:pt>
                <c:pt idx="2042">
                  <c:v>3624929</c:v>
                </c:pt>
                <c:pt idx="2043">
                  <c:v>3850189</c:v>
                </c:pt>
                <c:pt idx="2044">
                  <c:v>2725738</c:v>
                </c:pt>
                <c:pt idx="2045">
                  <c:v>2994925</c:v>
                </c:pt>
                <c:pt idx="2046">
                  <c:v>1421200</c:v>
                </c:pt>
                <c:pt idx="2047">
                  <c:v>2016102</c:v>
                </c:pt>
                <c:pt idx="2048">
                  <c:v>2935286</c:v>
                </c:pt>
                <c:pt idx="2049">
                  <c:v>1543722</c:v>
                </c:pt>
                <c:pt idx="2050">
                  <c:v>2360516</c:v>
                </c:pt>
                <c:pt idx="2051">
                  <c:v>2519154</c:v>
                </c:pt>
                <c:pt idx="2052">
                  <c:v>1277117</c:v>
                </c:pt>
                <c:pt idx="2053">
                  <c:v>2939695</c:v>
                </c:pt>
                <c:pt idx="2054">
                  <c:v>2942444</c:v>
                </c:pt>
                <c:pt idx="2055">
                  <c:v>3027951</c:v>
                </c:pt>
                <c:pt idx="2056">
                  <c:v>2975710</c:v>
                </c:pt>
                <c:pt idx="2057">
                  <c:v>2208693</c:v>
                </c:pt>
                <c:pt idx="2058">
                  <c:v>3562897</c:v>
                </c:pt>
                <c:pt idx="2059">
                  <c:v>3311255</c:v>
                </c:pt>
                <c:pt idx="2060">
                  <c:v>3579249</c:v>
                </c:pt>
                <c:pt idx="2061">
                  <c:v>3631836</c:v>
                </c:pt>
                <c:pt idx="2062">
                  <c:v>3314946</c:v>
                </c:pt>
                <c:pt idx="2063">
                  <c:v>3701119</c:v>
                </c:pt>
                <c:pt idx="2064">
                  <c:v>3324076</c:v>
                </c:pt>
                <c:pt idx="2065">
                  <c:v>3460017</c:v>
                </c:pt>
                <c:pt idx="2066">
                  <c:v>3532940</c:v>
                </c:pt>
                <c:pt idx="2067">
                  <c:v>3595199</c:v>
                </c:pt>
                <c:pt idx="2068">
                  <c:v>2804227</c:v>
                </c:pt>
                <c:pt idx="2069">
                  <c:v>2886829</c:v>
                </c:pt>
                <c:pt idx="2070">
                  <c:v>1476663</c:v>
                </c:pt>
                <c:pt idx="2071">
                  <c:v>1558674</c:v>
                </c:pt>
                <c:pt idx="2072">
                  <c:v>3012821</c:v>
                </c:pt>
                <c:pt idx="2073">
                  <c:v>2287385</c:v>
                </c:pt>
                <c:pt idx="2074">
                  <c:v>1531432</c:v>
                </c:pt>
                <c:pt idx="2075">
                  <c:v>2117442</c:v>
                </c:pt>
                <c:pt idx="2076">
                  <c:v>1753404</c:v>
                </c:pt>
                <c:pt idx="2077">
                  <c:v>2886018</c:v>
                </c:pt>
                <c:pt idx="2078">
                  <c:v>3049323</c:v>
                </c:pt>
                <c:pt idx="2079">
                  <c:v>2999946</c:v>
                </c:pt>
                <c:pt idx="2080">
                  <c:v>3546092</c:v>
                </c:pt>
                <c:pt idx="2081">
                  <c:v>3759982</c:v>
                </c:pt>
                <c:pt idx="2082">
                  <c:v>3298882</c:v>
                </c:pt>
                <c:pt idx="2083">
                  <c:v>3457764</c:v>
                </c:pt>
                <c:pt idx="2084">
                  <c:v>3715014</c:v>
                </c:pt>
                <c:pt idx="2085">
                  <c:v>3462409</c:v>
                </c:pt>
                <c:pt idx="2086">
                  <c:v>3403666</c:v>
                </c:pt>
                <c:pt idx="2087">
                  <c:v>3434753</c:v>
                </c:pt>
                <c:pt idx="2088">
                  <c:v>3951828</c:v>
                </c:pt>
                <c:pt idx="2089">
                  <c:v>3520881</c:v>
                </c:pt>
                <c:pt idx="2090">
                  <c:v>3450916</c:v>
                </c:pt>
                <c:pt idx="2091">
                  <c:v>2925045</c:v>
                </c:pt>
                <c:pt idx="2092">
                  <c:v>3154914</c:v>
                </c:pt>
                <c:pt idx="2093">
                  <c:v>2964334</c:v>
                </c:pt>
                <c:pt idx="2094">
                  <c:v>1416937</c:v>
                </c:pt>
                <c:pt idx="2095">
                  <c:v>1034770</c:v>
                </c:pt>
                <c:pt idx="2096">
                  <c:v>3136551</c:v>
                </c:pt>
                <c:pt idx="2097">
                  <c:v>3363603</c:v>
                </c:pt>
                <c:pt idx="2098">
                  <c:v>2250059</c:v>
                </c:pt>
                <c:pt idx="2099">
                  <c:v>1567536</c:v>
                </c:pt>
                <c:pt idx="2100">
                  <c:v>2936228</c:v>
                </c:pt>
                <c:pt idx="2101">
                  <c:v>1264986</c:v>
                </c:pt>
                <c:pt idx="2102">
                  <c:v>2904369</c:v>
                </c:pt>
                <c:pt idx="2103">
                  <c:v>3046987</c:v>
                </c:pt>
                <c:pt idx="2104">
                  <c:v>2999163</c:v>
                </c:pt>
                <c:pt idx="2105">
                  <c:v>3412825</c:v>
                </c:pt>
                <c:pt idx="2106">
                  <c:v>3755667</c:v>
                </c:pt>
                <c:pt idx="2107">
                  <c:v>2986743</c:v>
                </c:pt>
                <c:pt idx="2108">
                  <c:v>3387621</c:v>
                </c:pt>
                <c:pt idx="2109">
                  <c:v>3471912</c:v>
                </c:pt>
                <c:pt idx="2110">
                  <c:v>3520788</c:v>
                </c:pt>
                <c:pt idx="2111">
                  <c:v>3841112</c:v>
                </c:pt>
                <c:pt idx="2112">
                  <c:v>3455191</c:v>
                </c:pt>
                <c:pt idx="2113">
                  <c:v>3303950</c:v>
                </c:pt>
                <c:pt idx="2114">
                  <c:v>3458225</c:v>
                </c:pt>
                <c:pt idx="2115">
                  <c:v>3734654</c:v>
                </c:pt>
                <c:pt idx="2116">
                  <c:v>3397373</c:v>
                </c:pt>
                <c:pt idx="2117">
                  <c:v>2722636</c:v>
                </c:pt>
                <c:pt idx="2118">
                  <c:v>2941761</c:v>
                </c:pt>
                <c:pt idx="2119">
                  <c:v>3024665</c:v>
                </c:pt>
                <c:pt idx="2120">
                  <c:v>1393112</c:v>
                </c:pt>
                <c:pt idx="2121">
                  <c:v>1199439</c:v>
                </c:pt>
                <c:pt idx="2122">
                  <c:v>2814580</c:v>
                </c:pt>
                <c:pt idx="2123">
                  <c:v>3097792</c:v>
                </c:pt>
                <c:pt idx="2124">
                  <c:v>3311704</c:v>
                </c:pt>
                <c:pt idx="2125">
                  <c:v>2260740</c:v>
                </c:pt>
                <c:pt idx="2126">
                  <c:v>1604614</c:v>
                </c:pt>
                <c:pt idx="2127">
                  <c:v>2954337</c:v>
                </c:pt>
                <c:pt idx="2128">
                  <c:v>2928440</c:v>
                </c:pt>
                <c:pt idx="2129">
                  <c:v>276348</c:v>
                </c:pt>
                <c:pt idx="2130">
                  <c:v>3058176</c:v>
                </c:pt>
                <c:pt idx="2131">
                  <c:v>2862582</c:v>
                </c:pt>
                <c:pt idx="2132">
                  <c:v>3567036</c:v>
                </c:pt>
                <c:pt idx="2133">
                  <c:v>3794056</c:v>
                </c:pt>
                <c:pt idx="2134">
                  <c:v>3382288</c:v>
                </c:pt>
                <c:pt idx="2135">
                  <c:v>3343154</c:v>
                </c:pt>
                <c:pt idx="2136">
                  <c:v>3612877</c:v>
                </c:pt>
                <c:pt idx="2137">
                  <c:v>3536984</c:v>
                </c:pt>
                <c:pt idx="2138">
                  <c:v>3930906</c:v>
                </c:pt>
                <c:pt idx="2139">
                  <c:v>3299960</c:v>
                </c:pt>
                <c:pt idx="2140">
                  <c:v>3470839</c:v>
                </c:pt>
                <c:pt idx="2141">
                  <c:v>3378369</c:v>
                </c:pt>
                <c:pt idx="2142">
                  <c:v>2748810</c:v>
                </c:pt>
                <c:pt idx="2143">
                  <c:v>3622589</c:v>
                </c:pt>
                <c:pt idx="2144">
                  <c:v>3611600</c:v>
                </c:pt>
                <c:pt idx="2145">
                  <c:v>3387905</c:v>
                </c:pt>
                <c:pt idx="2146">
                  <c:v>2572399</c:v>
                </c:pt>
                <c:pt idx="2147">
                  <c:v>2986042</c:v>
                </c:pt>
                <c:pt idx="2148">
                  <c:v>3162606</c:v>
                </c:pt>
                <c:pt idx="2149">
                  <c:v>1442752</c:v>
                </c:pt>
                <c:pt idx="2150">
                  <c:v>2971273</c:v>
                </c:pt>
                <c:pt idx="2151">
                  <c:v>2954003</c:v>
                </c:pt>
                <c:pt idx="2152">
                  <c:v>2300793</c:v>
                </c:pt>
                <c:pt idx="2153">
                  <c:v>1595536</c:v>
                </c:pt>
                <c:pt idx="2154">
                  <c:v>2911139</c:v>
                </c:pt>
                <c:pt idx="2155">
                  <c:v>2821152</c:v>
                </c:pt>
                <c:pt idx="2156">
                  <c:v>1837574</c:v>
                </c:pt>
                <c:pt idx="2157">
                  <c:v>3080825</c:v>
                </c:pt>
                <c:pt idx="2158">
                  <c:v>2609628</c:v>
                </c:pt>
                <c:pt idx="2159">
                  <c:v>3295194</c:v>
                </c:pt>
                <c:pt idx="2160">
                  <c:v>3668328</c:v>
                </c:pt>
                <c:pt idx="2161">
                  <c:v>3424018</c:v>
                </c:pt>
                <c:pt idx="2162">
                  <c:v>3362014</c:v>
                </c:pt>
                <c:pt idx="2163">
                  <c:v>3624098</c:v>
                </c:pt>
                <c:pt idx="2164">
                  <c:v>3536927</c:v>
                </c:pt>
                <c:pt idx="2165">
                  <c:v>3648010</c:v>
                </c:pt>
                <c:pt idx="2166">
                  <c:v>3735786</c:v>
                </c:pt>
                <c:pt idx="2167">
                  <c:v>3250211</c:v>
                </c:pt>
                <c:pt idx="2168">
                  <c:v>3448308</c:v>
                </c:pt>
                <c:pt idx="2169">
                  <c:v>3548366</c:v>
                </c:pt>
                <c:pt idx="2170">
                  <c:v>2524157</c:v>
                </c:pt>
                <c:pt idx="2171">
                  <c:v>2618519</c:v>
                </c:pt>
                <c:pt idx="2172">
                  <c:v>3800073</c:v>
                </c:pt>
                <c:pt idx="2173">
                  <c:v>3706619</c:v>
                </c:pt>
                <c:pt idx="2174">
                  <c:v>3612575</c:v>
                </c:pt>
                <c:pt idx="2175">
                  <c:v>3459274</c:v>
                </c:pt>
                <c:pt idx="2176">
                  <c:v>2738527</c:v>
                </c:pt>
                <c:pt idx="2177">
                  <c:v>2823310</c:v>
                </c:pt>
                <c:pt idx="2178">
                  <c:v>2803855</c:v>
                </c:pt>
                <c:pt idx="2179">
                  <c:v>1185064</c:v>
                </c:pt>
                <c:pt idx="2180">
                  <c:v>3102691</c:v>
                </c:pt>
                <c:pt idx="2181">
                  <c:v>2900873</c:v>
                </c:pt>
                <c:pt idx="2182">
                  <c:v>2192397</c:v>
                </c:pt>
                <c:pt idx="2183">
                  <c:v>1435261</c:v>
                </c:pt>
                <c:pt idx="2184">
                  <c:v>2825407</c:v>
                </c:pt>
                <c:pt idx="2185">
                  <c:v>2830355</c:v>
                </c:pt>
                <c:pt idx="2186">
                  <c:v>2411671</c:v>
                </c:pt>
                <c:pt idx="2187">
                  <c:v>1869750</c:v>
                </c:pt>
                <c:pt idx="2188">
                  <c:v>3145944</c:v>
                </c:pt>
                <c:pt idx="2189">
                  <c:v>2772541</c:v>
                </c:pt>
                <c:pt idx="2190">
                  <c:v>3586817</c:v>
                </c:pt>
                <c:pt idx="2191">
                  <c:v>3409098</c:v>
                </c:pt>
                <c:pt idx="2192">
                  <c:v>3829853</c:v>
                </c:pt>
                <c:pt idx="2193">
                  <c:v>3418288</c:v>
                </c:pt>
                <c:pt idx="2194">
                  <c:v>3353824</c:v>
                </c:pt>
                <c:pt idx="2195">
                  <c:v>3632493</c:v>
                </c:pt>
                <c:pt idx="2196">
                  <c:v>3547681</c:v>
                </c:pt>
                <c:pt idx="2197">
                  <c:v>3530373</c:v>
                </c:pt>
                <c:pt idx="2198">
                  <c:v>3556497</c:v>
                </c:pt>
                <c:pt idx="2199">
                  <c:v>3262364</c:v>
                </c:pt>
                <c:pt idx="2200">
                  <c:v>3272108</c:v>
                </c:pt>
                <c:pt idx="2201">
                  <c:v>2506940</c:v>
                </c:pt>
                <c:pt idx="2202">
                  <c:v>2786996</c:v>
                </c:pt>
                <c:pt idx="2203">
                  <c:v>3834662</c:v>
                </c:pt>
                <c:pt idx="2204">
                  <c:v>3673583</c:v>
                </c:pt>
                <c:pt idx="2205">
                  <c:v>3573265</c:v>
                </c:pt>
                <c:pt idx="2206">
                  <c:v>3545491</c:v>
                </c:pt>
                <c:pt idx="2207">
                  <c:v>3538819</c:v>
                </c:pt>
                <c:pt idx="2208">
                  <c:v>2653030</c:v>
                </c:pt>
                <c:pt idx="2209">
                  <c:v>2867492</c:v>
                </c:pt>
                <c:pt idx="2210">
                  <c:v>2838676</c:v>
                </c:pt>
                <c:pt idx="2211">
                  <c:v>1280160</c:v>
                </c:pt>
                <c:pt idx="2212">
                  <c:v>3183451</c:v>
                </c:pt>
                <c:pt idx="2213">
                  <c:v>2991647</c:v>
                </c:pt>
                <c:pt idx="2214">
                  <c:v>2420245</c:v>
                </c:pt>
                <c:pt idx="2215">
                  <c:v>1617341</c:v>
                </c:pt>
                <c:pt idx="2216">
                  <c:v>2844265</c:v>
                </c:pt>
                <c:pt idx="2217">
                  <c:v>2898693</c:v>
                </c:pt>
                <c:pt idx="2218">
                  <c:v>2365049</c:v>
                </c:pt>
                <c:pt idx="2219">
                  <c:v>3121810</c:v>
                </c:pt>
                <c:pt idx="2220">
                  <c:v>2931778</c:v>
                </c:pt>
                <c:pt idx="2221">
                  <c:v>3552358</c:v>
                </c:pt>
                <c:pt idx="2222">
                  <c:v>3343549</c:v>
                </c:pt>
                <c:pt idx="2223">
                  <c:v>3825686</c:v>
                </c:pt>
                <c:pt idx="2224">
                  <c:v>3375518</c:v>
                </c:pt>
                <c:pt idx="2225">
                  <c:v>3332247</c:v>
                </c:pt>
                <c:pt idx="2226">
                  <c:v>3654608</c:v>
                </c:pt>
                <c:pt idx="2227">
                  <c:v>3272060</c:v>
                </c:pt>
                <c:pt idx="2228">
                  <c:v>3613050</c:v>
                </c:pt>
                <c:pt idx="2229">
                  <c:v>3145470</c:v>
                </c:pt>
                <c:pt idx="2230">
                  <c:v>3034499</c:v>
                </c:pt>
                <c:pt idx="2231">
                  <c:v>2194142</c:v>
                </c:pt>
                <c:pt idx="2232">
                  <c:v>3793283</c:v>
                </c:pt>
                <c:pt idx="2233">
                  <c:v>3741186</c:v>
                </c:pt>
                <c:pt idx="2234">
                  <c:v>3338187</c:v>
                </c:pt>
                <c:pt idx="2235">
                  <c:v>3489020</c:v>
                </c:pt>
                <c:pt idx="2236">
                  <c:v>3514968</c:v>
                </c:pt>
                <c:pt idx="2237">
                  <c:v>2685280</c:v>
                </c:pt>
                <c:pt idx="2238">
                  <c:v>2963889</c:v>
                </c:pt>
                <c:pt idx="2239">
                  <c:v>2906554</c:v>
                </c:pt>
                <c:pt idx="2240">
                  <c:v>1385274</c:v>
                </c:pt>
                <c:pt idx="2241">
                  <c:v>3011680</c:v>
                </c:pt>
                <c:pt idx="2242">
                  <c:v>2936351</c:v>
                </c:pt>
                <c:pt idx="2243">
                  <c:v>1988224</c:v>
                </c:pt>
                <c:pt idx="2244">
                  <c:v>2799016</c:v>
                </c:pt>
                <c:pt idx="2245">
                  <c:v>2799193</c:v>
                </c:pt>
                <c:pt idx="2246">
                  <c:v>2343860</c:v>
                </c:pt>
                <c:pt idx="2247">
                  <c:v>3509591</c:v>
                </c:pt>
                <c:pt idx="2248">
                  <c:v>3935669</c:v>
                </c:pt>
                <c:pt idx="2249">
                  <c:v>3368437</c:v>
                </c:pt>
                <c:pt idx="2250">
                  <c:v>3342889</c:v>
                </c:pt>
                <c:pt idx="2251">
                  <c:v>3704649</c:v>
                </c:pt>
                <c:pt idx="2252">
                  <c:v>3636684</c:v>
                </c:pt>
                <c:pt idx="2253">
                  <c:v>3354519</c:v>
                </c:pt>
                <c:pt idx="2254">
                  <c:v>3622430</c:v>
                </c:pt>
                <c:pt idx="2255">
                  <c:v>2981618</c:v>
                </c:pt>
                <c:pt idx="2256">
                  <c:v>3366114</c:v>
                </c:pt>
                <c:pt idx="2257">
                  <c:v>2929962</c:v>
                </c:pt>
                <c:pt idx="2258">
                  <c:v>3798407</c:v>
                </c:pt>
                <c:pt idx="2259">
                  <c:v>3767835</c:v>
                </c:pt>
                <c:pt idx="2260">
                  <c:v>3391999</c:v>
                </c:pt>
                <c:pt idx="2261">
                  <c:v>3228960</c:v>
                </c:pt>
                <c:pt idx="2262">
                  <c:v>3518855</c:v>
                </c:pt>
                <c:pt idx="2263">
                  <c:v>3830533</c:v>
                </c:pt>
                <c:pt idx="2264">
                  <c:v>3282467</c:v>
                </c:pt>
                <c:pt idx="2265">
                  <c:v>2595183</c:v>
                </c:pt>
                <c:pt idx="2266">
                  <c:v>2798223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17536"/>
        <c:axId val="86935232"/>
      </c:lineChart>
      <c:dateAx>
        <c:axId val="57217536"/>
        <c:scaling>
          <c:orientation val="minMax"/>
          <c:min val="40544"/>
        </c:scaling>
        <c:delete val="0"/>
        <c:axPos val="b"/>
        <c:numFmt formatCode="dd/mm/yyyy;@" sourceLinked="1"/>
        <c:majorTickMark val="out"/>
        <c:minorTickMark val="none"/>
        <c:tickLblPos val="nextTo"/>
        <c:crossAx val="86935232"/>
        <c:crosses val="autoZero"/>
        <c:auto val="1"/>
        <c:lblOffset val="100"/>
        <c:baseTimeUnit val="days"/>
      </c:dateAx>
      <c:valAx>
        <c:axId val="869352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</a:t>
                </a:r>
                <a:r>
                  <a:rPr lang="nl-NL" baseline="0"/>
                  <a:t>  of Tweets</a:t>
                </a:r>
                <a:endParaRPr lang="nl-NL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57217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dirty="0" err="1" smtClean="0"/>
              <a:t>Number</a:t>
            </a:r>
            <a:r>
              <a:rPr lang="nl-NL" dirty="0" smtClean="0"/>
              <a:t> of twitter </a:t>
            </a:r>
            <a:r>
              <a:rPr lang="nl-NL" dirty="0"/>
              <a:t>users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'MR P thresholded'!$K$1</c:f>
              <c:strCache>
                <c:ptCount val="1"/>
                <c:pt idx="0">
                  <c:v>NL twitter users</c:v>
                </c:pt>
              </c:strCache>
            </c:strRef>
          </c:tx>
          <c:marker>
            <c:symbol val="none"/>
          </c:marker>
          <c:cat>
            <c:numRef>
              <c:f>'MR P thresholded'!$I$2:$I$60</c:f>
              <c:numCache>
                <c:formatCode>dd/mm/yyyy;@</c:formatCode>
                <c:ptCount val="59"/>
                <c:pt idx="0">
                  <c:v>40558</c:v>
                </c:pt>
                <c:pt idx="1">
                  <c:v>40589</c:v>
                </c:pt>
                <c:pt idx="2">
                  <c:v>40617</c:v>
                </c:pt>
                <c:pt idx="3">
                  <c:v>40648</c:v>
                </c:pt>
                <c:pt idx="4">
                  <c:v>40678</c:v>
                </c:pt>
                <c:pt idx="5">
                  <c:v>40709</c:v>
                </c:pt>
                <c:pt idx="6">
                  <c:v>40739</c:v>
                </c:pt>
                <c:pt idx="7">
                  <c:v>40770</c:v>
                </c:pt>
                <c:pt idx="8">
                  <c:v>40801</c:v>
                </c:pt>
                <c:pt idx="9">
                  <c:v>40831</c:v>
                </c:pt>
                <c:pt idx="10">
                  <c:v>40862</c:v>
                </c:pt>
                <c:pt idx="11">
                  <c:v>40892</c:v>
                </c:pt>
                <c:pt idx="12">
                  <c:v>40923</c:v>
                </c:pt>
                <c:pt idx="13">
                  <c:v>40954</c:v>
                </c:pt>
                <c:pt idx="14">
                  <c:v>40983</c:v>
                </c:pt>
                <c:pt idx="15">
                  <c:v>41014</c:v>
                </c:pt>
                <c:pt idx="16">
                  <c:v>41044</c:v>
                </c:pt>
                <c:pt idx="17">
                  <c:v>41075</c:v>
                </c:pt>
                <c:pt idx="18">
                  <c:v>41105</c:v>
                </c:pt>
                <c:pt idx="19">
                  <c:v>41136</c:v>
                </c:pt>
                <c:pt idx="20">
                  <c:v>41167</c:v>
                </c:pt>
                <c:pt idx="21">
                  <c:v>41197</c:v>
                </c:pt>
                <c:pt idx="22">
                  <c:v>41228</c:v>
                </c:pt>
                <c:pt idx="23">
                  <c:v>41258</c:v>
                </c:pt>
                <c:pt idx="24">
                  <c:v>41289</c:v>
                </c:pt>
                <c:pt idx="25">
                  <c:v>41320</c:v>
                </c:pt>
                <c:pt idx="26">
                  <c:v>41348</c:v>
                </c:pt>
                <c:pt idx="27">
                  <c:v>41379</c:v>
                </c:pt>
                <c:pt idx="28">
                  <c:v>41409</c:v>
                </c:pt>
                <c:pt idx="29">
                  <c:v>41440</c:v>
                </c:pt>
                <c:pt idx="30">
                  <c:v>41470</c:v>
                </c:pt>
                <c:pt idx="31">
                  <c:v>41501</c:v>
                </c:pt>
                <c:pt idx="32">
                  <c:v>41532</c:v>
                </c:pt>
                <c:pt idx="33">
                  <c:v>41562</c:v>
                </c:pt>
                <c:pt idx="34">
                  <c:v>41593</c:v>
                </c:pt>
                <c:pt idx="35">
                  <c:v>41623</c:v>
                </c:pt>
                <c:pt idx="36">
                  <c:v>41654</c:v>
                </c:pt>
                <c:pt idx="37">
                  <c:v>41685</c:v>
                </c:pt>
                <c:pt idx="38">
                  <c:v>41713</c:v>
                </c:pt>
                <c:pt idx="39">
                  <c:v>41744</c:v>
                </c:pt>
                <c:pt idx="40">
                  <c:v>41774</c:v>
                </c:pt>
                <c:pt idx="41">
                  <c:v>41805</c:v>
                </c:pt>
                <c:pt idx="42">
                  <c:v>41835</c:v>
                </c:pt>
                <c:pt idx="43">
                  <c:v>41866</c:v>
                </c:pt>
                <c:pt idx="44">
                  <c:v>41897</c:v>
                </c:pt>
                <c:pt idx="45">
                  <c:v>41927</c:v>
                </c:pt>
                <c:pt idx="46">
                  <c:v>41958</c:v>
                </c:pt>
                <c:pt idx="47">
                  <c:v>41988</c:v>
                </c:pt>
                <c:pt idx="48">
                  <c:v>42019</c:v>
                </c:pt>
                <c:pt idx="49">
                  <c:v>42050</c:v>
                </c:pt>
                <c:pt idx="50">
                  <c:v>42078</c:v>
                </c:pt>
                <c:pt idx="51">
                  <c:v>42109</c:v>
                </c:pt>
                <c:pt idx="52">
                  <c:v>42139</c:v>
                </c:pt>
                <c:pt idx="53">
                  <c:v>42170</c:v>
                </c:pt>
                <c:pt idx="54">
                  <c:v>42200</c:v>
                </c:pt>
                <c:pt idx="55">
                  <c:v>42231</c:v>
                </c:pt>
                <c:pt idx="56">
                  <c:v>42262</c:v>
                </c:pt>
                <c:pt idx="57">
                  <c:v>42292</c:v>
                </c:pt>
              </c:numCache>
            </c:numRef>
          </c:cat>
          <c:val>
            <c:numRef>
              <c:f>'MR P thresholded'!$K$2:$K$60</c:f>
              <c:numCache>
                <c:formatCode>General</c:formatCode>
                <c:ptCount val="59"/>
                <c:pt idx="0">
                  <c:v>3106000</c:v>
                </c:pt>
                <c:pt idx="1">
                  <c:v>3199000</c:v>
                </c:pt>
                <c:pt idx="2">
                  <c:v>3292000</c:v>
                </c:pt>
                <c:pt idx="3">
                  <c:v>3385000</c:v>
                </c:pt>
                <c:pt idx="4">
                  <c:v>3478000</c:v>
                </c:pt>
                <c:pt idx="5">
                  <c:v>3571000</c:v>
                </c:pt>
                <c:pt idx="6">
                  <c:v>3664000</c:v>
                </c:pt>
                <c:pt idx="7">
                  <c:v>3757000</c:v>
                </c:pt>
                <c:pt idx="8">
                  <c:v>3850000</c:v>
                </c:pt>
                <c:pt idx="9">
                  <c:v>3943000</c:v>
                </c:pt>
                <c:pt idx="10">
                  <c:v>4036000</c:v>
                </c:pt>
                <c:pt idx="11">
                  <c:v>4129000</c:v>
                </c:pt>
                <c:pt idx="12">
                  <c:v>4222000</c:v>
                </c:pt>
                <c:pt idx="13">
                  <c:v>4176417</c:v>
                </c:pt>
                <c:pt idx="14">
                  <c:v>4130834</c:v>
                </c:pt>
                <c:pt idx="15">
                  <c:v>4085251</c:v>
                </c:pt>
                <c:pt idx="16">
                  <c:v>4039668</c:v>
                </c:pt>
                <c:pt idx="17">
                  <c:v>3994085</c:v>
                </c:pt>
                <c:pt idx="18">
                  <c:v>3948502</c:v>
                </c:pt>
                <c:pt idx="19">
                  <c:v>3902919</c:v>
                </c:pt>
                <c:pt idx="20">
                  <c:v>3857336</c:v>
                </c:pt>
                <c:pt idx="21">
                  <c:v>3811753</c:v>
                </c:pt>
                <c:pt idx="22">
                  <c:v>3766170</c:v>
                </c:pt>
                <c:pt idx="23">
                  <c:v>3720587</c:v>
                </c:pt>
                <c:pt idx="24">
                  <c:v>3675000</c:v>
                </c:pt>
                <c:pt idx="25">
                  <c:v>3660417</c:v>
                </c:pt>
                <c:pt idx="26">
                  <c:v>3645834</c:v>
                </c:pt>
                <c:pt idx="27">
                  <c:v>3631251</c:v>
                </c:pt>
                <c:pt idx="28">
                  <c:v>3616668</c:v>
                </c:pt>
                <c:pt idx="29">
                  <c:v>3602085</c:v>
                </c:pt>
                <c:pt idx="30">
                  <c:v>3587502</c:v>
                </c:pt>
                <c:pt idx="31">
                  <c:v>3572919</c:v>
                </c:pt>
                <c:pt idx="32">
                  <c:v>3558336</c:v>
                </c:pt>
                <c:pt idx="33">
                  <c:v>3543753</c:v>
                </c:pt>
                <c:pt idx="34">
                  <c:v>3529170</c:v>
                </c:pt>
                <c:pt idx="35">
                  <c:v>3514587</c:v>
                </c:pt>
                <c:pt idx="36">
                  <c:v>3500000</c:v>
                </c:pt>
                <c:pt idx="37">
                  <c:v>3441667</c:v>
                </c:pt>
                <c:pt idx="38">
                  <c:v>3383334</c:v>
                </c:pt>
                <c:pt idx="39">
                  <c:v>3325001</c:v>
                </c:pt>
                <c:pt idx="40">
                  <c:v>3266668</c:v>
                </c:pt>
                <c:pt idx="41">
                  <c:v>3208335</c:v>
                </c:pt>
                <c:pt idx="42">
                  <c:v>3150002</c:v>
                </c:pt>
                <c:pt idx="43">
                  <c:v>3091669</c:v>
                </c:pt>
                <c:pt idx="44">
                  <c:v>3033336</c:v>
                </c:pt>
                <c:pt idx="45">
                  <c:v>2975003</c:v>
                </c:pt>
                <c:pt idx="46">
                  <c:v>2916670</c:v>
                </c:pt>
                <c:pt idx="47">
                  <c:v>2858337</c:v>
                </c:pt>
                <c:pt idx="48">
                  <c:v>2800000</c:v>
                </c:pt>
                <c:pt idx="49">
                  <c:v>2770000</c:v>
                </c:pt>
                <c:pt idx="50">
                  <c:v>2740000</c:v>
                </c:pt>
                <c:pt idx="51">
                  <c:v>2710000</c:v>
                </c:pt>
                <c:pt idx="52">
                  <c:v>2680000</c:v>
                </c:pt>
                <c:pt idx="53">
                  <c:v>2650000</c:v>
                </c:pt>
                <c:pt idx="54">
                  <c:v>2620000</c:v>
                </c:pt>
                <c:pt idx="55">
                  <c:v>2590000</c:v>
                </c:pt>
                <c:pt idx="56">
                  <c:v>2560000</c:v>
                </c:pt>
                <c:pt idx="57">
                  <c:v>2530000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758464"/>
        <c:axId val="35851648"/>
      </c:lineChart>
      <c:dateAx>
        <c:axId val="85758464"/>
        <c:scaling>
          <c:orientation val="minMax"/>
        </c:scaling>
        <c:delete val="0"/>
        <c:axPos val="b"/>
        <c:numFmt formatCode="dd/mm/yyyy;@" sourceLinked="1"/>
        <c:majorTickMark val="out"/>
        <c:minorTickMark val="none"/>
        <c:tickLblPos val="nextTo"/>
        <c:crossAx val="35851648"/>
        <c:crosses val="autoZero"/>
        <c:auto val="1"/>
        <c:lblOffset val="100"/>
        <c:baseTimeUnit val="months"/>
      </c:dateAx>
      <c:valAx>
        <c:axId val="35851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Twitter Users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758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'Clean Data'!$G$1</c:f>
              <c:strCache>
                <c:ptCount val="1"/>
                <c:pt idx="0">
                  <c:v>Unique ZZP users per 10,000 tweets per 10 million Dutch twitter users</c:v>
                </c:pt>
              </c:strCache>
            </c:strRef>
          </c:tx>
          <c:marker>
            <c:symbol val="none"/>
          </c:marker>
          <c:cat>
            <c:numRef>
              <c:f>'Clean Data'!$A$2:$A$1771</c:f>
              <c:numCache>
                <c:formatCode>m/d/yyyy</c:formatCode>
                <c:ptCount val="1770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Data'!$G$2:$G$1771</c:f>
              <c:numCache>
                <c:formatCode>General</c:formatCode>
                <c:ptCount val="1770"/>
                <c:pt idx="0">
                  <c:v>3.7766805301490582</c:v>
                </c:pt>
                <c:pt idx="1">
                  <c:v>8.0465268061099984</c:v>
                </c:pt>
                <c:pt idx="2">
                  <c:v>7.2916825726647758</c:v>
                </c:pt>
                <c:pt idx="3">
                  <c:v>6.1565622497364263</c:v>
                </c:pt>
                <c:pt idx="4">
                  <c:v>5.0117461581772416</c:v>
                </c:pt>
                <c:pt idx="5">
                  <c:v>9.4269869240082595</c:v>
                </c:pt>
                <c:pt idx="6">
                  <c:v>13.4848575288857</c:v>
                </c:pt>
                <c:pt idx="7">
                  <c:v>11.771181523052338</c:v>
                </c:pt>
                <c:pt idx="8">
                  <c:v>10.302332336108682</c:v>
                </c:pt>
                <c:pt idx="9">
                  <c:v>22.252268549600597</c:v>
                </c:pt>
                <c:pt idx="10">
                  <c:v>8.0338402558644439</c:v>
                </c:pt>
                <c:pt idx="11">
                  <c:v>5.766240186256038</c:v>
                </c:pt>
                <c:pt idx="12">
                  <c:v>14.162751256059002</c:v>
                </c:pt>
                <c:pt idx="13">
                  <c:v>10.467044408396344</c:v>
                </c:pt>
                <c:pt idx="14">
                  <c:v>10.583367423988017</c:v>
                </c:pt>
                <c:pt idx="15">
                  <c:v>13.439789772615637</c:v>
                </c:pt>
                <c:pt idx="16">
                  <c:v>10.393915170072713</c:v>
                </c:pt>
                <c:pt idx="17">
                  <c:v>7.0413012897635117</c:v>
                </c:pt>
                <c:pt idx="18">
                  <c:v>6.025804868305447</c:v>
                </c:pt>
                <c:pt idx="19">
                  <c:v>11.482245296782271</c:v>
                </c:pt>
                <c:pt idx="20">
                  <c:v>12.992969216444596</c:v>
                </c:pt>
                <c:pt idx="21">
                  <c:v>13.035845430321549</c:v>
                </c:pt>
                <c:pt idx="22">
                  <c:v>13.511265163429332</c:v>
                </c:pt>
                <c:pt idx="23">
                  <c:v>10.31935288954314</c:v>
                </c:pt>
                <c:pt idx="24">
                  <c:v>6.8925800360540475</c:v>
                </c:pt>
                <c:pt idx="25">
                  <c:v>7.2107078245261675</c:v>
                </c:pt>
                <c:pt idx="26">
                  <c:v>11.641214461130252</c:v>
                </c:pt>
                <c:pt idx="27">
                  <c:v>11.202252277726192</c:v>
                </c:pt>
                <c:pt idx="28">
                  <c:v>10.343390703938551</c:v>
                </c:pt>
                <c:pt idx="29">
                  <c:v>12.008213084590047</c:v>
                </c:pt>
                <c:pt idx="30">
                  <c:v>9.573128552462487</c:v>
                </c:pt>
                <c:pt idx="31">
                  <c:v>7.6336717984766853</c:v>
                </c:pt>
                <c:pt idx="32">
                  <c:v>6.1847911575803387</c:v>
                </c:pt>
                <c:pt idx="33">
                  <c:v>11.765291315364571</c:v>
                </c:pt>
                <c:pt idx="34">
                  <c:v>11.138398190549248</c:v>
                </c:pt>
                <c:pt idx="35">
                  <c:v>13.748333014621979</c:v>
                </c:pt>
                <c:pt idx="36">
                  <c:v>13.681286069592542</c:v>
                </c:pt>
                <c:pt idx="37">
                  <c:v>10.882982405984636</c:v>
                </c:pt>
                <c:pt idx="38">
                  <c:v>6.0535772880852301</c:v>
                </c:pt>
                <c:pt idx="39">
                  <c:v>5.6228307662594323</c:v>
                </c:pt>
                <c:pt idx="40">
                  <c:v>11.25171066317656</c:v>
                </c:pt>
                <c:pt idx="41">
                  <c:v>14.053983541333112</c:v>
                </c:pt>
                <c:pt idx="42">
                  <c:v>12.294273685900091</c:v>
                </c:pt>
                <c:pt idx="43">
                  <c:v>11.587780210059622</c:v>
                </c:pt>
                <c:pt idx="44">
                  <c:v>9.2943109158401374</c:v>
                </c:pt>
                <c:pt idx="45">
                  <c:v>8.7988656155450933</c:v>
                </c:pt>
                <c:pt idx="46">
                  <c:v>6.2040448775972745</c:v>
                </c:pt>
                <c:pt idx="47">
                  <c:v>10.089989168027483</c:v>
                </c:pt>
                <c:pt idx="48">
                  <c:v>9.646141368914293</c:v>
                </c:pt>
                <c:pt idx="49">
                  <c:v>10.238022718767647</c:v>
                </c:pt>
                <c:pt idx="50">
                  <c:v>9.7427874517396109</c:v>
                </c:pt>
                <c:pt idx="51">
                  <c:v>13.216543825853888</c:v>
                </c:pt>
                <c:pt idx="52">
                  <c:v>5.7634179933222276</c:v>
                </c:pt>
                <c:pt idx="53">
                  <c:v>5.918517419493976</c:v>
                </c:pt>
                <c:pt idx="54">
                  <c:v>18.811920799259781</c:v>
                </c:pt>
                <c:pt idx="55">
                  <c:v>15.052820989397372</c:v>
                </c:pt>
                <c:pt idx="56">
                  <c:v>13.10095192919542</c:v>
                </c:pt>
                <c:pt idx="57">
                  <c:v>11.469900871588436</c:v>
                </c:pt>
                <c:pt idx="58">
                  <c:v>10.204394384396496</c:v>
                </c:pt>
                <c:pt idx="59">
                  <c:v>7.0355862063479009</c:v>
                </c:pt>
                <c:pt idx="60">
                  <c:v>5.8440797220250777</c:v>
                </c:pt>
                <c:pt idx="61">
                  <c:v>9.6469125161349858</c:v>
                </c:pt>
                <c:pt idx="62">
                  <c:v>10.592103314475283</c:v>
                </c:pt>
                <c:pt idx="63">
                  <c:v>13.017280854520585</c:v>
                </c:pt>
                <c:pt idx="64">
                  <c:v>11.698900376711928</c:v>
                </c:pt>
                <c:pt idx="65">
                  <c:v>10.533282018612013</c:v>
                </c:pt>
                <c:pt idx="66">
                  <c:v>6.6926840468807081</c:v>
                </c:pt>
                <c:pt idx="67">
                  <c:v>5.8556413916265315</c:v>
                </c:pt>
                <c:pt idx="68">
                  <c:v>10.235681189521973</c:v>
                </c:pt>
                <c:pt idx="69">
                  <c:v>11.972221019066751</c:v>
                </c:pt>
                <c:pt idx="70">
                  <c:v>13.33964711364583</c:v>
                </c:pt>
                <c:pt idx="71">
                  <c:v>12.344558647628702</c:v>
                </c:pt>
                <c:pt idx="72">
                  <c:v>14.640781463942655</c:v>
                </c:pt>
                <c:pt idx="73">
                  <c:v>8.0719543961355615</c:v>
                </c:pt>
                <c:pt idx="74">
                  <c:v>9.5619864648188138</c:v>
                </c:pt>
                <c:pt idx="75">
                  <c:v>12.09515260289615</c:v>
                </c:pt>
                <c:pt idx="76">
                  <c:v>11.27917157702184</c:v>
                </c:pt>
                <c:pt idx="77">
                  <c:v>9.7304504394383997</c:v>
                </c:pt>
                <c:pt idx="78">
                  <c:v>9.7941746607191078</c:v>
                </c:pt>
                <c:pt idx="79">
                  <c:v>9.4456282772647189</c:v>
                </c:pt>
                <c:pt idx="80">
                  <c:v>6.1434228771201642</c:v>
                </c:pt>
                <c:pt idx="81">
                  <c:v>7.1483641188755103</c:v>
                </c:pt>
                <c:pt idx="82">
                  <c:v>11.47595806503516</c:v>
                </c:pt>
                <c:pt idx="83">
                  <c:v>10.910024387113335</c:v>
                </c:pt>
                <c:pt idx="84">
                  <c:v>11.924139170369926</c:v>
                </c:pt>
                <c:pt idx="85">
                  <c:v>11.601318298629728</c:v>
                </c:pt>
                <c:pt idx="86">
                  <c:v>33.30954531996143</c:v>
                </c:pt>
                <c:pt idx="87">
                  <c:v>6.9632995352585914</c:v>
                </c:pt>
                <c:pt idx="88">
                  <c:v>6.5984585846396371</c:v>
                </c:pt>
                <c:pt idx="89">
                  <c:v>11.55432572467689</c:v>
                </c:pt>
                <c:pt idx="90">
                  <c:v>14.165748564166963</c:v>
                </c:pt>
                <c:pt idx="91">
                  <c:v>14.982283749645372</c:v>
                </c:pt>
                <c:pt idx="92">
                  <c:v>18.570003463312457</c:v>
                </c:pt>
                <c:pt idx="93">
                  <c:v>13.305044692117889</c:v>
                </c:pt>
                <c:pt idx="94">
                  <c:v>6.4814933807748858</c:v>
                </c:pt>
                <c:pt idx="95">
                  <c:v>9.2808244907699979</c:v>
                </c:pt>
                <c:pt idx="96">
                  <c:v>9.962824988327867</c:v>
                </c:pt>
                <c:pt idx="97">
                  <c:v>12.852358323750067</c:v>
                </c:pt>
                <c:pt idx="98">
                  <c:v>25.924591055383779</c:v>
                </c:pt>
                <c:pt idx="99">
                  <c:v>14.941686514028085</c:v>
                </c:pt>
                <c:pt idx="100">
                  <c:v>18.697139337681339</c:v>
                </c:pt>
                <c:pt idx="101">
                  <c:v>8.9897607032980407</c:v>
                </c:pt>
                <c:pt idx="102">
                  <c:v>7.3623934876030495</c:v>
                </c:pt>
                <c:pt idx="103">
                  <c:v>13.782370893340461</c:v>
                </c:pt>
                <c:pt idx="104">
                  <c:v>13.175924419570006</c:v>
                </c:pt>
                <c:pt idx="105">
                  <c:v>13.431699392745804</c:v>
                </c:pt>
                <c:pt idx="106">
                  <c:v>11.24000145670419</c:v>
                </c:pt>
                <c:pt idx="107">
                  <c:v>10.095577452066459</c:v>
                </c:pt>
                <c:pt idx="108">
                  <c:v>6.6555157586850102</c:v>
                </c:pt>
                <c:pt idx="109">
                  <c:v>5.1422093962892763</c:v>
                </c:pt>
                <c:pt idx="110">
                  <c:v>6.5452983907068107</c:v>
                </c:pt>
                <c:pt idx="111">
                  <c:v>12.624828317739004</c:v>
                </c:pt>
                <c:pt idx="112">
                  <c:v>16.147491498877919</c:v>
                </c:pt>
                <c:pt idx="113">
                  <c:v>14.348426806324689</c:v>
                </c:pt>
                <c:pt idx="114">
                  <c:v>10.590771007489034</c:v>
                </c:pt>
                <c:pt idx="115">
                  <c:v>7.5651355616065281</c:v>
                </c:pt>
                <c:pt idx="116">
                  <c:v>5.6145531799828925</c:v>
                </c:pt>
                <c:pt idx="117">
                  <c:v>10.799226166698537</c:v>
                </c:pt>
                <c:pt idx="118">
                  <c:v>10.287190769669087</c:v>
                </c:pt>
                <c:pt idx="119">
                  <c:v>12.685142442605892</c:v>
                </c:pt>
                <c:pt idx="120">
                  <c:v>12.047914647333286</c:v>
                </c:pt>
                <c:pt idx="121">
                  <c:v>10.580159243055185</c:v>
                </c:pt>
                <c:pt idx="122">
                  <c:v>6.7147560305308911</c:v>
                </c:pt>
                <c:pt idx="123">
                  <c:v>5.0554815250766199</c:v>
                </c:pt>
                <c:pt idx="124">
                  <c:v>9.3268616577745771</c:v>
                </c:pt>
                <c:pt idx="125">
                  <c:v>10.297609645544059</c:v>
                </c:pt>
                <c:pt idx="126">
                  <c:v>11.001925400466591</c:v>
                </c:pt>
                <c:pt idx="127">
                  <c:v>11.813831776365054</c:v>
                </c:pt>
                <c:pt idx="128">
                  <c:v>13.877838183333754</c:v>
                </c:pt>
                <c:pt idx="129">
                  <c:v>5.9974477527896468</c:v>
                </c:pt>
                <c:pt idx="130">
                  <c:v>8.5285472128000688</c:v>
                </c:pt>
                <c:pt idx="131">
                  <c:v>19.817956034897183</c:v>
                </c:pt>
                <c:pt idx="132">
                  <c:v>29.731496697487422</c:v>
                </c:pt>
                <c:pt idx="133">
                  <c:v>23.496924115605321</c:v>
                </c:pt>
                <c:pt idx="134">
                  <c:v>21.311302764683898</c:v>
                </c:pt>
                <c:pt idx="135">
                  <c:v>19.893578159315872</c:v>
                </c:pt>
                <c:pt idx="136">
                  <c:v>12.293681165336569</c:v>
                </c:pt>
                <c:pt idx="137">
                  <c:v>12.788380523220191</c:v>
                </c:pt>
                <c:pt idx="138">
                  <c:v>22.060721145683491</c:v>
                </c:pt>
                <c:pt idx="139">
                  <c:v>18.815236775351906</c:v>
                </c:pt>
                <c:pt idx="140">
                  <c:v>19.713907974639621</c:v>
                </c:pt>
                <c:pt idx="141">
                  <c:v>18.288472106722303</c:v>
                </c:pt>
                <c:pt idx="142">
                  <c:v>17.26922639533721</c:v>
                </c:pt>
                <c:pt idx="143">
                  <c:v>9.3176081747113013</c:v>
                </c:pt>
                <c:pt idx="144">
                  <c:v>8.8747666842671116</c:v>
                </c:pt>
                <c:pt idx="145">
                  <c:v>18.488630705432552</c:v>
                </c:pt>
                <c:pt idx="146">
                  <c:v>18.676738304431971</c:v>
                </c:pt>
                <c:pt idx="147">
                  <c:v>18.63140312684445</c:v>
                </c:pt>
                <c:pt idx="148">
                  <c:v>13.935160350066859</c:v>
                </c:pt>
                <c:pt idx="149">
                  <c:v>15.075440334863536</c:v>
                </c:pt>
                <c:pt idx="150">
                  <c:v>10.252595953216073</c:v>
                </c:pt>
                <c:pt idx="151">
                  <c:v>14.008716650531474</c:v>
                </c:pt>
                <c:pt idx="152">
                  <c:v>19.081677245355444</c:v>
                </c:pt>
                <c:pt idx="153">
                  <c:v>20.609833375057796</c:v>
                </c:pt>
                <c:pt idx="154">
                  <c:v>20.2847875626437</c:v>
                </c:pt>
                <c:pt idx="155">
                  <c:v>18.385107589009923</c:v>
                </c:pt>
                <c:pt idx="156">
                  <c:v>19.000274955902007</c:v>
                </c:pt>
                <c:pt idx="157">
                  <c:v>13.316578999188255</c:v>
                </c:pt>
                <c:pt idx="158">
                  <c:v>11.050405655718565</c:v>
                </c:pt>
                <c:pt idx="159">
                  <c:v>10.322111912957574</c:v>
                </c:pt>
                <c:pt idx="160">
                  <c:v>18.437629426183413</c:v>
                </c:pt>
                <c:pt idx="161">
                  <c:v>17.977705846979163</c:v>
                </c:pt>
                <c:pt idx="162">
                  <c:v>15.067987106812014</c:v>
                </c:pt>
                <c:pt idx="163">
                  <c:v>10.934080395854616</c:v>
                </c:pt>
                <c:pt idx="164">
                  <c:v>8.7423659764504329</c:v>
                </c:pt>
                <c:pt idx="165">
                  <c:v>8.8806622045275567</c:v>
                </c:pt>
                <c:pt idx="166">
                  <c:v>16.017498286094451</c:v>
                </c:pt>
                <c:pt idx="167">
                  <c:v>15.792690187108052</c:v>
                </c:pt>
                <c:pt idx="168">
                  <c:v>13.616720463576902</c:v>
                </c:pt>
                <c:pt idx="169">
                  <c:v>48.909860151057742</c:v>
                </c:pt>
                <c:pt idx="170">
                  <c:v>28.328890848177597</c:v>
                </c:pt>
                <c:pt idx="171">
                  <c:v>13.348016151099543</c:v>
                </c:pt>
                <c:pt idx="172">
                  <c:v>11.801872133300725</c:v>
                </c:pt>
                <c:pt idx="173">
                  <c:v>16.770517215452603</c:v>
                </c:pt>
                <c:pt idx="174">
                  <c:v>20.374000056268819</c:v>
                </c:pt>
                <c:pt idx="175">
                  <c:v>26.728186627933361</c:v>
                </c:pt>
                <c:pt idx="176">
                  <c:v>19.195991068812578</c:v>
                </c:pt>
                <c:pt idx="177">
                  <c:v>18.466561511496913</c:v>
                </c:pt>
                <c:pt idx="178">
                  <c:v>12.862693478054567</c:v>
                </c:pt>
                <c:pt idx="179">
                  <c:v>9.1695915965787247</c:v>
                </c:pt>
                <c:pt idx="180">
                  <c:v>16.734096737004556</c:v>
                </c:pt>
                <c:pt idx="181">
                  <c:v>15.461451615989594</c:v>
                </c:pt>
                <c:pt idx="182">
                  <c:v>24.09634863740764</c:v>
                </c:pt>
                <c:pt idx="183">
                  <c:v>24.287693048180266</c:v>
                </c:pt>
                <c:pt idx="184">
                  <c:v>21.117346841145615</c:v>
                </c:pt>
                <c:pt idx="185">
                  <c:v>7.8863608623866748</c:v>
                </c:pt>
                <c:pt idx="186">
                  <c:v>10.198262549066133</c:v>
                </c:pt>
                <c:pt idx="187">
                  <c:v>20.707813716120391</c:v>
                </c:pt>
                <c:pt idx="188">
                  <c:v>12.352637415606482</c:v>
                </c:pt>
                <c:pt idx="189">
                  <c:v>10.746666060718663</c:v>
                </c:pt>
                <c:pt idx="190">
                  <c:v>15.995591673634168</c:v>
                </c:pt>
                <c:pt idx="191">
                  <c:v>17.278777825853584</c:v>
                </c:pt>
                <c:pt idx="192">
                  <c:v>8.0353459435937342</c:v>
                </c:pt>
                <c:pt idx="193">
                  <c:v>8.1743014845873549</c:v>
                </c:pt>
                <c:pt idx="194">
                  <c:v>16.895437153536385</c:v>
                </c:pt>
                <c:pt idx="195">
                  <c:v>19.894292969365132</c:v>
                </c:pt>
                <c:pt idx="196">
                  <c:v>23.177534497607699</c:v>
                </c:pt>
                <c:pt idx="197">
                  <c:v>15.634279266739549</c:v>
                </c:pt>
                <c:pt idx="198">
                  <c:v>13.580743940455614</c:v>
                </c:pt>
                <c:pt idx="199">
                  <c:v>13.100792597952175</c:v>
                </c:pt>
                <c:pt idx="200">
                  <c:v>11.603204825831419</c:v>
                </c:pt>
                <c:pt idx="201">
                  <c:v>13.513988847412978</c:v>
                </c:pt>
                <c:pt idx="202">
                  <c:v>15.093949863927266</c:v>
                </c:pt>
                <c:pt idx="203">
                  <c:v>14.408802551470812</c:v>
                </c:pt>
                <c:pt idx="204">
                  <c:v>18.593133451694744</c:v>
                </c:pt>
                <c:pt idx="205">
                  <c:v>17.534271639220925</c:v>
                </c:pt>
                <c:pt idx="206">
                  <c:v>15.884425757890913</c:v>
                </c:pt>
                <c:pt idx="207">
                  <c:v>11.996664927150253</c:v>
                </c:pt>
                <c:pt idx="208">
                  <c:v>23.172145172187697</c:v>
                </c:pt>
                <c:pt idx="209">
                  <c:v>24.952006518826796</c:v>
                </c:pt>
                <c:pt idx="210">
                  <c:v>23.001790575585371</c:v>
                </c:pt>
                <c:pt idx="211">
                  <c:v>18.921172715974123</c:v>
                </c:pt>
                <c:pt idx="212">
                  <c:v>18.160871796352367</c:v>
                </c:pt>
                <c:pt idx="213">
                  <c:v>12.923989382661766</c:v>
                </c:pt>
                <c:pt idx="214">
                  <c:v>13.443540413390597</c:v>
                </c:pt>
                <c:pt idx="215">
                  <c:v>19.023539417990296</c:v>
                </c:pt>
                <c:pt idx="216">
                  <c:v>21.05800642176019</c:v>
                </c:pt>
                <c:pt idx="217">
                  <c:v>18.787835883293571</c:v>
                </c:pt>
                <c:pt idx="218">
                  <c:v>14.157313214790847</c:v>
                </c:pt>
                <c:pt idx="219">
                  <c:v>16.315048567292692</c:v>
                </c:pt>
                <c:pt idx="220">
                  <c:v>12.066772693376066</c:v>
                </c:pt>
                <c:pt idx="221">
                  <c:v>11.047217966565697</c:v>
                </c:pt>
                <c:pt idx="222">
                  <c:v>19.516512715500422</c:v>
                </c:pt>
                <c:pt idx="223">
                  <c:v>17.151332592685918</c:v>
                </c:pt>
                <c:pt idx="224">
                  <c:v>22.573019050946744</c:v>
                </c:pt>
                <c:pt idx="225">
                  <c:v>19.922983937167231</c:v>
                </c:pt>
                <c:pt idx="226">
                  <c:v>20.827098905700378</c:v>
                </c:pt>
                <c:pt idx="227">
                  <c:v>13.034566103798028</c:v>
                </c:pt>
                <c:pt idx="228">
                  <c:v>11.477815976019228</c:v>
                </c:pt>
                <c:pt idx="229">
                  <c:v>18.268485654763975</c:v>
                </c:pt>
                <c:pt idx="230">
                  <c:v>18.166551117015075</c:v>
                </c:pt>
                <c:pt idx="231">
                  <c:v>20.839760269480667</c:v>
                </c:pt>
                <c:pt idx="232">
                  <c:v>16.306217723880295</c:v>
                </c:pt>
                <c:pt idx="233">
                  <c:v>24.439281184342029</c:v>
                </c:pt>
                <c:pt idx="234">
                  <c:v>13.935279196228617</c:v>
                </c:pt>
                <c:pt idx="235">
                  <c:v>11.13607949447516</c:v>
                </c:pt>
                <c:pt idx="236">
                  <c:v>19.091760673988958</c:v>
                </c:pt>
                <c:pt idx="237">
                  <c:v>17.583446533512515</c:v>
                </c:pt>
                <c:pt idx="238">
                  <c:v>28.217485687933856</c:v>
                </c:pt>
                <c:pt idx="239">
                  <c:v>28.505958239595049</c:v>
                </c:pt>
                <c:pt idx="240">
                  <c:v>25.462955946054912</c:v>
                </c:pt>
                <c:pt idx="241">
                  <c:v>16.381604304070766</c:v>
                </c:pt>
                <c:pt idx="242">
                  <c:v>12.920292832712876</c:v>
                </c:pt>
                <c:pt idx="243">
                  <c:v>18.904794412316438</c:v>
                </c:pt>
                <c:pt idx="244">
                  <c:v>22.20593458042849</c:v>
                </c:pt>
                <c:pt idx="245">
                  <c:v>28.951468398939394</c:v>
                </c:pt>
                <c:pt idx="246">
                  <c:v>20.373889634367394</c:v>
                </c:pt>
                <c:pt idx="247">
                  <c:v>21.41563931692852</c:v>
                </c:pt>
                <c:pt idx="248">
                  <c:v>13.294332080825448</c:v>
                </c:pt>
                <c:pt idx="249">
                  <c:v>13.450746038376165</c:v>
                </c:pt>
                <c:pt idx="250">
                  <c:v>23.632750208595997</c:v>
                </c:pt>
                <c:pt idx="251">
                  <c:v>22.228823223088757</c:v>
                </c:pt>
                <c:pt idx="252">
                  <c:v>26.153673511529057</c:v>
                </c:pt>
                <c:pt idx="253">
                  <c:v>22.978577448591555</c:v>
                </c:pt>
                <c:pt idx="254">
                  <c:v>21.803252635162828</c:v>
                </c:pt>
                <c:pt idx="255">
                  <c:v>17.027546860537765</c:v>
                </c:pt>
                <c:pt idx="256">
                  <c:v>13.606789533644776</c:v>
                </c:pt>
                <c:pt idx="257">
                  <c:v>21.548447672121203</c:v>
                </c:pt>
                <c:pt idx="258">
                  <c:v>32.735979104694195</c:v>
                </c:pt>
                <c:pt idx="259">
                  <c:v>28.15190552322774</c:v>
                </c:pt>
                <c:pt idx="260">
                  <c:v>24.347037258631818</c:v>
                </c:pt>
                <c:pt idx="261">
                  <c:v>29.697768558612914</c:v>
                </c:pt>
                <c:pt idx="262">
                  <c:v>20.610729531542226</c:v>
                </c:pt>
                <c:pt idx="263">
                  <c:v>45.564133988189134</c:v>
                </c:pt>
                <c:pt idx="264">
                  <c:v>53.175615512312682</c:v>
                </c:pt>
                <c:pt idx="265">
                  <c:v>43.198277005865712</c:v>
                </c:pt>
                <c:pt idx="266">
                  <c:v>27.8744065051795</c:v>
                </c:pt>
                <c:pt idx="267">
                  <c:v>32.601055517333151</c:v>
                </c:pt>
                <c:pt idx="268">
                  <c:v>30.755102481055417</c:v>
                </c:pt>
                <c:pt idx="269">
                  <c:v>18.262818368414475</c:v>
                </c:pt>
                <c:pt idx="270">
                  <c:v>14.289346019738305</c:v>
                </c:pt>
                <c:pt idx="271">
                  <c:v>24.222881365738509</c:v>
                </c:pt>
                <c:pt idx="272">
                  <c:v>27.756456750393756</c:v>
                </c:pt>
                <c:pt idx="273">
                  <c:v>26.375816877138295</c:v>
                </c:pt>
                <c:pt idx="274">
                  <c:v>25.759866704840686</c:v>
                </c:pt>
                <c:pt idx="275">
                  <c:v>23.829961530730536</c:v>
                </c:pt>
                <c:pt idx="276">
                  <c:v>22.051839693490152</c:v>
                </c:pt>
                <c:pt idx="277">
                  <c:v>16.032309167960552</c:v>
                </c:pt>
                <c:pt idx="278">
                  <c:v>23.485005092138465</c:v>
                </c:pt>
                <c:pt idx="279">
                  <c:v>23.372340092692188</c:v>
                </c:pt>
                <c:pt idx="280">
                  <c:v>21.954451774854029</c:v>
                </c:pt>
                <c:pt idx="281">
                  <c:v>23.449145748179376</c:v>
                </c:pt>
                <c:pt idx="282">
                  <c:v>27.771222641469002</c:v>
                </c:pt>
                <c:pt idx="283">
                  <c:v>17.598051247377658</c:v>
                </c:pt>
                <c:pt idx="284">
                  <c:v>11.78745406859845</c:v>
                </c:pt>
                <c:pt idx="285">
                  <c:v>60.488733726364259</c:v>
                </c:pt>
                <c:pt idx="286">
                  <c:v>37.577604206855817</c:v>
                </c:pt>
                <c:pt idx="287">
                  <c:v>37.050695691434917</c:v>
                </c:pt>
                <c:pt idx="288">
                  <c:v>25.625859301133513</c:v>
                </c:pt>
                <c:pt idx="289">
                  <c:v>27.603728937145959</c:v>
                </c:pt>
                <c:pt idx="290">
                  <c:v>19.716203657028895</c:v>
                </c:pt>
                <c:pt idx="291">
                  <c:v>16.500149279014483</c:v>
                </c:pt>
                <c:pt idx="292">
                  <c:v>30.660043809316122</c:v>
                </c:pt>
                <c:pt idx="293">
                  <c:v>24.873256329762761</c:v>
                </c:pt>
                <c:pt idx="294">
                  <c:v>26.124978779078663</c:v>
                </c:pt>
                <c:pt idx="295">
                  <c:v>25.366209624072173</c:v>
                </c:pt>
                <c:pt idx="296">
                  <c:v>27.551377514701677</c:v>
                </c:pt>
                <c:pt idx="297">
                  <c:v>20.747443839348833</c:v>
                </c:pt>
                <c:pt idx="298">
                  <c:v>17.612695559814156</c:v>
                </c:pt>
                <c:pt idx="299">
                  <c:v>42.869504376160421</c:v>
                </c:pt>
                <c:pt idx="300">
                  <c:v>154.39660291664552</c:v>
                </c:pt>
                <c:pt idx="301">
                  <c:v>78.73683577472508</c:v>
                </c:pt>
                <c:pt idx="302">
                  <c:v>59.025306728751239</c:v>
                </c:pt>
                <c:pt idx="303">
                  <c:v>47.380013317625369</c:v>
                </c:pt>
                <c:pt idx="304">
                  <c:v>36.028291480799204</c:v>
                </c:pt>
                <c:pt idx="305">
                  <c:v>39.754651310823206</c:v>
                </c:pt>
                <c:pt idx="306">
                  <c:v>39.522537689548514</c:v>
                </c:pt>
                <c:pt idx="307">
                  <c:v>29.322953938526521</c:v>
                </c:pt>
                <c:pt idx="308">
                  <c:v>61.927635712501157</c:v>
                </c:pt>
                <c:pt idx="309">
                  <c:v>43.608325324054739</c:v>
                </c:pt>
                <c:pt idx="310">
                  <c:v>42.970568225921269</c:v>
                </c:pt>
                <c:pt idx="311">
                  <c:v>33.873391943541641</c:v>
                </c:pt>
                <c:pt idx="312">
                  <c:v>19.514446232314643</c:v>
                </c:pt>
                <c:pt idx="313">
                  <c:v>39.505475420723776</c:v>
                </c:pt>
                <c:pt idx="314">
                  <c:v>40.075462095125125</c:v>
                </c:pt>
                <c:pt idx="315">
                  <c:v>35.555149988203922</c:v>
                </c:pt>
                <c:pt idx="316">
                  <c:v>28.243467553322475</c:v>
                </c:pt>
                <c:pt idx="317">
                  <c:v>31.652793298660097</c:v>
                </c:pt>
                <c:pt idx="318">
                  <c:v>20.906775663067126</c:v>
                </c:pt>
                <c:pt idx="319">
                  <c:v>22.906689177437762</c:v>
                </c:pt>
                <c:pt idx="320">
                  <c:v>29.112525086993639</c:v>
                </c:pt>
                <c:pt idx="321">
                  <c:v>30.307236965503794</c:v>
                </c:pt>
                <c:pt idx="322">
                  <c:v>40.535257174413623</c:v>
                </c:pt>
                <c:pt idx="323">
                  <c:v>44.467983576211729</c:v>
                </c:pt>
                <c:pt idx="324">
                  <c:v>35.986433114715759</c:v>
                </c:pt>
                <c:pt idx="325">
                  <c:v>28.753949031682506</c:v>
                </c:pt>
                <c:pt idx="326">
                  <c:v>23.970813137923265</c:v>
                </c:pt>
                <c:pt idx="327">
                  <c:v>31.929656510579775</c:v>
                </c:pt>
                <c:pt idx="328">
                  <c:v>41.340311971711415</c:v>
                </c:pt>
                <c:pt idx="329">
                  <c:v>44.88516524016223</c:v>
                </c:pt>
                <c:pt idx="330">
                  <c:v>35.226656076665684</c:v>
                </c:pt>
                <c:pt idx="331">
                  <c:v>27.568134334252786</c:v>
                </c:pt>
                <c:pt idx="332">
                  <c:v>18.444520217985108</c:v>
                </c:pt>
                <c:pt idx="333">
                  <c:v>20.975392552631678</c:v>
                </c:pt>
                <c:pt idx="334">
                  <c:v>27.54299801071738</c:v>
                </c:pt>
                <c:pt idx="335">
                  <c:v>23.455696835560964</c:v>
                </c:pt>
                <c:pt idx="336">
                  <c:v>22.413811468640244</c:v>
                </c:pt>
                <c:pt idx="337">
                  <c:v>24.222138028711004</c:v>
                </c:pt>
                <c:pt idx="338">
                  <c:v>24.045960177460437</c:v>
                </c:pt>
                <c:pt idx="339">
                  <c:v>18.2413140341834</c:v>
                </c:pt>
                <c:pt idx="340">
                  <c:v>21.21687122764699</c:v>
                </c:pt>
                <c:pt idx="341">
                  <c:v>33.515451378199508</c:v>
                </c:pt>
                <c:pt idx="342">
                  <c:v>32.534310776758915</c:v>
                </c:pt>
                <c:pt idx="343">
                  <c:v>30.993982144498172</c:v>
                </c:pt>
                <c:pt idx="344">
                  <c:v>26.240031913396972</c:v>
                </c:pt>
                <c:pt idx="345">
                  <c:v>36.897246504862586</c:v>
                </c:pt>
                <c:pt idx="346">
                  <c:v>21.327534924736064</c:v>
                </c:pt>
                <c:pt idx="347">
                  <c:v>14.689402710312992</c:v>
                </c:pt>
                <c:pt idx="348">
                  <c:v>27.729986843436901</c:v>
                </c:pt>
                <c:pt idx="349">
                  <c:v>27.134350479304029</c:v>
                </c:pt>
                <c:pt idx="350">
                  <c:v>20.784762693312864</c:v>
                </c:pt>
                <c:pt idx="351">
                  <c:v>42.674113332218958</c:v>
                </c:pt>
                <c:pt idx="352">
                  <c:v>29.268590545628765</c:v>
                </c:pt>
                <c:pt idx="353">
                  <c:v>17.99862241313069</c:v>
                </c:pt>
                <c:pt idx="354">
                  <c:v>23.120433846482435</c:v>
                </c:pt>
                <c:pt idx="355">
                  <c:v>22.46825403022315</c:v>
                </c:pt>
                <c:pt idx="356">
                  <c:v>25.682324439202372</c:v>
                </c:pt>
                <c:pt idx="357">
                  <c:v>26.08656676741996</c:v>
                </c:pt>
                <c:pt idx="358">
                  <c:v>13.93335873564722</c:v>
                </c:pt>
                <c:pt idx="359">
                  <c:v>12.180416822825858</c:v>
                </c:pt>
                <c:pt idx="360">
                  <c:v>13.905675485568807</c:v>
                </c:pt>
                <c:pt idx="361">
                  <c:v>13.400887370277569</c:v>
                </c:pt>
                <c:pt idx="362">
                  <c:v>23.322293783931507</c:v>
                </c:pt>
                <c:pt idx="363">
                  <c:v>17.635711649448112</c:v>
                </c:pt>
                <c:pt idx="364">
                  <c:v>15.533049543995169</c:v>
                </c:pt>
                <c:pt idx="365">
                  <c:v>23.157556368425784</c:v>
                </c:pt>
                <c:pt idx="366">
                  <c:v>33.51352211376215</c:v>
                </c:pt>
                <c:pt idx="367">
                  <c:v>50.750151502186874</c:v>
                </c:pt>
                <c:pt idx="368">
                  <c:v>31.318728930005321</c:v>
                </c:pt>
                <c:pt idx="369">
                  <c:v>39.588756608631854</c:v>
                </c:pt>
                <c:pt idx="370">
                  <c:v>31.140433674910003</c:v>
                </c:pt>
                <c:pt idx="371">
                  <c:v>24.581793218092969</c:v>
                </c:pt>
                <c:pt idx="372">
                  <c:v>26.311222656636961</c:v>
                </c:pt>
                <c:pt idx="373">
                  <c:v>25.813946453585505</c:v>
                </c:pt>
                <c:pt idx="374">
                  <c:v>27.833430474130374</c:v>
                </c:pt>
                <c:pt idx="375">
                  <c:v>22.426679681670219</c:v>
                </c:pt>
                <c:pt idx="376">
                  <c:v>26.171275145619184</c:v>
                </c:pt>
                <c:pt idx="377">
                  <c:v>36.910884639915317</c:v>
                </c:pt>
                <c:pt idx="378">
                  <c:v>17.34034987058406</c:v>
                </c:pt>
                <c:pt idx="379">
                  <c:v>28.205085953230302</c:v>
                </c:pt>
                <c:pt idx="380">
                  <c:v>41.36563461951809</c:v>
                </c:pt>
                <c:pt idx="381">
                  <c:v>29.851161430671187</c:v>
                </c:pt>
                <c:pt idx="382">
                  <c:v>25.232331231634895</c:v>
                </c:pt>
                <c:pt idx="383">
                  <c:v>49.277455430130537</c:v>
                </c:pt>
                <c:pt idx="384">
                  <c:v>59.039412556714758</c:v>
                </c:pt>
                <c:pt idx="385">
                  <c:v>36.251971875874482</c:v>
                </c:pt>
                <c:pt idx="386">
                  <c:v>30.948287791737524</c:v>
                </c:pt>
                <c:pt idx="387">
                  <c:v>31.573130003441864</c:v>
                </c:pt>
                <c:pt idx="388">
                  <c:v>23.906147867061073</c:v>
                </c:pt>
                <c:pt idx="389">
                  <c:v>30.089946532725854</c:v>
                </c:pt>
                <c:pt idx="390">
                  <c:v>49.995804816993797</c:v>
                </c:pt>
                <c:pt idx="391">
                  <c:v>49.685251460068869</c:v>
                </c:pt>
                <c:pt idx="392">
                  <c:v>52.359830059084153</c:v>
                </c:pt>
                <c:pt idx="393">
                  <c:v>33.655781610222036</c:v>
                </c:pt>
                <c:pt idx="394">
                  <c:v>39.066604519332571</c:v>
                </c:pt>
                <c:pt idx="395">
                  <c:v>43.412057802416662</c:v>
                </c:pt>
                <c:pt idx="396">
                  <c:v>35.045633103314522</c:v>
                </c:pt>
                <c:pt idx="397">
                  <c:v>48.085374807399972</c:v>
                </c:pt>
                <c:pt idx="398">
                  <c:v>34.12066303184065</c:v>
                </c:pt>
                <c:pt idx="399">
                  <c:v>28.194322244826125</c:v>
                </c:pt>
                <c:pt idx="400">
                  <c:v>34.906507205600576</c:v>
                </c:pt>
                <c:pt idx="401">
                  <c:v>51.755775226561688</c:v>
                </c:pt>
                <c:pt idx="402">
                  <c:v>27.486138396829748</c:v>
                </c:pt>
                <c:pt idx="403">
                  <c:v>26.152845826987043</c:v>
                </c:pt>
                <c:pt idx="404">
                  <c:v>32.352833984714017</c:v>
                </c:pt>
                <c:pt idx="405">
                  <c:v>39.494635125827202</c:v>
                </c:pt>
                <c:pt idx="406">
                  <c:v>41.141949427767692</c:v>
                </c:pt>
                <c:pt idx="407">
                  <c:v>42.804675571161255</c:v>
                </c:pt>
                <c:pt idx="408">
                  <c:v>41.665701999287677</c:v>
                </c:pt>
                <c:pt idx="409">
                  <c:v>33.820181021318838</c:v>
                </c:pt>
                <c:pt idx="410">
                  <c:v>35.11846599709817</c:v>
                </c:pt>
                <c:pt idx="411">
                  <c:v>35.918065760847256</c:v>
                </c:pt>
                <c:pt idx="412">
                  <c:v>38.78156944227046</c:v>
                </c:pt>
                <c:pt idx="413">
                  <c:v>34.800345010697171</c:v>
                </c:pt>
                <c:pt idx="414">
                  <c:v>43.498869685699695</c:v>
                </c:pt>
                <c:pt idx="415">
                  <c:v>43.152257811608415</c:v>
                </c:pt>
                <c:pt idx="416">
                  <c:v>29.495536937946152</c:v>
                </c:pt>
                <c:pt idx="417">
                  <c:v>25.05992406149042</c:v>
                </c:pt>
                <c:pt idx="418">
                  <c:v>30.582153800096613</c:v>
                </c:pt>
                <c:pt idx="419">
                  <c:v>31.358215997321523</c:v>
                </c:pt>
                <c:pt idx="420">
                  <c:v>33.508073296355832</c:v>
                </c:pt>
                <c:pt idx="421">
                  <c:v>45.341473798355487</c:v>
                </c:pt>
                <c:pt idx="422">
                  <c:v>51.440369039168218</c:v>
                </c:pt>
                <c:pt idx="423">
                  <c:v>51.592634271348118</c:v>
                </c:pt>
                <c:pt idx="424">
                  <c:v>45.223573359719197</c:v>
                </c:pt>
                <c:pt idx="425">
                  <c:v>48.832825812459042</c:v>
                </c:pt>
                <c:pt idx="426">
                  <c:v>49.452291261727119</c:v>
                </c:pt>
                <c:pt idx="427">
                  <c:v>57.498262634302471</c:v>
                </c:pt>
                <c:pt idx="428">
                  <c:v>54.076083390554942</c:v>
                </c:pt>
                <c:pt idx="429">
                  <c:v>45.725333402888111</c:v>
                </c:pt>
                <c:pt idx="430">
                  <c:v>40.304910565753843</c:v>
                </c:pt>
                <c:pt idx="431">
                  <c:v>36.477897926625857</c:v>
                </c:pt>
                <c:pt idx="432">
                  <c:v>51.051759323819802</c:v>
                </c:pt>
                <c:pt idx="433">
                  <c:v>55.051982163854198</c:v>
                </c:pt>
                <c:pt idx="434">
                  <c:v>49.611582106773596</c:v>
                </c:pt>
                <c:pt idx="435">
                  <c:v>38.738499887898001</c:v>
                </c:pt>
                <c:pt idx="436">
                  <c:v>41.894038661775966</c:v>
                </c:pt>
                <c:pt idx="437">
                  <c:v>37.165053077016957</c:v>
                </c:pt>
                <c:pt idx="438">
                  <c:v>21.168675488240659</c:v>
                </c:pt>
                <c:pt idx="439">
                  <c:v>26.261516336174612</c:v>
                </c:pt>
                <c:pt idx="440">
                  <c:v>21.49356921670179</c:v>
                </c:pt>
                <c:pt idx="441">
                  <c:v>24.516059115693245</c:v>
                </c:pt>
                <c:pt idx="442">
                  <c:v>35.95805703534041</c:v>
                </c:pt>
                <c:pt idx="443">
                  <c:v>34.284106782782345</c:v>
                </c:pt>
                <c:pt idx="444">
                  <c:v>29.605258464607086</c:v>
                </c:pt>
                <c:pt idx="445">
                  <c:v>25.792033333881083</c:v>
                </c:pt>
                <c:pt idx="446">
                  <c:v>38.571584658775038</c:v>
                </c:pt>
                <c:pt idx="447">
                  <c:v>40.784222332274879</c:v>
                </c:pt>
                <c:pt idx="448">
                  <c:v>65.506972604123163</c:v>
                </c:pt>
                <c:pt idx="449">
                  <c:v>38.359494037902301</c:v>
                </c:pt>
                <c:pt idx="450">
                  <c:v>36.300518221191155</c:v>
                </c:pt>
                <c:pt idx="451">
                  <c:v>25.315335408410245</c:v>
                </c:pt>
                <c:pt idx="452">
                  <c:v>26.335198901554534</c:v>
                </c:pt>
                <c:pt idx="453">
                  <c:v>40.458390853036654</c:v>
                </c:pt>
                <c:pt idx="454">
                  <c:v>23.800226970445905</c:v>
                </c:pt>
                <c:pt idx="455">
                  <c:v>24.437087489852065</c:v>
                </c:pt>
                <c:pt idx="456">
                  <c:v>36.864078951248842</c:v>
                </c:pt>
                <c:pt idx="457">
                  <c:v>45.538993772952409</c:v>
                </c:pt>
                <c:pt idx="458">
                  <c:v>74.070971838703258</c:v>
                </c:pt>
                <c:pt idx="459">
                  <c:v>36.144603827227442</c:v>
                </c:pt>
                <c:pt idx="460">
                  <c:v>36.400555649562996</c:v>
                </c:pt>
                <c:pt idx="461">
                  <c:v>46.665427614485843</c:v>
                </c:pt>
                <c:pt idx="462">
                  <c:v>47.772556768129206</c:v>
                </c:pt>
                <c:pt idx="463">
                  <c:v>45.145901583042416</c:v>
                </c:pt>
                <c:pt idx="464">
                  <c:v>40.686582438700363</c:v>
                </c:pt>
                <c:pt idx="465">
                  <c:v>32.76555857616205</c:v>
                </c:pt>
                <c:pt idx="466">
                  <c:v>35.507898983076288</c:v>
                </c:pt>
                <c:pt idx="467">
                  <c:v>56.189534538112817</c:v>
                </c:pt>
                <c:pt idx="468">
                  <c:v>40.077940085939801</c:v>
                </c:pt>
                <c:pt idx="469">
                  <c:v>43.3058917408176</c:v>
                </c:pt>
                <c:pt idx="470">
                  <c:v>40.15765353059966</c:v>
                </c:pt>
                <c:pt idx="471">
                  <c:v>51.222310916784046</c:v>
                </c:pt>
                <c:pt idx="472">
                  <c:v>51.05949104745175</c:v>
                </c:pt>
                <c:pt idx="473">
                  <c:v>32.822460882523174</c:v>
                </c:pt>
                <c:pt idx="474">
                  <c:v>89.671536274257988</c:v>
                </c:pt>
                <c:pt idx="475">
                  <c:v>57.242945084511831</c:v>
                </c:pt>
                <c:pt idx="476">
                  <c:v>49.816670162442009</c:v>
                </c:pt>
                <c:pt idx="477">
                  <c:v>48.465412763368434</c:v>
                </c:pt>
                <c:pt idx="478">
                  <c:v>49.643418886456367</c:v>
                </c:pt>
                <c:pt idx="479">
                  <c:v>69.367615686604012</c:v>
                </c:pt>
                <c:pt idx="480">
                  <c:v>50.388587048132003</c:v>
                </c:pt>
                <c:pt idx="481">
                  <c:v>41.430760369915554</c:v>
                </c:pt>
                <c:pt idx="482">
                  <c:v>55.992830078176993</c:v>
                </c:pt>
                <c:pt idx="483">
                  <c:v>45.617645598243655</c:v>
                </c:pt>
                <c:pt idx="484">
                  <c:v>43.864859906551594</c:v>
                </c:pt>
                <c:pt idx="485">
                  <c:v>38.243969236137687</c:v>
                </c:pt>
                <c:pt idx="486">
                  <c:v>35.9015655288812</c:v>
                </c:pt>
                <c:pt idx="487">
                  <c:v>30.698761285387178</c:v>
                </c:pt>
                <c:pt idx="488">
                  <c:v>38.187774267085288</c:v>
                </c:pt>
                <c:pt idx="489">
                  <c:v>38.324430382417411</c:v>
                </c:pt>
                <c:pt idx="490">
                  <c:v>48.460628573472377</c:v>
                </c:pt>
                <c:pt idx="491">
                  <c:v>47.516446222281523</c:v>
                </c:pt>
                <c:pt idx="492">
                  <c:v>44.981368243785326</c:v>
                </c:pt>
                <c:pt idx="493">
                  <c:v>63.8833095717644</c:v>
                </c:pt>
                <c:pt idx="494">
                  <c:v>48.914967521035344</c:v>
                </c:pt>
                <c:pt idx="495">
                  <c:v>68.109855057551357</c:v>
                </c:pt>
                <c:pt idx="496">
                  <c:v>66.348772842111757</c:v>
                </c:pt>
                <c:pt idx="497">
                  <c:v>56.121109773392917</c:v>
                </c:pt>
                <c:pt idx="498">
                  <c:v>52.482693831708993</c:v>
                </c:pt>
                <c:pt idx="499">
                  <c:v>46.677728362498691</c:v>
                </c:pt>
                <c:pt idx="500">
                  <c:v>34.93337426575399</c:v>
                </c:pt>
                <c:pt idx="501">
                  <c:v>41.068822363826406</c:v>
                </c:pt>
                <c:pt idx="502">
                  <c:v>40.03490732968411</c:v>
                </c:pt>
                <c:pt idx="503">
                  <c:v>36.439563162516812</c:v>
                </c:pt>
                <c:pt idx="504">
                  <c:v>39.471212892030415</c:v>
                </c:pt>
                <c:pt idx="505">
                  <c:v>39.379593386817646</c:v>
                </c:pt>
                <c:pt idx="506">
                  <c:v>37.151652439760689</c:v>
                </c:pt>
                <c:pt idx="507">
                  <c:v>28.183815877786728</c:v>
                </c:pt>
                <c:pt idx="508">
                  <c:v>36.446495815213353</c:v>
                </c:pt>
                <c:pt idx="509">
                  <c:v>35.242657382525543</c:v>
                </c:pt>
                <c:pt idx="510">
                  <c:v>44.502785048345359</c:v>
                </c:pt>
                <c:pt idx="511">
                  <c:v>44.144730797042101</c:v>
                </c:pt>
                <c:pt idx="512">
                  <c:v>45.433344217724425</c:v>
                </c:pt>
                <c:pt idx="513">
                  <c:v>38.723843937521266</c:v>
                </c:pt>
                <c:pt idx="514">
                  <c:v>53.983969195439343</c:v>
                </c:pt>
                <c:pt idx="515">
                  <c:v>37.433680729634396</c:v>
                </c:pt>
                <c:pt idx="516">
                  <c:v>54.674681060190025</c:v>
                </c:pt>
                <c:pt idx="517">
                  <c:v>50.324258763114983</c:v>
                </c:pt>
                <c:pt idx="518">
                  <c:v>44.250913266108576</c:v>
                </c:pt>
                <c:pt idx="519">
                  <c:v>43.926911470816023</c:v>
                </c:pt>
                <c:pt idx="520">
                  <c:v>31.056963851650419</c:v>
                </c:pt>
                <c:pt idx="521">
                  <c:v>23.700650984409474</c:v>
                </c:pt>
                <c:pt idx="522">
                  <c:v>24.667781313708915</c:v>
                </c:pt>
                <c:pt idx="523">
                  <c:v>38.209568061311082</c:v>
                </c:pt>
                <c:pt idx="524">
                  <c:v>93.17003960692827</c:v>
                </c:pt>
                <c:pt idx="525">
                  <c:v>59.424363014666113</c:v>
                </c:pt>
                <c:pt idx="526">
                  <c:v>49.089447823625036</c:v>
                </c:pt>
                <c:pt idx="527">
                  <c:v>58.740122209427888</c:v>
                </c:pt>
                <c:pt idx="528">
                  <c:v>38.638024034193208</c:v>
                </c:pt>
                <c:pt idx="529">
                  <c:v>37.030137404597539</c:v>
                </c:pt>
                <c:pt idx="530">
                  <c:v>43.908112823495195</c:v>
                </c:pt>
                <c:pt idx="531">
                  <c:v>45.956581489576401</c:v>
                </c:pt>
                <c:pt idx="532">
                  <c:v>60.156665721924398</c:v>
                </c:pt>
                <c:pt idx="533">
                  <c:v>51.954751047861876</c:v>
                </c:pt>
                <c:pt idx="534">
                  <c:v>43.347236495607</c:v>
                </c:pt>
                <c:pt idx="535">
                  <c:v>39.259555370942543</c:v>
                </c:pt>
                <c:pt idx="536">
                  <c:v>38.712962046628967</c:v>
                </c:pt>
                <c:pt idx="537">
                  <c:v>46.443634564594646</c:v>
                </c:pt>
                <c:pt idx="538">
                  <c:v>27.588550170867506</c:v>
                </c:pt>
                <c:pt idx="539">
                  <c:v>36.560015877492603</c:v>
                </c:pt>
                <c:pt idx="540">
                  <c:v>45.530271824889958</c:v>
                </c:pt>
                <c:pt idx="541">
                  <c:v>26.196610030873661</c:v>
                </c:pt>
                <c:pt idx="542">
                  <c:v>29.750611990337749</c:v>
                </c:pt>
                <c:pt idx="543">
                  <c:v>25.301846868224857</c:v>
                </c:pt>
                <c:pt idx="544">
                  <c:v>36.97668567622862</c:v>
                </c:pt>
                <c:pt idx="545">
                  <c:v>37.690740300572514</c:v>
                </c:pt>
                <c:pt idx="546">
                  <c:v>35.640623221384558</c:v>
                </c:pt>
                <c:pt idx="547">
                  <c:v>39.581811774439849</c:v>
                </c:pt>
                <c:pt idx="548">
                  <c:v>36.837410620002089</c:v>
                </c:pt>
                <c:pt idx="549">
                  <c:v>28.035025091347453</c:v>
                </c:pt>
                <c:pt idx="550">
                  <c:v>26.598574316416634</c:v>
                </c:pt>
                <c:pt idx="551">
                  <c:v>33.783513467619834</c:v>
                </c:pt>
                <c:pt idx="552">
                  <c:v>34.779901638483857</c:v>
                </c:pt>
                <c:pt idx="553">
                  <c:v>38.663305209358725</c:v>
                </c:pt>
                <c:pt idx="554">
                  <c:v>30.961021026477063</c:v>
                </c:pt>
                <c:pt idx="555">
                  <c:v>29.479176998712084</c:v>
                </c:pt>
                <c:pt idx="556">
                  <c:v>23.372284077421867</c:v>
                </c:pt>
                <c:pt idx="557">
                  <c:v>22.436943774140747</c:v>
                </c:pt>
                <c:pt idx="558">
                  <c:v>29.345150136207341</c:v>
                </c:pt>
                <c:pt idx="559">
                  <c:v>36.176842359847214</c:v>
                </c:pt>
                <c:pt idx="560">
                  <c:v>41.859003420846548</c:v>
                </c:pt>
                <c:pt idx="561">
                  <c:v>46.623078884522684</c:v>
                </c:pt>
                <c:pt idx="562">
                  <c:v>44.969300500818058</c:v>
                </c:pt>
                <c:pt idx="563">
                  <c:v>37.024010070530736</c:v>
                </c:pt>
                <c:pt idx="564">
                  <c:v>30.786643223735254</c:v>
                </c:pt>
                <c:pt idx="565">
                  <c:v>59.055931579754613</c:v>
                </c:pt>
                <c:pt idx="566">
                  <c:v>47.375200186936127</c:v>
                </c:pt>
                <c:pt idx="567">
                  <c:v>43.505695049031431</c:v>
                </c:pt>
                <c:pt idx="568">
                  <c:v>42.340617673226745</c:v>
                </c:pt>
                <c:pt idx="569">
                  <c:v>36.66717126703103</c:v>
                </c:pt>
                <c:pt idx="570">
                  <c:v>47.027075864655039</c:v>
                </c:pt>
                <c:pt idx="571">
                  <c:v>36.426201191986912</c:v>
                </c:pt>
                <c:pt idx="572">
                  <c:v>43.123978878469245</c:v>
                </c:pt>
                <c:pt idx="573">
                  <c:v>68.049461654281387</c:v>
                </c:pt>
                <c:pt idx="574">
                  <c:v>61.34353925214895</c:v>
                </c:pt>
                <c:pt idx="575">
                  <c:v>39.906325371378884</c:v>
                </c:pt>
                <c:pt idx="576">
                  <c:v>38.951966752403912</c:v>
                </c:pt>
                <c:pt idx="577">
                  <c:v>33.420052789784705</c:v>
                </c:pt>
                <c:pt idx="578">
                  <c:v>31.850818727783743</c:v>
                </c:pt>
                <c:pt idx="579">
                  <c:v>38.309489027612045</c:v>
                </c:pt>
                <c:pt idx="580">
                  <c:v>61.256749882724606</c:v>
                </c:pt>
                <c:pt idx="581">
                  <c:v>42.691882678348058</c:v>
                </c:pt>
                <c:pt idx="582">
                  <c:v>37.580191678756599</c:v>
                </c:pt>
                <c:pt idx="583">
                  <c:v>39.799945623449602</c:v>
                </c:pt>
                <c:pt idx="584">
                  <c:v>40.359587080193513</c:v>
                </c:pt>
                <c:pt idx="585">
                  <c:v>37.794183081051358</c:v>
                </c:pt>
                <c:pt idx="586">
                  <c:v>39.058739070632456</c:v>
                </c:pt>
                <c:pt idx="587">
                  <c:v>42.364754625968473</c:v>
                </c:pt>
                <c:pt idx="588">
                  <c:v>40.355705652208918</c:v>
                </c:pt>
                <c:pt idx="589">
                  <c:v>37.140233114579026</c:v>
                </c:pt>
                <c:pt idx="590">
                  <c:v>35.682976779820834</c:v>
                </c:pt>
                <c:pt idx="591">
                  <c:v>29.937973669176589</c:v>
                </c:pt>
                <c:pt idx="592">
                  <c:v>30.663315539540399</c:v>
                </c:pt>
                <c:pt idx="593">
                  <c:v>35.193823213304341</c:v>
                </c:pt>
                <c:pt idx="594">
                  <c:v>32.455873099630104</c:v>
                </c:pt>
                <c:pt idx="595">
                  <c:v>31.746222930752797</c:v>
                </c:pt>
                <c:pt idx="596">
                  <c:v>31.984897990012485</c:v>
                </c:pt>
                <c:pt idx="597">
                  <c:v>31.509056121635883</c:v>
                </c:pt>
                <c:pt idx="598">
                  <c:v>25.689482932860535</c:v>
                </c:pt>
                <c:pt idx="599">
                  <c:v>25.262556361634363</c:v>
                </c:pt>
                <c:pt idx="600">
                  <c:v>29.827434732149634</c:v>
                </c:pt>
                <c:pt idx="601">
                  <c:v>35.824407925973652</c:v>
                </c:pt>
                <c:pt idx="602">
                  <c:v>32.782129150115104</c:v>
                </c:pt>
                <c:pt idx="603">
                  <c:v>34.891141324629537</c:v>
                </c:pt>
                <c:pt idx="604">
                  <c:v>28.018821374641394</c:v>
                </c:pt>
                <c:pt idx="605">
                  <c:v>23.716390074868745</c:v>
                </c:pt>
                <c:pt idx="606">
                  <c:v>18.460168101194572</c:v>
                </c:pt>
                <c:pt idx="607">
                  <c:v>31.450910647509229</c:v>
                </c:pt>
                <c:pt idx="608">
                  <c:v>32.325001140399785</c:v>
                </c:pt>
                <c:pt idx="609">
                  <c:v>42.756926622112779</c:v>
                </c:pt>
                <c:pt idx="610">
                  <c:v>37.644466522226942</c:v>
                </c:pt>
                <c:pt idx="611">
                  <c:v>29.232134915960827</c:v>
                </c:pt>
                <c:pt idx="612">
                  <c:v>22.191098918963814</c:v>
                </c:pt>
                <c:pt idx="613">
                  <c:v>19.372090428918121</c:v>
                </c:pt>
                <c:pt idx="614">
                  <c:v>28.92585359467607</c:v>
                </c:pt>
                <c:pt idx="615">
                  <c:v>47.293015648686271</c:v>
                </c:pt>
                <c:pt idx="616">
                  <c:v>39.781686283496043</c:v>
                </c:pt>
                <c:pt idx="617">
                  <c:v>32.768789403919442</c:v>
                </c:pt>
                <c:pt idx="618">
                  <c:v>30.735572911079057</c:v>
                </c:pt>
                <c:pt idx="619">
                  <c:v>22.107145967455601</c:v>
                </c:pt>
                <c:pt idx="620">
                  <c:v>21.508532561387881</c:v>
                </c:pt>
                <c:pt idx="621">
                  <c:v>45.641684005489388</c:v>
                </c:pt>
                <c:pt idx="622">
                  <c:v>44.239822307134084</c:v>
                </c:pt>
                <c:pt idx="623">
                  <c:v>56.557304136681097</c:v>
                </c:pt>
                <c:pt idx="624">
                  <c:v>33.351670333296411</c:v>
                </c:pt>
                <c:pt idx="625">
                  <c:v>27.696443554048727</c:v>
                </c:pt>
                <c:pt idx="626">
                  <c:v>23.589421948153223</c:v>
                </c:pt>
                <c:pt idx="627">
                  <c:v>20.527403841487676</c:v>
                </c:pt>
                <c:pt idx="628">
                  <c:v>35.027609839848374</c:v>
                </c:pt>
                <c:pt idx="629">
                  <c:v>37.169983645207196</c:v>
                </c:pt>
                <c:pt idx="630">
                  <c:v>40.848487627838928</c:v>
                </c:pt>
                <c:pt idx="631">
                  <c:v>32.024831768767598</c:v>
                </c:pt>
                <c:pt idx="632">
                  <c:v>27.741296607134075</c:v>
                </c:pt>
                <c:pt idx="633">
                  <c:v>29.429836398821656</c:v>
                </c:pt>
                <c:pt idx="634">
                  <c:v>21.02606823621074</c:v>
                </c:pt>
                <c:pt idx="635">
                  <c:v>29.178132203220187</c:v>
                </c:pt>
                <c:pt idx="636">
                  <c:v>32.958027819739449</c:v>
                </c:pt>
                <c:pt idx="637">
                  <c:v>33.325861547814327</c:v>
                </c:pt>
                <c:pt idx="638">
                  <c:v>34.153710828190668</c:v>
                </c:pt>
                <c:pt idx="639">
                  <c:v>50.001631258892125</c:v>
                </c:pt>
                <c:pt idx="640">
                  <c:v>39.225116978830165</c:v>
                </c:pt>
                <c:pt idx="641">
                  <c:v>26.626541681552307</c:v>
                </c:pt>
                <c:pt idx="642">
                  <c:v>51.772707971272709</c:v>
                </c:pt>
                <c:pt idx="643">
                  <c:v>48.23919150622379</c:v>
                </c:pt>
                <c:pt idx="644">
                  <c:v>47.17012752611565</c:v>
                </c:pt>
                <c:pt idx="645">
                  <c:v>35.381518657423733</c:v>
                </c:pt>
                <c:pt idx="646">
                  <c:v>33.534417737849282</c:v>
                </c:pt>
                <c:pt idx="647">
                  <c:v>25.105759168512076</c:v>
                </c:pt>
                <c:pt idx="648">
                  <c:v>25.325077763183778</c:v>
                </c:pt>
                <c:pt idx="649">
                  <c:v>35.358913032234135</c:v>
                </c:pt>
                <c:pt idx="650">
                  <c:v>34.718557485598737</c:v>
                </c:pt>
                <c:pt idx="651">
                  <c:v>36.351498607516774</c:v>
                </c:pt>
                <c:pt idx="652">
                  <c:v>36.866494973132617</c:v>
                </c:pt>
                <c:pt idx="653">
                  <c:v>39.744555167501275</c:v>
                </c:pt>
                <c:pt idx="654">
                  <c:v>26.867876952816744</c:v>
                </c:pt>
                <c:pt idx="655">
                  <c:v>22.581825243770801</c:v>
                </c:pt>
                <c:pt idx="656">
                  <c:v>72.799356345838987</c:v>
                </c:pt>
                <c:pt idx="657">
                  <c:v>55.057148540461412</c:v>
                </c:pt>
                <c:pt idx="658">
                  <c:v>37.839137455187398</c:v>
                </c:pt>
                <c:pt idx="659">
                  <c:v>35.834282840601823</c:v>
                </c:pt>
                <c:pt idx="660">
                  <c:v>33.466820112469264</c:v>
                </c:pt>
                <c:pt idx="661">
                  <c:v>24.942893900806048</c:v>
                </c:pt>
                <c:pt idx="662">
                  <c:v>21.143900546398577</c:v>
                </c:pt>
                <c:pt idx="663">
                  <c:v>34.602964173099778</c:v>
                </c:pt>
                <c:pt idx="664">
                  <c:v>36.429031995618793</c:v>
                </c:pt>
                <c:pt idx="665">
                  <c:v>35.179635212768027</c:v>
                </c:pt>
                <c:pt idx="666">
                  <c:v>30.923027636528257</c:v>
                </c:pt>
                <c:pt idx="667">
                  <c:v>27.14693878548611</c:v>
                </c:pt>
                <c:pt idx="668">
                  <c:v>25.387835911492548</c:v>
                </c:pt>
                <c:pt idx="669">
                  <c:v>25.903122907918849</c:v>
                </c:pt>
                <c:pt idx="670">
                  <c:v>37.705594050585724</c:v>
                </c:pt>
                <c:pt idx="671">
                  <c:v>47.995898265644989</c:v>
                </c:pt>
                <c:pt idx="672">
                  <c:v>47.719471973920292</c:v>
                </c:pt>
                <c:pt idx="673">
                  <c:v>59.735565631077577</c:v>
                </c:pt>
                <c:pt idx="674">
                  <c:v>2.3208889302434459</c:v>
                </c:pt>
                <c:pt idx="675">
                  <c:v>3.2772372559210079</c:v>
                </c:pt>
                <c:pt idx="676">
                  <c:v>8.613497000421205</c:v>
                </c:pt>
                <c:pt idx="677">
                  <c:v>6.3910823653531734</c:v>
                </c:pt>
                <c:pt idx="678">
                  <c:v>6.6546625099245666</c:v>
                </c:pt>
                <c:pt idx="679">
                  <c:v>7.1830848775034948</c:v>
                </c:pt>
                <c:pt idx="680">
                  <c:v>6.1746645323323932</c:v>
                </c:pt>
                <c:pt idx="681">
                  <c:v>3.2302055327783172</c:v>
                </c:pt>
                <c:pt idx="682">
                  <c:v>3.0855220234642577</c:v>
                </c:pt>
                <c:pt idx="683">
                  <c:v>5.6246672835343015</c:v>
                </c:pt>
                <c:pt idx="684">
                  <c:v>6.9749995561048621</c:v>
                </c:pt>
                <c:pt idx="685">
                  <c:v>5.7959402340120061</c:v>
                </c:pt>
                <c:pt idx="686">
                  <c:v>8.02974295493655</c:v>
                </c:pt>
                <c:pt idx="687">
                  <c:v>5.5096413614336512</c:v>
                </c:pt>
                <c:pt idx="688">
                  <c:v>2.9051364545766019</c:v>
                </c:pt>
                <c:pt idx="689">
                  <c:v>2.400513267217649</c:v>
                </c:pt>
                <c:pt idx="690">
                  <c:v>5.4349249699725677</c:v>
                </c:pt>
                <c:pt idx="691">
                  <c:v>4.9676463654978358</c:v>
                </c:pt>
                <c:pt idx="692">
                  <c:v>5.0986598173522237</c:v>
                </c:pt>
                <c:pt idx="693">
                  <c:v>4.1546397897573524</c:v>
                </c:pt>
                <c:pt idx="694">
                  <c:v>4.3466325223049411</c:v>
                </c:pt>
                <c:pt idx="695">
                  <c:v>2.7622501716402383</c:v>
                </c:pt>
                <c:pt idx="696">
                  <c:v>1.8163070863439477</c:v>
                </c:pt>
                <c:pt idx="697">
                  <c:v>4.2308635697438364</c:v>
                </c:pt>
                <c:pt idx="698">
                  <c:v>4.2017718303433753</c:v>
                </c:pt>
                <c:pt idx="699">
                  <c:v>4.9373814584999964</c:v>
                </c:pt>
                <c:pt idx="700">
                  <c:v>5.0795285876064611</c:v>
                </c:pt>
                <c:pt idx="701">
                  <c:v>5.8952795820012902</c:v>
                </c:pt>
                <c:pt idx="702">
                  <c:v>2.9719910458036347</c:v>
                </c:pt>
                <c:pt idx="703">
                  <c:v>1.8958605967407325</c:v>
                </c:pt>
                <c:pt idx="704">
                  <c:v>5.6106527637598385</c:v>
                </c:pt>
                <c:pt idx="705">
                  <c:v>4.2507564527246542</c:v>
                </c:pt>
                <c:pt idx="706">
                  <c:v>4.6646841493841151</c:v>
                </c:pt>
                <c:pt idx="707">
                  <c:v>5.853151320435904</c:v>
                </c:pt>
                <c:pt idx="708">
                  <c:v>4.3379315522532504</c:v>
                </c:pt>
                <c:pt idx="709">
                  <c:v>2.7608143188774688</c:v>
                </c:pt>
                <c:pt idx="710">
                  <c:v>2.1284291572781266</c:v>
                </c:pt>
                <c:pt idx="711">
                  <c:v>5.8457526959303019</c:v>
                </c:pt>
                <c:pt idx="712">
                  <c:v>5.0574870657297044</c:v>
                </c:pt>
                <c:pt idx="713">
                  <c:v>4.9985111502656245</c:v>
                </c:pt>
                <c:pt idx="714">
                  <c:v>4.670725642305829</c:v>
                </c:pt>
                <c:pt idx="715">
                  <c:v>5.4337216842558957</c:v>
                </c:pt>
                <c:pt idx="716">
                  <c:v>2.5521462388642315</c:v>
                </c:pt>
                <c:pt idx="717">
                  <c:v>2.1372402733524201</c:v>
                </c:pt>
                <c:pt idx="718">
                  <c:v>4.8048755566252837</c:v>
                </c:pt>
                <c:pt idx="719">
                  <c:v>5.2529951732003095</c:v>
                </c:pt>
                <c:pt idx="720">
                  <c:v>5.231606407663846</c:v>
                </c:pt>
                <c:pt idx="721">
                  <c:v>4.6313414622646425</c:v>
                </c:pt>
                <c:pt idx="722">
                  <c:v>4.9906656682201413</c:v>
                </c:pt>
                <c:pt idx="723">
                  <c:v>2.3139620732456097</c:v>
                </c:pt>
                <c:pt idx="724">
                  <c:v>1.6446382822433401</c:v>
                </c:pt>
                <c:pt idx="725">
                  <c:v>4.9800054798506928</c:v>
                </c:pt>
                <c:pt idx="726">
                  <c:v>4.6974239797200186</c:v>
                </c:pt>
                <c:pt idx="727">
                  <c:v>5.4067022555350706</c:v>
                </c:pt>
                <c:pt idx="728">
                  <c:v>5.21796666211615</c:v>
                </c:pt>
                <c:pt idx="729">
                  <c:v>6.0386436473996756</c:v>
                </c:pt>
                <c:pt idx="730">
                  <c:v>2.9199742976984155</c:v>
                </c:pt>
                <c:pt idx="731">
                  <c:v>2.4977667362368328</c:v>
                </c:pt>
                <c:pt idx="732">
                  <c:v>6.1030655161922231</c:v>
                </c:pt>
                <c:pt idx="733">
                  <c:v>4.8618968293285558</c:v>
                </c:pt>
                <c:pt idx="734">
                  <c:v>4.9111970034042116</c:v>
                </c:pt>
                <c:pt idx="735">
                  <c:v>3.7361353057006617</c:v>
                </c:pt>
                <c:pt idx="736">
                  <c:v>5.3575288971459099</c:v>
                </c:pt>
                <c:pt idx="737">
                  <c:v>2.6770302240281669</c:v>
                </c:pt>
                <c:pt idx="738">
                  <c:v>2.1482195929147352</c:v>
                </c:pt>
                <c:pt idx="739">
                  <c:v>5.0503137507417648</c:v>
                </c:pt>
                <c:pt idx="740">
                  <c:v>4.456357176002145</c:v>
                </c:pt>
                <c:pt idx="741">
                  <c:v>6.6931752340605781</c:v>
                </c:pt>
                <c:pt idx="742">
                  <c:v>6.5681882309823969</c:v>
                </c:pt>
                <c:pt idx="743">
                  <c:v>4.3153663205414619</c:v>
                </c:pt>
                <c:pt idx="744">
                  <c:v>2.3351554817123836</c:v>
                </c:pt>
                <c:pt idx="745">
                  <c:v>1.9763458826525302</c:v>
                </c:pt>
                <c:pt idx="746">
                  <c:v>5.1235032424676765</c:v>
                </c:pt>
                <c:pt idx="747">
                  <c:v>4.3429341578570186</c:v>
                </c:pt>
                <c:pt idx="748">
                  <c:v>5.64183741222653</c:v>
                </c:pt>
                <c:pt idx="749">
                  <c:v>4.3972456056335725</c:v>
                </c:pt>
                <c:pt idx="750">
                  <c:v>4.2703111009751291</c:v>
                </c:pt>
                <c:pt idx="751">
                  <c:v>2.2090604967027971</c:v>
                </c:pt>
                <c:pt idx="752">
                  <c:v>1.8883369348296617</c:v>
                </c:pt>
                <c:pt idx="753">
                  <c:v>4.800017643555762</c:v>
                </c:pt>
                <c:pt idx="754">
                  <c:v>6.7357123288394458</c:v>
                </c:pt>
                <c:pt idx="755">
                  <c:v>6.4212014284424752</c:v>
                </c:pt>
                <c:pt idx="756">
                  <c:v>10.989365692314829</c:v>
                </c:pt>
                <c:pt idx="757">
                  <c:v>5.9362887538805724</c:v>
                </c:pt>
                <c:pt idx="758">
                  <c:v>1.9999548237301483</c:v>
                </c:pt>
                <c:pt idx="759">
                  <c:v>1.5875917059267175</c:v>
                </c:pt>
                <c:pt idx="760">
                  <c:v>7.4457535376864552</c:v>
                </c:pt>
                <c:pt idx="761">
                  <c:v>6.6330182011691114</c:v>
                </c:pt>
                <c:pt idx="762">
                  <c:v>5.4566351716756563</c:v>
                </c:pt>
                <c:pt idx="763">
                  <c:v>5.4904579828841298</c:v>
                </c:pt>
                <c:pt idx="764">
                  <c:v>4.6978666473131989</c:v>
                </c:pt>
                <c:pt idx="765">
                  <c:v>1.878433183951101</c:v>
                </c:pt>
                <c:pt idx="766">
                  <c:v>2.0241815578834492</c:v>
                </c:pt>
                <c:pt idx="767">
                  <c:v>5.3047476086104064</c:v>
                </c:pt>
                <c:pt idx="768">
                  <c:v>5.7663295720971668</c:v>
                </c:pt>
                <c:pt idx="769">
                  <c:v>5.7850793036769455</c:v>
                </c:pt>
                <c:pt idx="770">
                  <c:v>5.7778982730189608</c:v>
                </c:pt>
                <c:pt idx="771">
                  <c:v>4.285210305273873</c:v>
                </c:pt>
                <c:pt idx="772">
                  <c:v>1.9910029080824831</c:v>
                </c:pt>
                <c:pt idx="773">
                  <c:v>1.7474351087131228</c:v>
                </c:pt>
                <c:pt idx="774">
                  <c:v>5.5547249324638841</c:v>
                </c:pt>
                <c:pt idx="775">
                  <c:v>6.1919333769605727</c:v>
                </c:pt>
                <c:pt idx="776">
                  <c:v>5.7831463794535782</c:v>
                </c:pt>
                <c:pt idx="777">
                  <c:v>5.7050035590781762</c:v>
                </c:pt>
                <c:pt idx="778">
                  <c:v>4.5204182069937744</c:v>
                </c:pt>
                <c:pt idx="779">
                  <c:v>2.6432850149459814</c:v>
                </c:pt>
                <c:pt idx="780">
                  <c:v>1.7478917341818043</c:v>
                </c:pt>
                <c:pt idx="781">
                  <c:v>4.9265495058483308</c:v>
                </c:pt>
                <c:pt idx="782">
                  <c:v>5.3438897893615254</c:v>
                </c:pt>
                <c:pt idx="783">
                  <c:v>5.4157327029070821</c:v>
                </c:pt>
                <c:pt idx="784">
                  <c:v>5.66515586050562</c:v>
                </c:pt>
                <c:pt idx="785">
                  <c:v>6.4833118777497516</c:v>
                </c:pt>
                <c:pt idx="786">
                  <c:v>2.8622131621485294</c:v>
                </c:pt>
                <c:pt idx="787">
                  <c:v>1.2929919469424331</c:v>
                </c:pt>
                <c:pt idx="788">
                  <c:v>2.3066474911759371</c:v>
                </c:pt>
                <c:pt idx="789">
                  <c:v>8.7352104893777085</c:v>
                </c:pt>
                <c:pt idx="790">
                  <c:v>7.332829897173788</c:v>
                </c:pt>
                <c:pt idx="791">
                  <c:v>7.8095937168700935</c:v>
                </c:pt>
                <c:pt idx="792">
                  <c:v>2.711076400099425</c:v>
                </c:pt>
                <c:pt idx="793">
                  <c:v>2.3886426683457693</c:v>
                </c:pt>
                <c:pt idx="794">
                  <c:v>1.6911955101034637</c:v>
                </c:pt>
                <c:pt idx="795">
                  <c:v>5.1314224221723848</c:v>
                </c:pt>
                <c:pt idx="796">
                  <c:v>5.8786211537383384</c:v>
                </c:pt>
                <c:pt idx="797">
                  <c:v>4.9663130172981909</c:v>
                </c:pt>
                <c:pt idx="798">
                  <c:v>4.5537400621435395</c:v>
                </c:pt>
                <c:pt idx="799">
                  <c:v>5.1157449824399084</c:v>
                </c:pt>
                <c:pt idx="800">
                  <c:v>1.281548090707247</c:v>
                </c:pt>
                <c:pt idx="801">
                  <c:v>1.5243088245725895</c:v>
                </c:pt>
                <c:pt idx="802">
                  <c:v>4.9074950104981658</c:v>
                </c:pt>
                <c:pt idx="803">
                  <c:v>5.4519173482920174</c:v>
                </c:pt>
                <c:pt idx="804">
                  <c:v>4.6771355192753399</c:v>
                </c:pt>
                <c:pt idx="805">
                  <c:v>4.7777809575372912</c:v>
                </c:pt>
                <c:pt idx="806">
                  <c:v>4.6521191933062953</c:v>
                </c:pt>
                <c:pt idx="807">
                  <c:v>2.1640201079450021</c:v>
                </c:pt>
                <c:pt idx="808">
                  <c:v>1.4611649456947005</c:v>
                </c:pt>
                <c:pt idx="809">
                  <c:v>4.9078114711697793</c:v>
                </c:pt>
                <c:pt idx="810">
                  <c:v>4.8701548933138543</c:v>
                </c:pt>
                <c:pt idx="811">
                  <c:v>4.857318966319788</c:v>
                </c:pt>
                <c:pt idx="812">
                  <c:v>5.6828138174959264</c:v>
                </c:pt>
                <c:pt idx="813">
                  <c:v>5.0655549252196188</c:v>
                </c:pt>
                <c:pt idx="814">
                  <c:v>2.0820860455357737</c:v>
                </c:pt>
                <c:pt idx="815">
                  <c:v>1.8164841968351584</c:v>
                </c:pt>
                <c:pt idx="816">
                  <c:v>4.3890916736261536</c:v>
                </c:pt>
                <c:pt idx="817">
                  <c:v>5.5235938316866671</c:v>
                </c:pt>
                <c:pt idx="818">
                  <c:v>4.8128399977080791</c:v>
                </c:pt>
                <c:pt idx="819">
                  <c:v>4.3803678482894295</c:v>
                </c:pt>
                <c:pt idx="820">
                  <c:v>4.852507169323113</c:v>
                </c:pt>
                <c:pt idx="821">
                  <c:v>2.5425303797518826</c:v>
                </c:pt>
                <c:pt idx="822">
                  <c:v>1.6038101422633297</c:v>
                </c:pt>
                <c:pt idx="823">
                  <c:v>4.9082515742089372</c:v>
                </c:pt>
                <c:pt idx="824">
                  <c:v>5.4979399498285817</c:v>
                </c:pt>
                <c:pt idx="825">
                  <c:v>4.7099975665406015</c:v>
                </c:pt>
                <c:pt idx="826">
                  <c:v>2.5186856402372464</c:v>
                </c:pt>
                <c:pt idx="827">
                  <c:v>3.4996384259074409</c:v>
                </c:pt>
                <c:pt idx="828">
                  <c:v>2.0456502847155598</c:v>
                </c:pt>
                <c:pt idx="829">
                  <c:v>1.401000871139253</c:v>
                </c:pt>
                <c:pt idx="830">
                  <c:v>4.24183310277831</c:v>
                </c:pt>
                <c:pt idx="831">
                  <c:v>7.3027737769398522</c:v>
                </c:pt>
                <c:pt idx="832">
                  <c:v>4.0652743864217049</c:v>
                </c:pt>
                <c:pt idx="833">
                  <c:v>3.9241375079591911</c:v>
                </c:pt>
                <c:pt idx="834">
                  <c:v>3.9908815985423249</c:v>
                </c:pt>
                <c:pt idx="835">
                  <c:v>2.0313841752072266</c:v>
                </c:pt>
                <c:pt idx="836">
                  <c:v>1.3308940994449507</c:v>
                </c:pt>
                <c:pt idx="837">
                  <c:v>1.7215832359452026</c:v>
                </c:pt>
                <c:pt idx="838">
                  <c:v>3.531051735060954</c:v>
                </c:pt>
                <c:pt idx="839">
                  <c:v>3.3439167008889297</c:v>
                </c:pt>
                <c:pt idx="840">
                  <c:v>3.6770245854360373</c:v>
                </c:pt>
                <c:pt idx="841">
                  <c:v>4.2322466435438448</c:v>
                </c:pt>
                <c:pt idx="842">
                  <c:v>2.5137457981110511</c:v>
                </c:pt>
                <c:pt idx="843">
                  <c:v>#N/A</c:v>
                </c:pt>
                <c:pt idx="844">
                  <c:v>4.1992767210902144</c:v>
                </c:pt>
                <c:pt idx="845">
                  <c:v>4.8077458104368676</c:v>
                </c:pt>
                <c:pt idx="846">
                  <c:v>4.3556078588023617</c:v>
                </c:pt>
                <c:pt idx="847">
                  <c:v>5.1326896349494122</c:v>
                </c:pt>
                <c:pt idx="848">
                  <c:v>4.1794833876054582</c:v>
                </c:pt>
                <c:pt idx="849">
                  <c:v>1.4447873600049443</c:v>
                </c:pt>
                <c:pt idx="850">
                  <c:v>1.4434441374160381</c:v>
                </c:pt>
                <c:pt idx="851">
                  <c:v>3.4175667441001294</c:v>
                </c:pt>
                <c:pt idx="852">
                  <c:v>4.2377128110027034</c:v>
                </c:pt>
                <c:pt idx="853">
                  <c:v>3.4307336064178906</c:v>
                </c:pt>
                <c:pt idx="854">
                  <c:v>4.6939164934287803</c:v>
                </c:pt>
                <c:pt idx="855">
                  <c:v>4.4914816157465109</c:v>
                </c:pt>
                <c:pt idx="856">
                  <c:v>2.0274229723285888</c:v>
                </c:pt>
                <c:pt idx="857">
                  <c:v>1.3578184794198376</c:v>
                </c:pt>
                <c:pt idx="858">
                  <c:v>4.036033246399545</c:v>
                </c:pt>
                <c:pt idx="859">
                  <c:v>4.3719671087910754</c:v>
                </c:pt>
                <c:pt idx="860">
                  <c:v>3.8116161409231144</c:v>
                </c:pt>
                <c:pt idx="861">
                  <c:v>3.6242209247414476</c:v>
                </c:pt>
                <c:pt idx="862">
                  <c:v>3.3715385025872444</c:v>
                </c:pt>
                <c:pt idx="863">
                  <c:v>2.0840095028895766</c:v>
                </c:pt>
                <c:pt idx="864">
                  <c:v>1.8840989347280543</c:v>
                </c:pt>
                <c:pt idx="865">
                  <c:v>3.5131440228223734</c:v>
                </c:pt>
                <c:pt idx="866">
                  <c:v>4.8886704963044023</c:v>
                </c:pt>
                <c:pt idx="867">
                  <c:v>4.3982719013768623</c:v>
                </c:pt>
                <c:pt idx="868">
                  <c:v>3.8722283136413584</c:v>
                </c:pt>
                <c:pt idx="869">
                  <c:v>3.1525269863687373</c:v>
                </c:pt>
                <c:pt idx="870">
                  <c:v>1.930541416940853</c:v>
                </c:pt>
                <c:pt idx="871">
                  <c:v>1.5451326015246367</c:v>
                </c:pt>
                <c:pt idx="872">
                  <c:v>5.1781161348391693</c:v>
                </c:pt>
                <c:pt idx="873">
                  <c:v>4.7293030238665059</c:v>
                </c:pt>
                <c:pt idx="874">
                  <c:v>4.3092463573212463</c:v>
                </c:pt>
                <c:pt idx="875">
                  <c:v>4.0975697967185223</c:v>
                </c:pt>
                <c:pt idx="876">
                  <c:v>3.682814459771905</c:v>
                </c:pt>
                <c:pt idx="877">
                  <c:v>2.4955234007894607</c:v>
                </c:pt>
                <c:pt idx="878">
                  <c:v>1.7658470730092608</c:v>
                </c:pt>
                <c:pt idx="879">
                  <c:v>3.5427775509612864</c:v>
                </c:pt>
                <c:pt idx="880">
                  <c:v>3.8762978662130565</c:v>
                </c:pt>
                <c:pt idx="881">
                  <c:v>4.5251595377983813</c:v>
                </c:pt>
                <c:pt idx="882">
                  <c:v>4.1774392985854973</c:v>
                </c:pt>
                <c:pt idx="883">
                  <c:v>4.0418153883653725</c:v>
                </c:pt>
                <c:pt idx="884">
                  <c:v>1.8368988018503674</c:v>
                </c:pt>
                <c:pt idx="885">
                  <c:v>1.5570863033586757</c:v>
                </c:pt>
                <c:pt idx="886">
                  <c:v>4.0086972106062477</c:v>
                </c:pt>
                <c:pt idx="887">
                  <c:v>3.661436706352478</c:v>
                </c:pt>
                <c:pt idx="888">
                  <c:v>3.7726283611439437</c:v>
                </c:pt>
                <c:pt idx="889">
                  <c:v>3.7919809128407307</c:v>
                </c:pt>
                <c:pt idx="890">
                  <c:v>2.9772630219027643</c:v>
                </c:pt>
                <c:pt idx="891">
                  <c:v>1.7651345665857847</c:v>
                </c:pt>
                <c:pt idx="892">
                  <c:v>1.8342594454048167</c:v>
                </c:pt>
                <c:pt idx="893">
                  <c:v>5.2718579907696883</c:v>
                </c:pt>
                <c:pt idx="894">
                  <c:v>4.2024341480219141</c:v>
                </c:pt>
                <c:pt idx="895">
                  <c:v>4.1595225154365902</c:v>
                </c:pt>
                <c:pt idx="896">
                  <c:v>3.3882737792952042</c:v>
                </c:pt>
                <c:pt idx="897">
                  <c:v>2.949840898922734</c:v>
                </c:pt>
                <c:pt idx="898">
                  <c:v>1.4689523075885222</c:v>
                </c:pt>
                <c:pt idx="899">
                  <c:v>1.7916356963631934</c:v>
                </c:pt>
                <c:pt idx="900">
                  <c:v>3.6190084045750615</c:v>
                </c:pt>
                <c:pt idx="901">
                  <c:v>3.9766239801506353</c:v>
                </c:pt>
                <c:pt idx="902">
                  <c:v>4.2865549024508569</c:v>
                </c:pt>
                <c:pt idx="903">
                  <c:v>4.033812885365351</c:v>
                </c:pt>
                <c:pt idx="904">
                  <c:v>3.637392685487411</c:v>
                </c:pt>
                <c:pt idx="905">
                  <c:v>1.7844712266528877</c:v>
                </c:pt>
                <c:pt idx="906">
                  <c:v>1.4194734953968269</c:v>
                </c:pt>
                <c:pt idx="907">
                  <c:v>3.7044883965143209</c:v>
                </c:pt>
                <c:pt idx="908">
                  <c:v>3.5801699341332656</c:v>
                </c:pt>
                <c:pt idx="909">
                  <c:v>4.4792339549520861</c:v>
                </c:pt>
                <c:pt idx="910">
                  <c:v>4.4057462264194873</c:v>
                </c:pt>
                <c:pt idx="911">
                  <c:v>3.4123514162096042</c:v>
                </c:pt>
                <c:pt idx="912">
                  <c:v>2.0363218542575892</c:v>
                </c:pt>
                <c:pt idx="913">
                  <c:v>1.6875902558874853</c:v>
                </c:pt>
                <c:pt idx="914">
                  <c:v>3.8306467734508893</c:v>
                </c:pt>
                <c:pt idx="915">
                  <c:v>4.3682364853179676</c:v>
                </c:pt>
                <c:pt idx="916">
                  <c:v>4.3745477063030709</c:v>
                </c:pt>
                <c:pt idx="917">
                  <c:v>5.4514232047436728</c:v>
                </c:pt>
                <c:pt idx="918">
                  <c:v>4.2507700790904988</c:v>
                </c:pt>
                <c:pt idx="919">
                  <c:v>1.9907914513242519</c:v>
                </c:pt>
                <c:pt idx="920">
                  <c:v>1.760066023321925</c:v>
                </c:pt>
                <c:pt idx="921">
                  <c:v>4.1329410278723833</c:v>
                </c:pt>
                <c:pt idx="922">
                  <c:v>5.2523963768294069</c:v>
                </c:pt>
                <c:pt idx="923">
                  <c:v>4.9719298363117028</c:v>
                </c:pt>
                <c:pt idx="924">
                  <c:v>5.2371753285529117</c:v>
                </c:pt>
                <c:pt idx="925">
                  <c:v>4.9527226558768831</c:v>
                </c:pt>
                <c:pt idx="926">
                  <c:v>1.9872339825436884</c:v>
                </c:pt>
                <c:pt idx="927">
                  <c:v>2.1769819114802829</c:v>
                </c:pt>
                <c:pt idx="928">
                  <c:v>5.0002968422665699</c:v>
                </c:pt>
                <c:pt idx="929">
                  <c:v>5.602740860829118</c:v>
                </c:pt>
                <c:pt idx="930">
                  <c:v>6.353013075689006</c:v>
                </c:pt>
                <c:pt idx="931">
                  <c:v>5.0062064733346254</c:v>
                </c:pt>
                <c:pt idx="932">
                  <c:v>4.5362176008390049</c:v>
                </c:pt>
                <c:pt idx="933">
                  <c:v>2.3006612334904069</c:v>
                </c:pt>
                <c:pt idx="934">
                  <c:v>1.911888400440495</c:v>
                </c:pt>
                <c:pt idx="935">
                  <c:v>5.3945252648322937</c:v>
                </c:pt>
                <c:pt idx="936">
                  <c:v>5.440678174622108</c:v>
                </c:pt>
                <c:pt idx="937">
                  <c:v>5.4538541963980993</c:v>
                </c:pt>
                <c:pt idx="938">
                  <c:v>4.6681016527190335</c:v>
                </c:pt>
                <c:pt idx="939">
                  <c:v>5.0944887467347977</c:v>
                </c:pt>
                <c:pt idx="940">
                  <c:v>2.687853368361107</c:v>
                </c:pt>
                <c:pt idx="941">
                  <c:v>2.3752685316905247</c:v>
                </c:pt>
                <c:pt idx="942">
                  <c:v>5.4253833838145278</c:v>
                </c:pt>
                <c:pt idx="943">
                  <c:v>5.3538214694795787</c:v>
                </c:pt>
                <c:pt idx="944">
                  <c:v>5.6153983722712031</c:v>
                </c:pt>
                <c:pt idx="945">
                  <c:v>4.6793929451285923</c:v>
                </c:pt>
                <c:pt idx="946">
                  <c:v>5.029007564898186</c:v>
                </c:pt>
                <c:pt idx="947">
                  <c:v>2.1352425478726849</c:v>
                </c:pt>
                <c:pt idx="948">
                  <c:v>1.3592886898236232</c:v>
                </c:pt>
                <c:pt idx="949">
                  <c:v>4.6590106224078189</c:v>
                </c:pt>
                <c:pt idx="950">
                  <c:v>4.5466204153192251</c:v>
                </c:pt>
                <c:pt idx="951">
                  <c:v>4.2257929677335726</c:v>
                </c:pt>
                <c:pt idx="952">
                  <c:v>4.902222647669487</c:v>
                </c:pt>
                <c:pt idx="953">
                  <c:v>4.18120307859986</c:v>
                </c:pt>
                <c:pt idx="954">
                  <c:v>2.3909572603572009</c:v>
                </c:pt>
                <c:pt idx="955">
                  <c:v>1.8797427701192313</c:v>
                </c:pt>
                <c:pt idx="956">
                  <c:v>4.8719128414931854</c:v>
                </c:pt>
                <c:pt idx="957">
                  <c:v>4.5529003637731309</c:v>
                </c:pt>
                <c:pt idx="958">
                  <c:v>5.2854896574882329</c:v>
                </c:pt>
                <c:pt idx="959">
                  <c:v>4.4605427172597656</c:v>
                </c:pt>
                <c:pt idx="960">
                  <c:v>4.1510305676999044</c:v>
                </c:pt>
                <c:pt idx="961">
                  <c:v>2.3766166112309586</c:v>
                </c:pt>
                <c:pt idx="962">
                  <c:v>1.5525232838485248</c:v>
                </c:pt>
                <c:pt idx="963">
                  <c:v>4.2310483853336383</c:v>
                </c:pt>
                <c:pt idx="964">
                  <c:v>3.6491563605054691</c:v>
                </c:pt>
                <c:pt idx="965">
                  <c:v>4.5461641435936917</c:v>
                </c:pt>
                <c:pt idx="966">
                  <c:v>4.0883726474720694</c:v>
                </c:pt>
                <c:pt idx="967">
                  <c:v>3.6182191095508554</c:v>
                </c:pt>
                <c:pt idx="968">
                  <c:v>1.9998395462070762</c:v>
                </c:pt>
                <c:pt idx="969">
                  <c:v>2.1265700905317657</c:v>
                </c:pt>
                <c:pt idx="970">
                  <c:v>4.1177476321077542</c:v>
                </c:pt>
                <c:pt idx="971">
                  <c:v>4.3111001345523725</c:v>
                </c:pt>
                <c:pt idx="972">
                  <c:v>4.4637712375791949</c:v>
                </c:pt>
                <c:pt idx="973">
                  <c:v>4.5145582983593098</c:v>
                </c:pt>
                <c:pt idx="974">
                  <c:v>4.4313439208402317</c:v>
                </c:pt>
                <c:pt idx="975">
                  <c:v>2.5164129268849855</c:v>
                </c:pt>
                <c:pt idx="976">
                  <c:v>3.1916156314747863</c:v>
                </c:pt>
                <c:pt idx="977">
                  <c:v>5.4785550149216427</c:v>
                </c:pt>
                <c:pt idx="978">
                  <c:v>7.0073970697599819</c:v>
                </c:pt>
                <c:pt idx="979">
                  <c:v>6.2121092761116552</c:v>
                </c:pt>
                <c:pt idx="980">
                  <c:v>5.7689567114201745</c:v>
                </c:pt>
                <c:pt idx="981">
                  <c:v>4.758677491457834</c:v>
                </c:pt>
                <c:pt idx="982">
                  <c:v>2.5940735947198958</c:v>
                </c:pt>
                <c:pt idx="983">
                  <c:v>1.9882407116843539</c:v>
                </c:pt>
                <c:pt idx="984">
                  <c:v>4.1250735139526835</c:v>
                </c:pt>
                <c:pt idx="985">
                  <c:v>5.1093422056717142</c:v>
                </c:pt>
                <c:pt idx="986">
                  <c:v>5.3431060507779007</c:v>
                </c:pt>
                <c:pt idx="987">
                  <c:v>5.5703509549675037</c:v>
                </c:pt>
                <c:pt idx="988">
                  <c:v>3.6955017990787127</c:v>
                </c:pt>
                <c:pt idx="989">
                  <c:v>2.2176625381403476</c:v>
                </c:pt>
                <c:pt idx="990">
                  <c:v>1.911340179020891</c:v>
                </c:pt>
                <c:pt idx="991">
                  <c:v>4.6262045820847897</c:v>
                </c:pt>
                <c:pt idx="992">
                  <c:v>4.7856737352671264</c:v>
                </c:pt>
                <c:pt idx="993">
                  <c:v>5.0621449192768395</c:v>
                </c:pt>
                <c:pt idx="994">
                  <c:v>5.2906905181281552</c:v>
                </c:pt>
                <c:pt idx="995">
                  <c:v>6.0952196958674456</c:v>
                </c:pt>
                <c:pt idx="996">
                  <c:v>2.4328706403892997</c:v>
                </c:pt>
                <c:pt idx="997">
                  <c:v>2.4587847908967291</c:v>
                </c:pt>
                <c:pt idx="998">
                  <c:v>6.2636338242824063</c:v>
                </c:pt>
                <c:pt idx="999">
                  <c:v>5.1603755374556757</c:v>
                </c:pt>
                <c:pt idx="1000">
                  <c:v>6.3717614889741272</c:v>
                </c:pt>
                <c:pt idx="1001">
                  <c:v>6.0415029953058257</c:v>
                </c:pt>
                <c:pt idx="1002">
                  <c:v>4.8672298943479602</c:v>
                </c:pt>
                <c:pt idx="1003">
                  <c:v>4.1216777574343917</c:v>
                </c:pt>
                <c:pt idx="1004">
                  <c:v>5.2490564126094048</c:v>
                </c:pt>
                <c:pt idx="1005">
                  <c:v>9.4317931984111443</c:v>
                </c:pt>
                <c:pt idx="1006">
                  <c:v>6.7880752308130816</c:v>
                </c:pt>
                <c:pt idx="1007">
                  <c:v>5.6865265978771777</c:v>
                </c:pt>
                <c:pt idx="1008">
                  <c:v>6.4165855879708387</c:v>
                </c:pt>
                <c:pt idx="1009">
                  <c:v>4.926359987603381</c:v>
                </c:pt>
                <c:pt idx="1010">
                  <c:v>2.6893509916390435</c:v>
                </c:pt>
                <c:pt idx="1011">
                  <c:v>2.1617707171700298</c:v>
                </c:pt>
                <c:pt idx="1012">
                  <c:v>8.305056434494416</c:v>
                </c:pt>
                <c:pt idx="1013">
                  <c:v>8.1020084703861528</c:v>
                </c:pt>
                <c:pt idx="1014">
                  <c:v>5.3701788113130986</c:v>
                </c:pt>
                <c:pt idx="1015">
                  <c:v>5.4932366160075397</c:v>
                </c:pt>
                <c:pt idx="1016">
                  <c:v>4.0745704570504619</c:v>
                </c:pt>
                <c:pt idx="1017">
                  <c:v>2.2751376017943041</c:v>
                </c:pt>
                <c:pt idx="1018">
                  <c:v>1.9203062126514716</c:v>
                </c:pt>
                <c:pt idx="1019">
                  <c:v>5.2497392906617</c:v>
                </c:pt>
                <c:pt idx="1020">
                  <c:v>10.29686177083679</c:v>
                </c:pt>
                <c:pt idx="1021">
                  <c:v>6.9141039021903801</c:v>
                </c:pt>
                <c:pt idx="1022">
                  <c:v>8.5470516316647949</c:v>
                </c:pt>
                <c:pt idx="1023">
                  <c:v>7.8239352296938938</c:v>
                </c:pt>
                <c:pt idx="1024">
                  <c:v>3.1821332787762482</c:v>
                </c:pt>
                <c:pt idx="1025">
                  <c:v>1.7502140378711109</c:v>
                </c:pt>
                <c:pt idx="1026">
                  <c:v>4.7250784323232464</c:v>
                </c:pt>
                <c:pt idx="1027">
                  <c:v>6.0499809895676995</c:v>
                </c:pt>
                <c:pt idx="1028">
                  <c:v>4.741507087223181</c:v>
                </c:pt>
                <c:pt idx="1029">
                  <c:v>5.6305709081923707</c:v>
                </c:pt>
                <c:pt idx="1030">
                  <c:v>4.1396963932322031</c:v>
                </c:pt>
                <c:pt idx="1031">
                  <c:v>1.8276488334826115</c:v>
                </c:pt>
                <c:pt idx="1032">
                  <c:v>1.0183366015908886</c:v>
                </c:pt>
                <c:pt idx="1033">
                  <c:v>1.2258710395061974</c:v>
                </c:pt>
                <c:pt idx="1034">
                  <c:v>3.1201948596948084</c:v>
                </c:pt>
                <c:pt idx="1035">
                  <c:v>3.4488652960958359</c:v>
                </c:pt>
                <c:pt idx="1036">
                  <c:v>3.2931967965648932</c:v>
                </c:pt>
                <c:pt idx="1037">
                  <c:v>2.861969530331804</c:v>
                </c:pt>
                <c:pt idx="1038">
                  <c:v>4.8609039577478474E-2</c:v>
                </c:pt>
                <c:pt idx="1039">
                  <c:v>0.99237380382171936</c:v>
                </c:pt>
                <c:pt idx="1040">
                  <c:v>3.0088205444963378</c:v>
                </c:pt>
                <c:pt idx="1041">
                  <c:v>2.8942215541807412</c:v>
                </c:pt>
                <c:pt idx="1042">
                  <c:v>2.8484561788432403</c:v>
                </c:pt>
                <c:pt idx="1043">
                  <c:v>3.3846670352693642</c:v>
                </c:pt>
                <c:pt idx="1044">
                  <c:v>2.9851471782600947</c:v>
                </c:pt>
                <c:pt idx="1045">
                  <c:v>1.5915308194628686</c:v>
                </c:pt>
                <c:pt idx="1046">
                  <c:v>1.123663721452129</c:v>
                </c:pt>
                <c:pt idx="1047">
                  <c:v>2.9545101370219409</c:v>
                </c:pt>
                <c:pt idx="1048">
                  <c:v>4.5628405886054821</c:v>
                </c:pt>
                <c:pt idx="1049">
                  <c:v>4.513552549894996</c:v>
                </c:pt>
                <c:pt idx="1050">
                  <c:v>3.9417341887336694</c:v>
                </c:pt>
                <c:pt idx="1051">
                  <c:v>3.3280811500334764</c:v>
                </c:pt>
                <c:pt idx="1052">
                  <c:v>1.7145128897131476</c:v>
                </c:pt>
                <c:pt idx="1053">
                  <c:v>1.5639945231369103</c:v>
                </c:pt>
                <c:pt idx="1054">
                  <c:v>3.5734854623967247</c:v>
                </c:pt>
                <c:pt idx="1055">
                  <c:v>3.7814313263091304</c:v>
                </c:pt>
                <c:pt idx="1056">
                  <c:v>4.2582807071137809</c:v>
                </c:pt>
                <c:pt idx="1057">
                  <c:v>3.9143812513430198</c:v>
                </c:pt>
                <c:pt idx="1058">
                  <c:v>3.6584843272431331</c:v>
                </c:pt>
                <c:pt idx="1059">
                  <c:v>1.7285873855193967</c:v>
                </c:pt>
                <c:pt idx="1060">
                  <c:v>1.5208378192185956</c:v>
                </c:pt>
                <c:pt idx="1061">
                  <c:v>6.2366634254159035</c:v>
                </c:pt>
                <c:pt idx="1062">
                  <c:v>4.454082930656357</c:v>
                </c:pt>
                <c:pt idx="1063">
                  <c:v>3.724081679193656</c:v>
                </c:pt>
                <c:pt idx="1064">
                  <c:v>3.7337074107513075</c:v>
                </c:pt>
                <c:pt idx="1065">
                  <c:v>5.5720682522659413</c:v>
                </c:pt>
                <c:pt idx="1066">
                  <c:v>1.9051329415814375</c:v>
                </c:pt>
                <c:pt idx="1067">
                  <c:v>1.6352330662303134</c:v>
                </c:pt>
                <c:pt idx="1068">
                  <c:v>3.7403508418420155</c:v>
                </c:pt>
                <c:pt idx="1069">
                  <c:v>3.9507411465975411</c:v>
                </c:pt>
                <c:pt idx="1070">
                  <c:v>4.2352313138218234</c:v>
                </c:pt>
                <c:pt idx="1071">
                  <c:v>3.8657747675153171</c:v>
                </c:pt>
                <c:pt idx="1072">
                  <c:v>3.6809834433880688</c:v>
                </c:pt>
                <c:pt idx="1073">
                  <c:v>2.1062030755631826</c:v>
                </c:pt>
                <c:pt idx="1074">
                  <c:v>1.5488551329336075</c:v>
                </c:pt>
                <c:pt idx="1075">
                  <c:v>4.1080854555510333</c:v>
                </c:pt>
                <c:pt idx="1076">
                  <c:v>4.0567335442625643</c:v>
                </c:pt>
                <c:pt idx="1077">
                  <c:v>3.7311418606737221</c:v>
                </c:pt>
                <c:pt idx="1078">
                  <c:v>4.2750513146490965</c:v>
                </c:pt>
                <c:pt idx="1079">
                  <c:v>3.2434501280803008</c:v>
                </c:pt>
                <c:pt idx="1080">
                  <c:v>1.8067201667525736</c:v>
                </c:pt>
                <c:pt idx="1081">
                  <c:v>3.5071447534932805</c:v>
                </c:pt>
                <c:pt idx="1082">
                  <c:v>3.3190105587784071</c:v>
                </c:pt>
                <c:pt idx="1083">
                  <c:v>3.852243111723328</c:v>
                </c:pt>
                <c:pt idx="1084">
                  <c:v>3.4736038767788626</c:v>
                </c:pt>
                <c:pt idx="1085">
                  <c:v>3.9503089521852863</c:v>
                </c:pt>
                <c:pt idx="1086">
                  <c:v>3.0921211819596164</c:v>
                </c:pt>
                <c:pt idx="1087">
                  <c:v>1.73704683455738</c:v>
                </c:pt>
                <c:pt idx="1088">
                  <c:v>1.4976844264321587</c:v>
                </c:pt>
                <c:pt idx="1089">
                  <c:v>2.9117109290616487</c:v>
                </c:pt>
                <c:pt idx="1090">
                  <c:v>3.9239566874329319</c:v>
                </c:pt>
                <c:pt idx="1091">
                  <c:v>3.4297526268948717</c:v>
                </c:pt>
                <c:pt idx="1092">
                  <c:v>3.5582041224175738</c:v>
                </c:pt>
                <c:pt idx="1093">
                  <c:v>2.8949293200389814</c:v>
                </c:pt>
                <c:pt idx="1094">
                  <c:v>1.671240552543803</c:v>
                </c:pt>
                <c:pt idx="1095">
                  <c:v>1.8422548247693111</c:v>
                </c:pt>
                <c:pt idx="1096">
                  <c:v>3.6428674246390913</c:v>
                </c:pt>
                <c:pt idx="1097">
                  <c:v>3.3010309344078257</c:v>
                </c:pt>
                <c:pt idx="1098">
                  <c:v>3.7928432149647104</c:v>
                </c:pt>
                <c:pt idx="1099">
                  <c:v>3.8570508745326828</c:v>
                </c:pt>
                <c:pt idx="1100">
                  <c:v>2.8933119019863667</c:v>
                </c:pt>
                <c:pt idx="1101">
                  <c:v>1.6568065419559654</c:v>
                </c:pt>
                <c:pt idx="1102">
                  <c:v>1.2853205889223625</c:v>
                </c:pt>
                <c:pt idx="1103">
                  <c:v>3.1637992405293405</c:v>
                </c:pt>
                <c:pt idx="1104">
                  <c:v>3.1788898572799162</c:v>
                </c:pt>
                <c:pt idx="1105">
                  <c:v>3.6999577361144103</c:v>
                </c:pt>
                <c:pt idx="1106">
                  <c:v>3.3178878177444231</c:v>
                </c:pt>
                <c:pt idx="1107">
                  <c:v>3.3208310739949338</c:v>
                </c:pt>
                <c:pt idx="1108">
                  <c:v>1.6380788591262976</c:v>
                </c:pt>
                <c:pt idx="1109">
                  <c:v>1.3139273778213558</c:v>
                </c:pt>
                <c:pt idx="1110">
                  <c:v>3.4848297508880663</c:v>
                </c:pt>
                <c:pt idx="1111">
                  <c:v>3.957598112979249</c:v>
                </c:pt>
                <c:pt idx="1112">
                  <c:v>5.0682376657815622</c:v>
                </c:pt>
                <c:pt idx="1113">
                  <c:v>4.297072592128476</c:v>
                </c:pt>
                <c:pt idx="1114">
                  <c:v>2.9920991825824403</c:v>
                </c:pt>
                <c:pt idx="1115">
                  <c:v>1.6321314372793667</c:v>
                </c:pt>
                <c:pt idx="1116">
                  <c:v>1.2031424868657405</c:v>
                </c:pt>
                <c:pt idx="1117">
                  <c:v>3.3673003153672751</c:v>
                </c:pt>
                <c:pt idx="1118">
                  <c:v>3.5727450962231049</c:v>
                </c:pt>
                <c:pt idx="1119">
                  <c:v>4.0080341953188103</c:v>
                </c:pt>
                <c:pt idx="1120">
                  <c:v>3.9060373583480867</c:v>
                </c:pt>
                <c:pt idx="1121">
                  <c:v>3.3404725101588029</c:v>
                </c:pt>
                <c:pt idx="1122">
                  <c:v>1.8789698789560647</c:v>
                </c:pt>
                <c:pt idx="1123">
                  <c:v>1.9990741689199434</c:v>
                </c:pt>
                <c:pt idx="1124">
                  <c:v>4.7070279040229197</c:v>
                </c:pt>
                <c:pt idx="1125">
                  <c:v>6.230098963482174</c:v>
                </c:pt>
                <c:pt idx="1126">
                  <c:v>4.6122877037151611</c:v>
                </c:pt>
                <c:pt idx="1127">
                  <c:v>4.0416589196312067</c:v>
                </c:pt>
                <c:pt idx="1128">
                  <c:v>3.4129690277786069</c:v>
                </c:pt>
                <c:pt idx="1129">
                  <c:v>1.9578561240015031</c:v>
                </c:pt>
                <c:pt idx="1130">
                  <c:v>1.6237621665468231</c:v>
                </c:pt>
                <c:pt idx="1131">
                  <c:v>3.6849977933183298</c:v>
                </c:pt>
                <c:pt idx="1132">
                  <c:v>4.2556337667168789</c:v>
                </c:pt>
                <c:pt idx="1133">
                  <c:v>5.2162986447234188</c:v>
                </c:pt>
                <c:pt idx="1134">
                  <c:v>3.6972309344954177</c:v>
                </c:pt>
                <c:pt idx="1135">
                  <c:v>2.598017606286275</c:v>
                </c:pt>
                <c:pt idx="1136">
                  <c:v>1.4691656889268183</c:v>
                </c:pt>
                <c:pt idx="1137">
                  <c:v>1.2557107769095239</c:v>
                </c:pt>
                <c:pt idx="1138">
                  <c:v>1.6170508335857141</c:v>
                </c:pt>
                <c:pt idx="1139">
                  <c:v>3.266126361827153</c:v>
                </c:pt>
                <c:pt idx="1140">
                  <c:v>3.6688558431778913</c:v>
                </c:pt>
                <c:pt idx="1141">
                  <c:v>3.4871530538895956</c:v>
                </c:pt>
                <c:pt idx="1142">
                  <c:v>3.2525351220132874</c:v>
                </c:pt>
                <c:pt idx="1143">
                  <c:v>1.9831479514873118</c:v>
                </c:pt>
                <c:pt idx="1144">
                  <c:v>1.7904074800637617</c:v>
                </c:pt>
                <c:pt idx="1145">
                  <c:v>3.9112788461695569</c:v>
                </c:pt>
                <c:pt idx="1146">
                  <c:v>3.8503680017177029</c:v>
                </c:pt>
                <c:pt idx="1147">
                  <c:v>5.4988358719917807</c:v>
                </c:pt>
                <c:pt idx="1148">
                  <c:v>4.513408240917653</c:v>
                </c:pt>
                <c:pt idx="1149">
                  <c:v>3.4760246885208628</c:v>
                </c:pt>
                <c:pt idx="1150">
                  <c:v>1.7440312455331866</c:v>
                </c:pt>
                <c:pt idx="1151">
                  <c:v>1.7437012011507484</c:v>
                </c:pt>
                <c:pt idx="1152">
                  <c:v>3.513678768584382</c:v>
                </c:pt>
                <c:pt idx="1153">
                  <c:v>5.7749225886279776</c:v>
                </c:pt>
                <c:pt idx="1154">
                  <c:v>4.7184379584541229</c:v>
                </c:pt>
                <c:pt idx="1155">
                  <c:v>4.0615023155714791</c:v>
                </c:pt>
                <c:pt idx="1156">
                  <c:v>3.2477317935549266</c:v>
                </c:pt>
                <c:pt idx="1157">
                  <c:v>1.6944702735815576</c:v>
                </c:pt>
                <c:pt idx="1158">
                  <c:v>1.3899244875599666</c:v>
                </c:pt>
                <c:pt idx="1159">
                  <c:v>1.43534376757751</c:v>
                </c:pt>
                <c:pt idx="1160">
                  <c:v>3.2997786506210058</c:v>
                </c:pt>
                <c:pt idx="1161">
                  <c:v>3.5435764740077156</c:v>
                </c:pt>
                <c:pt idx="1162">
                  <c:v>3.1880537377070728</c:v>
                </c:pt>
                <c:pt idx="1163">
                  <c:v>2.7934712952560212</c:v>
                </c:pt>
                <c:pt idx="1164">
                  <c:v>1.7489722820249285</c:v>
                </c:pt>
                <c:pt idx="1165">
                  <c:v>1.8900914390186205</c:v>
                </c:pt>
                <c:pt idx="1166">
                  <c:v>3.2531641638584103</c:v>
                </c:pt>
                <c:pt idx="1167">
                  <c:v>3.4769700541180195</c:v>
                </c:pt>
                <c:pt idx="1168">
                  <c:v>3.3334167118765214</c:v>
                </c:pt>
                <c:pt idx="1169">
                  <c:v>3.2439852071525461</c:v>
                </c:pt>
                <c:pt idx="1170">
                  <c:v>3.7672591140944376</c:v>
                </c:pt>
                <c:pt idx="1171">
                  <c:v>2.1837544280033203</c:v>
                </c:pt>
                <c:pt idx="1172">
                  <c:v>1.7672831168828265</c:v>
                </c:pt>
                <c:pt idx="1173">
                  <c:v>3.9758443744495988</c:v>
                </c:pt>
                <c:pt idx="1174">
                  <c:v>3.5424550468454625</c:v>
                </c:pt>
                <c:pt idx="1175">
                  <c:v>3.3891926342050582</c:v>
                </c:pt>
                <c:pt idx="1176">
                  <c:v>2.037890059115111</c:v>
                </c:pt>
                <c:pt idx="1177">
                  <c:v>2.3403241569223141</c:v>
                </c:pt>
                <c:pt idx="1178">
                  <c:v>1.837333903854498</c:v>
                </c:pt>
                <c:pt idx="1179">
                  <c:v>1.4540175732888214</c:v>
                </c:pt>
                <c:pt idx="1180">
                  <c:v>3.4639246197739455</c:v>
                </c:pt>
                <c:pt idx="1181">
                  <c:v>4.4767430542399023</c:v>
                </c:pt>
                <c:pt idx="1182">
                  <c:v>3.7828038320841215</c:v>
                </c:pt>
                <c:pt idx="1183">
                  <c:v>3.9967613183862225</c:v>
                </c:pt>
                <c:pt idx="1184">
                  <c:v>4.2072223882523989</c:v>
                </c:pt>
                <c:pt idx="1185">
                  <c:v>2.0100146030931243</c:v>
                </c:pt>
                <c:pt idx="1186">
                  <c:v>1.3999116630638742</c:v>
                </c:pt>
                <c:pt idx="1187">
                  <c:v>1.7666202772399053</c:v>
                </c:pt>
                <c:pt idx="1188">
                  <c:v>3.3636323311479446</c:v>
                </c:pt>
                <c:pt idx="1189">
                  <c:v>4.6206590565559047</c:v>
                </c:pt>
                <c:pt idx="1190">
                  <c:v>4.1462632563961677</c:v>
                </c:pt>
                <c:pt idx="1191">
                  <c:v>3.8236526673958733</c:v>
                </c:pt>
                <c:pt idx="1192">
                  <c:v>2.3692721086790467</c:v>
                </c:pt>
                <c:pt idx="1193">
                  <c:v>1.9278989024649027</c:v>
                </c:pt>
                <c:pt idx="1194">
                  <c:v>4.1639828506703536</c:v>
                </c:pt>
                <c:pt idx="1195">
                  <c:v>4.3815427308958084</c:v>
                </c:pt>
                <c:pt idx="1196">
                  <c:v>8.2866889706116602</c:v>
                </c:pt>
                <c:pt idx="1197">
                  <c:v>4.9658139055072157</c:v>
                </c:pt>
                <c:pt idx="1198">
                  <c:v>4.0865862465957328</c:v>
                </c:pt>
                <c:pt idx="1199">
                  <c:v>2.371833564977504</c:v>
                </c:pt>
                <c:pt idx="1200">
                  <c:v>1.8037977695433487</c:v>
                </c:pt>
                <c:pt idx="1201">
                  <c:v>5.2897219740339825</c:v>
                </c:pt>
                <c:pt idx="1202">
                  <c:v>5.1474297608651174</c:v>
                </c:pt>
                <c:pt idx="1203">
                  <c:v>3.6579960039515678</c:v>
                </c:pt>
                <c:pt idx="1204">
                  <c:v>5.1642082369328488</c:v>
                </c:pt>
                <c:pt idx="1205">
                  <c:v>3.9505103480314987</c:v>
                </c:pt>
                <c:pt idx="1206">
                  <c:v>2.0895644370990962</c:v>
                </c:pt>
                <c:pt idx="1207">
                  <c:v>2.0536511409456648</c:v>
                </c:pt>
                <c:pt idx="1208">
                  <c:v>4.8342348253347547</c:v>
                </c:pt>
                <c:pt idx="1209">
                  <c:v>4.3445444934932729</c:v>
                </c:pt>
                <c:pt idx="1210">
                  <c:v>3.7503602410542256</c:v>
                </c:pt>
                <c:pt idx="1211">
                  <c:v>4.7341090819168894</c:v>
                </c:pt>
                <c:pt idx="1212">
                  <c:v>4.630691041330059</c:v>
                </c:pt>
                <c:pt idx="1213">
                  <c:v>2.3150280684336275</c:v>
                </c:pt>
                <c:pt idx="1214">
                  <c:v>2.0907519341714718</c:v>
                </c:pt>
                <c:pt idx="1215">
                  <c:v>5.3029032480797573</c:v>
                </c:pt>
                <c:pt idx="1216">
                  <c:v>4.0623309835405736</c:v>
                </c:pt>
                <c:pt idx="1217">
                  <c:v>3.7780152650167067</c:v>
                </c:pt>
                <c:pt idx="1218">
                  <c:v>3.5416996002644479</c:v>
                </c:pt>
                <c:pt idx="1219">
                  <c:v>3.3746673673937613</c:v>
                </c:pt>
                <c:pt idx="1220">
                  <c:v>2.0131197273209129</c:v>
                </c:pt>
                <c:pt idx="1221">
                  <c:v>1.6099969937372065</c:v>
                </c:pt>
                <c:pt idx="1222">
                  <c:v>3.4155945979830125</c:v>
                </c:pt>
                <c:pt idx="1223">
                  <c:v>4.0716448041879598</c:v>
                </c:pt>
                <c:pt idx="1224">
                  <c:v>3.912264738732754</c:v>
                </c:pt>
                <c:pt idx="1225">
                  <c:v>3.6034272797255853</c:v>
                </c:pt>
                <c:pt idx="1226">
                  <c:v>3.599507635894418</c:v>
                </c:pt>
                <c:pt idx="1227">
                  <c:v>2.1107659271198949</c:v>
                </c:pt>
                <c:pt idx="1228">
                  <c:v>2.7105671029017264</c:v>
                </c:pt>
                <c:pt idx="1229">
                  <c:v>3.7015800702880353</c:v>
                </c:pt>
                <c:pt idx="1230">
                  <c:v>3.6233777232750879</c:v>
                </c:pt>
                <c:pt idx="1231">
                  <c:v>3.2767239783091764</c:v>
                </c:pt>
                <c:pt idx="1232">
                  <c:v>3.0072479040226394</c:v>
                </c:pt>
                <c:pt idx="1233">
                  <c:v>3.5600863714109248</c:v>
                </c:pt>
                <c:pt idx="1234">
                  <c:v>2.3055268585238333</c:v>
                </c:pt>
                <c:pt idx="1235">
                  <c:v>1.8136934211141946</c:v>
                </c:pt>
                <c:pt idx="1236">
                  <c:v>3.3563277324277774</c:v>
                </c:pt>
                <c:pt idx="1237">
                  <c:v>3.2040904013335756</c:v>
                </c:pt>
                <c:pt idx="1238">
                  <c:v>3.0280228794220823</c:v>
                </c:pt>
                <c:pt idx="1239">
                  <c:v>3.2215296590394664</c:v>
                </c:pt>
                <c:pt idx="1240">
                  <c:v>3.1621075789695015</c:v>
                </c:pt>
                <c:pt idx="1241">
                  <c:v>1.6971050625708999</c:v>
                </c:pt>
                <c:pt idx="1242">
                  <c:v>1.8058058768283616</c:v>
                </c:pt>
                <c:pt idx="1243">
                  <c:v>3.4697383912199502</c:v>
                </c:pt>
                <c:pt idx="1244">
                  <c:v>3.524015374190077</c:v>
                </c:pt>
                <c:pt idx="1245">
                  <c:v>3.6450789771439691</c:v>
                </c:pt>
                <c:pt idx="1246">
                  <c:v>3.9798774805855479</c:v>
                </c:pt>
                <c:pt idx="1247">
                  <c:v>3.0616207833278333</c:v>
                </c:pt>
                <c:pt idx="1248">
                  <c:v>1.9339262231813559</c:v>
                </c:pt>
                <c:pt idx="1249">
                  <c:v>1.8967116052469948</c:v>
                </c:pt>
                <c:pt idx="1250">
                  <c:v>3.0804453355945411</c:v>
                </c:pt>
                <c:pt idx="1251">
                  <c:v>3.5985370140959345</c:v>
                </c:pt>
                <c:pt idx="1252">
                  <c:v>3.8844554472266943</c:v>
                </c:pt>
                <c:pt idx="1253">
                  <c:v>3.4789336380777991</c:v>
                </c:pt>
                <c:pt idx="1254">
                  <c:v>2.9055290908072373</c:v>
                </c:pt>
                <c:pt idx="1255">
                  <c:v>2.0069268344930613</c:v>
                </c:pt>
                <c:pt idx="1256">
                  <c:v>1.8424169073561758</c:v>
                </c:pt>
                <c:pt idx="1257">
                  <c:v>3.2275047610043019</c:v>
                </c:pt>
                <c:pt idx="1258">
                  <c:v>3.6618477295783771</c:v>
                </c:pt>
                <c:pt idx="1259">
                  <c:v>4.133221772991158</c:v>
                </c:pt>
                <c:pt idx="1260">
                  <c:v>3.9381312918280984</c:v>
                </c:pt>
                <c:pt idx="1261">
                  <c:v>3.2519271022700487</c:v>
                </c:pt>
                <c:pt idx="1262">
                  <c:v>1.9634427321634516</c:v>
                </c:pt>
                <c:pt idx="1263">
                  <c:v>2.0988644972738819</c:v>
                </c:pt>
                <c:pt idx="1264">
                  <c:v>3.2734943281692503</c:v>
                </c:pt>
                <c:pt idx="1265">
                  <c:v>3.7185399676566124</c:v>
                </c:pt>
                <c:pt idx="1266">
                  <c:v>3.7980718562778004</c:v>
                </c:pt>
                <c:pt idx="1267">
                  <c:v>4.5471752179694915</c:v>
                </c:pt>
                <c:pt idx="1268">
                  <c:v>3.5192645610209365</c:v>
                </c:pt>
                <c:pt idx="1269">
                  <c:v>1.9525637912219092</c:v>
                </c:pt>
                <c:pt idx="1270">
                  <c:v>1.7684774645652861</c:v>
                </c:pt>
                <c:pt idx="1271">
                  <c:v>3.4572455608766366</c:v>
                </c:pt>
                <c:pt idx="1272">
                  <c:v>4.302027810369867</c:v>
                </c:pt>
                <c:pt idx="1273">
                  <c:v>3.9837865135321078</c:v>
                </c:pt>
                <c:pt idx="1274">
                  <c:v>3.930730725178166</c:v>
                </c:pt>
                <c:pt idx="1275">
                  <c:v>3.4246398531644755</c:v>
                </c:pt>
                <c:pt idx="1276">
                  <c:v>2.2773302396008486</c:v>
                </c:pt>
                <c:pt idx="1277">
                  <c:v>2.0676748620967342</c:v>
                </c:pt>
                <c:pt idx="1278">
                  <c:v>3.9572309449516729</c:v>
                </c:pt>
                <c:pt idx="1279">
                  <c:v>4.5544973611160424</c:v>
                </c:pt>
                <c:pt idx="1280">
                  <c:v>4.4859211669791188</c:v>
                </c:pt>
                <c:pt idx="1281">
                  <c:v>4.1755795036466772</c:v>
                </c:pt>
                <c:pt idx="1282">
                  <c:v>3.4994599516517813</c:v>
                </c:pt>
                <c:pt idx="1283">
                  <c:v>4.4115905837863423</c:v>
                </c:pt>
                <c:pt idx="1284">
                  <c:v>2.2586584710805404</c:v>
                </c:pt>
                <c:pt idx="1285">
                  <c:v>4.642122969311667</c:v>
                </c:pt>
                <c:pt idx="1286">
                  <c:v>4.7694091113310328</c:v>
                </c:pt>
                <c:pt idx="1287">
                  <c:v>5.6272412613872023</c:v>
                </c:pt>
                <c:pt idx="1288">
                  <c:v>5.3521726104105447</c:v>
                </c:pt>
                <c:pt idx="1289">
                  <c:v>5.6165614941560147</c:v>
                </c:pt>
                <c:pt idx="1290">
                  <c:v>5.2984556202804569</c:v>
                </c:pt>
                <c:pt idx="1291">
                  <c:v>8.6183420211813377</c:v>
                </c:pt>
                <c:pt idx="1292">
                  <c:v>7.3841403291054512E-3</c:v>
                </c:pt>
                <c:pt idx="1293">
                  <c:v>21.119762283206573</c:v>
                </c:pt>
                <c:pt idx="1294">
                  <c:v>7.9330407647012837</c:v>
                </c:pt>
                <c:pt idx="1295">
                  <c:v>5.7852461155172854</c:v>
                </c:pt>
                <c:pt idx="1296">
                  <c:v>4.0876539708307513</c:v>
                </c:pt>
                <c:pt idx="1297">
                  <c:v>3.0703171923178552</c:v>
                </c:pt>
                <c:pt idx="1298">
                  <c:v>2.6565635261615426</c:v>
                </c:pt>
                <c:pt idx="1299">
                  <c:v>4.5406030415109742</c:v>
                </c:pt>
                <c:pt idx="1300">
                  <c:v>5.3700269516155572</c:v>
                </c:pt>
                <c:pt idx="1301">
                  <c:v>5.9140789523032495</c:v>
                </c:pt>
                <c:pt idx="1302">
                  <c:v>4.6917556202471173</c:v>
                </c:pt>
                <c:pt idx="1303">
                  <c:v>3.8907001448333505</c:v>
                </c:pt>
                <c:pt idx="1304">
                  <c:v>1.9913181471509924</c:v>
                </c:pt>
                <c:pt idx="1305">
                  <c:v>3.9853986884253056</c:v>
                </c:pt>
                <c:pt idx="1306">
                  <c:v>5.0454178518289865</c:v>
                </c:pt>
                <c:pt idx="1307">
                  <c:v>5.0135050770020202</c:v>
                </c:pt>
                <c:pt idx="1308">
                  <c:v>4.7426172935899293</c:v>
                </c:pt>
                <c:pt idx="1309">
                  <c:v>4.9068945103968007</c:v>
                </c:pt>
                <c:pt idx="1310">
                  <c:v>4.4296438321950049</c:v>
                </c:pt>
                <c:pt idx="1311">
                  <c:v>2.7787277866910682</c:v>
                </c:pt>
                <c:pt idx="1312">
                  <c:v>2.4091871813748216</c:v>
                </c:pt>
                <c:pt idx="1313">
                  <c:v>5.5029342761535007</c:v>
                </c:pt>
                <c:pt idx="1314">
                  <c:v>5.5380881901019352</c:v>
                </c:pt>
                <c:pt idx="1315">
                  <c:v>4.2145096665612662</c:v>
                </c:pt>
                <c:pt idx="1316">
                  <c:v>4.1655645390287122</c:v>
                </c:pt>
                <c:pt idx="1317">
                  <c:v>3.8171357220253315</c:v>
                </c:pt>
                <c:pt idx="1318">
                  <c:v>2.3307120862405819</c:v>
                </c:pt>
                <c:pt idx="1319">
                  <c:v>2.9930167707873796</c:v>
                </c:pt>
                <c:pt idx="1320">
                  <c:v>5.3416347664177692</c:v>
                </c:pt>
                <c:pt idx="1321">
                  <c:v>6.5850130814021952</c:v>
                </c:pt>
                <c:pt idx="1322">
                  <c:v>5.6242619179819178</c:v>
                </c:pt>
                <c:pt idx="1323">
                  <c:v>5.0503088342460671</c:v>
                </c:pt>
                <c:pt idx="1324">
                  <c:v>4.0931805616962151</c:v>
                </c:pt>
                <c:pt idx="1325">
                  <c:v>2.7772317384292626</c:v>
                </c:pt>
                <c:pt idx="1326">
                  <c:v>2.6325151906895883</c:v>
                </c:pt>
                <c:pt idx="1327">
                  <c:v>3.7155149881192524</c:v>
                </c:pt>
                <c:pt idx="1328">
                  <c:v>3.7997510649695871</c:v>
                </c:pt>
                <c:pt idx="1329">
                  <c:v>4.1537603986095917</c:v>
                </c:pt>
                <c:pt idx="1330">
                  <c:v>4.2352293301328725</c:v>
                </c:pt>
                <c:pt idx="1331">
                  <c:v>2.7500115089489334</c:v>
                </c:pt>
                <c:pt idx="1332">
                  <c:v>2.6838210483987353</c:v>
                </c:pt>
                <c:pt idx="1333">
                  <c:v>3.7126648406442886</c:v>
                </c:pt>
                <c:pt idx="1334">
                  <c:v>4.4734028100794916</c:v>
                </c:pt>
                <c:pt idx="1335">
                  <c:v>4.5103124255220832</c:v>
                </c:pt>
                <c:pt idx="1336">
                  <c:v>4.9847163355122568</c:v>
                </c:pt>
                <c:pt idx="1337">
                  <c:v>5.4610893596886649</c:v>
                </c:pt>
                <c:pt idx="1338">
                  <c:v>4.5324170153804948</c:v>
                </c:pt>
                <c:pt idx="1339">
                  <c:v>2.5733151301476562</c:v>
                </c:pt>
                <c:pt idx="1340">
                  <c:v>1.8809996475538402</c:v>
                </c:pt>
                <c:pt idx="1341">
                  <c:v>4.2132104043715666</c:v>
                </c:pt>
                <c:pt idx="1342">
                  <c:v>5.0385671699822225</c:v>
                </c:pt>
                <c:pt idx="1343">
                  <c:v>5.0108394062064994</c:v>
                </c:pt>
                <c:pt idx="1344">
                  <c:v>5.5884513381260836</c:v>
                </c:pt>
                <c:pt idx="1345">
                  <c:v>5.1903490094444376</c:v>
                </c:pt>
                <c:pt idx="1346">
                  <c:v>2.4902554739518243</c:v>
                </c:pt>
                <c:pt idx="1347">
                  <c:v>2.1974528460618874</c:v>
                </c:pt>
                <c:pt idx="1348">
                  <c:v>4.8121104245757147</c:v>
                </c:pt>
                <c:pt idx="1349">
                  <c:v>7.1255419546044276</c:v>
                </c:pt>
                <c:pt idx="1350">
                  <c:v>6.1488267076707084</c:v>
                </c:pt>
                <c:pt idx="1351">
                  <c:v>5.4283653442358286</c:v>
                </c:pt>
                <c:pt idx="1352">
                  <c:v>4.5550873052566709</c:v>
                </c:pt>
                <c:pt idx="1353">
                  <c:v>2.3667333966406883</c:v>
                </c:pt>
                <c:pt idx="1354">
                  <c:v>2.116391172654323</c:v>
                </c:pt>
                <c:pt idx="1355">
                  <c:v>5.3660319090817445</c:v>
                </c:pt>
                <c:pt idx="1356">
                  <c:v>5.2325767773223122</c:v>
                </c:pt>
                <c:pt idx="1357">
                  <c:v>4.4728933780864404</c:v>
                </c:pt>
                <c:pt idx="1358">
                  <c:v>5.2825128322840857</c:v>
                </c:pt>
                <c:pt idx="1359">
                  <c:v>4.7051955555053295</c:v>
                </c:pt>
                <c:pt idx="1360">
                  <c:v>2.8241663781815656</c:v>
                </c:pt>
                <c:pt idx="1361">
                  <c:v>2.2053127979483786</c:v>
                </c:pt>
                <c:pt idx="1362">
                  <c:v>4.7487750609544079</c:v>
                </c:pt>
                <c:pt idx="1363">
                  <c:v>4.6397094404480104</c:v>
                </c:pt>
                <c:pt idx="1364">
                  <c:v>4.2882664444892997</c:v>
                </c:pt>
                <c:pt idx="1365">
                  <c:v>7.5963600449059143</c:v>
                </c:pt>
                <c:pt idx="1366">
                  <c:v>4.3287348376634549</c:v>
                </c:pt>
                <c:pt idx="1367">
                  <c:v>2.7713827779575064</c:v>
                </c:pt>
                <c:pt idx="1368">
                  <c:v>2.1059241853929769</c:v>
                </c:pt>
                <c:pt idx="1369">
                  <c:v>4.6299109225115469</c:v>
                </c:pt>
                <c:pt idx="1370">
                  <c:v>6.7482744625722049</c:v>
                </c:pt>
                <c:pt idx="1371">
                  <c:v>4.7978379554648196</c:v>
                </c:pt>
                <c:pt idx="1372">
                  <c:v>5.5547246491501561</c:v>
                </c:pt>
                <c:pt idx="1373">
                  <c:v>4.7429361923605793</c:v>
                </c:pt>
                <c:pt idx="1374">
                  <c:v>3.0988157256561024</c:v>
                </c:pt>
                <c:pt idx="1375">
                  <c:v>2.1414105309366285</c:v>
                </c:pt>
                <c:pt idx="1376">
                  <c:v>4.2570879987076164</c:v>
                </c:pt>
                <c:pt idx="1377">
                  <c:v>5.3446082563891792</c:v>
                </c:pt>
                <c:pt idx="1378">
                  <c:v>5.5477139196971299</c:v>
                </c:pt>
                <c:pt idx="1379">
                  <c:v>4.4315654039648917</c:v>
                </c:pt>
                <c:pt idx="1380">
                  <c:v>4.826320244818227</c:v>
                </c:pt>
                <c:pt idx="1381">
                  <c:v>2.3066350059574936</c:v>
                </c:pt>
                <c:pt idx="1382">
                  <c:v>2.0026216359527855</c:v>
                </c:pt>
                <c:pt idx="1383">
                  <c:v>4.3276561025676781</c:v>
                </c:pt>
                <c:pt idx="1384">
                  <c:v>4.3389348696180852</c:v>
                </c:pt>
                <c:pt idx="1385">
                  <c:v>4.8006978633022479</c:v>
                </c:pt>
                <c:pt idx="1386">
                  <c:v>5.229963153445194</c:v>
                </c:pt>
                <c:pt idx="1387">
                  <c:v>4.0693548266981185</c:v>
                </c:pt>
                <c:pt idx="1388">
                  <c:v>2.4331282420522173</c:v>
                </c:pt>
                <c:pt idx="1389">
                  <c:v>2.1364442184821741</c:v>
                </c:pt>
                <c:pt idx="1390">
                  <c:v>4.3113182256861906</c:v>
                </c:pt>
                <c:pt idx="1391">
                  <c:v>4.0059904834245543</c:v>
                </c:pt>
                <c:pt idx="1392">
                  <c:v>5.3703988634833149</c:v>
                </c:pt>
                <c:pt idx="1393">
                  <c:v>4.2733417482922986</c:v>
                </c:pt>
                <c:pt idx="1394">
                  <c:v>3.1063173415066956</c:v>
                </c:pt>
                <c:pt idx="1395">
                  <c:v>2.2047519501834736</c:v>
                </c:pt>
                <c:pt idx="1396">
                  <c:v>1.8813095313693866</c:v>
                </c:pt>
                <c:pt idx="1397">
                  <c:v>2.465260944035744</c:v>
                </c:pt>
                <c:pt idx="1398">
                  <c:v>1.4349991667635134</c:v>
                </c:pt>
                <c:pt idx="1399">
                  <c:v>1.8219371480565456</c:v>
                </c:pt>
                <c:pt idx="1400">
                  <c:v>3.0628384677179579</c:v>
                </c:pt>
                <c:pt idx="1401">
                  <c:v>2.682978459613973</c:v>
                </c:pt>
                <c:pt idx="1402">
                  <c:v>2.0793059185997707</c:v>
                </c:pt>
                <c:pt idx="1403">
                  <c:v>1.7870190467923535</c:v>
                </c:pt>
                <c:pt idx="1404">
                  <c:v>6.4229214606646892E-2</c:v>
                </c:pt>
                <c:pt idx="1405">
                  <c:v>1.7139348995869983</c:v>
                </c:pt>
                <c:pt idx="1406">
                  <c:v>3.9108854779413438</c:v>
                </c:pt>
                <c:pt idx="1407">
                  <c:v>4.0984182753899443</c:v>
                </c:pt>
                <c:pt idx="1408">
                  <c:v>4.3403278802205065</c:v>
                </c:pt>
                <c:pt idx="1409">
                  <c:v>2.7158044686747482</c:v>
                </c:pt>
                <c:pt idx="1410">
                  <c:v>2.3206197484230056</c:v>
                </c:pt>
                <c:pt idx="1411">
                  <c:v>4.5856470236959197</c:v>
                </c:pt>
                <c:pt idx="1412">
                  <c:v>5.2663526723241771</c:v>
                </c:pt>
                <c:pt idx="1413">
                  <c:v>5.4939002175764191</c:v>
                </c:pt>
                <c:pt idx="1414">
                  <c:v>6.2202694783005903</c:v>
                </c:pt>
                <c:pt idx="1415">
                  <c:v>4.6486551146081574</c:v>
                </c:pt>
                <c:pt idx="1416">
                  <c:v>3.7026688290180454</c:v>
                </c:pt>
                <c:pt idx="1417">
                  <c:v>2.4331648640923418</c:v>
                </c:pt>
                <c:pt idx="1418">
                  <c:v>4.7833217049226837</c:v>
                </c:pt>
                <c:pt idx="1419">
                  <c:v>5.1995606076971743</c:v>
                </c:pt>
                <c:pt idx="1420">
                  <c:v>5.7971065152547316</c:v>
                </c:pt>
                <c:pt idx="1421">
                  <c:v>6.1624669073621714</c:v>
                </c:pt>
                <c:pt idx="1422">
                  <c:v>5.8006055362538733</c:v>
                </c:pt>
                <c:pt idx="1423">
                  <c:v>3.1178202916042008</c:v>
                </c:pt>
                <c:pt idx="1424">
                  <c:v>2.4719465227214337</c:v>
                </c:pt>
                <c:pt idx="1425">
                  <c:v>5.3261042288214746</c:v>
                </c:pt>
                <c:pt idx="1426">
                  <c:v>5.5134019110769286</c:v>
                </c:pt>
                <c:pt idx="1427">
                  <c:v>6.4895857299354169</c:v>
                </c:pt>
                <c:pt idx="1428">
                  <c:v>6.1998082537080643</c:v>
                </c:pt>
                <c:pt idx="1429">
                  <c:v>5.5350049404646757</c:v>
                </c:pt>
                <c:pt idx="1430">
                  <c:v>2.7009863086624866</c:v>
                </c:pt>
                <c:pt idx="1431">
                  <c:v>2.5913404419470214</c:v>
                </c:pt>
                <c:pt idx="1432">
                  <c:v>4.5782692099773863</c:v>
                </c:pt>
                <c:pt idx="1433">
                  <c:v>5.9555885004524391</c:v>
                </c:pt>
                <c:pt idx="1434">
                  <c:v>4.9938793765890681</c:v>
                </c:pt>
                <c:pt idx="1435">
                  <c:v>6.7481288068188263</c:v>
                </c:pt>
                <c:pt idx="1436">
                  <c:v>6.5198372636193316</c:v>
                </c:pt>
                <c:pt idx="1437">
                  <c:v>3.4265696571331294</c:v>
                </c:pt>
                <c:pt idx="1438">
                  <c:v>2.9085355290823607</c:v>
                </c:pt>
                <c:pt idx="1439">
                  <c:v>5.0785879192061021</c:v>
                </c:pt>
                <c:pt idx="1440">
                  <c:v>5.5892953726654406</c:v>
                </c:pt>
                <c:pt idx="1441">
                  <c:v>5.5154829235429084</c:v>
                </c:pt>
                <c:pt idx="1442">
                  <c:v>5.5498346634880811</c:v>
                </c:pt>
                <c:pt idx="1443">
                  <c:v>5.3370556765553339</c:v>
                </c:pt>
                <c:pt idx="1444">
                  <c:v>3.2990835857856857</c:v>
                </c:pt>
                <c:pt idx="1445">
                  <c:v>2.6451938832142678</c:v>
                </c:pt>
                <c:pt idx="1446">
                  <c:v>5.2844257095269498</c:v>
                </c:pt>
                <c:pt idx="1447">
                  <c:v>5.3643275153065391</c:v>
                </c:pt>
                <c:pt idx="1448">
                  <c:v>5.7127974063701066</c:v>
                </c:pt>
                <c:pt idx="1449">
                  <c:v>5.0229850360617645</c:v>
                </c:pt>
                <c:pt idx="1450">
                  <c:v>5.0860500873965027</c:v>
                </c:pt>
                <c:pt idx="1451">
                  <c:v>2.9217856782479643</c:v>
                </c:pt>
                <c:pt idx="1452">
                  <c:v>2.7053349537305951</c:v>
                </c:pt>
                <c:pt idx="1453">
                  <c:v>5.8551731918943677</c:v>
                </c:pt>
                <c:pt idx="1454">
                  <c:v>5.6724344066315346</c:v>
                </c:pt>
                <c:pt idx="1455">
                  <c:v>5.7428184278830123</c:v>
                </c:pt>
                <c:pt idx="1456">
                  <c:v>5.8329383238406693</c:v>
                </c:pt>
                <c:pt idx="1457">
                  <c:v>5.2437839366546175</c:v>
                </c:pt>
                <c:pt idx="1458">
                  <c:v>3.3526406932040249</c:v>
                </c:pt>
                <c:pt idx="1459">
                  <c:v>3.0343565155665693</c:v>
                </c:pt>
                <c:pt idx="1460">
                  <c:v>5.3573013964102714</c:v>
                </c:pt>
                <c:pt idx="1461">
                  <c:v>6.3228930868980635</c:v>
                </c:pt>
                <c:pt idx="1462">
                  <c:v>6.4751261660449417</c:v>
                </c:pt>
                <c:pt idx="1463">
                  <c:v>6.1668779790559585</c:v>
                </c:pt>
                <c:pt idx="1464">
                  <c:v>5.2922423181153677</c:v>
                </c:pt>
                <c:pt idx="1465">
                  <c:v>3.3384689524633115</c:v>
                </c:pt>
                <c:pt idx="1466">
                  <c:v>3.6691932721034952</c:v>
                </c:pt>
                <c:pt idx="1467">
                  <c:v>6.5905942658612968</c:v>
                </c:pt>
                <c:pt idx="1468">
                  <c:v>6.2442047735559143</c:v>
                </c:pt>
                <c:pt idx="1469">
                  <c:v>6.4152612969481249</c:v>
                </c:pt>
                <c:pt idx="1470">
                  <c:v>6.1761286129943791</c:v>
                </c:pt>
                <c:pt idx="1471">
                  <c:v>5.1266329776838049</c:v>
                </c:pt>
                <c:pt idx="1472">
                  <c:v>3.3128482616217143</c:v>
                </c:pt>
                <c:pt idx="1473">
                  <c:v>3.0819933511130104</c:v>
                </c:pt>
                <c:pt idx="1474">
                  <c:v>5.4261218455858486</c:v>
                </c:pt>
                <c:pt idx="1475">
                  <c:v>6.6914851380180655</c:v>
                </c:pt>
                <c:pt idx="1476">
                  <c:v>7.035946904809034</c:v>
                </c:pt>
                <c:pt idx="1477">
                  <c:v>6.7093209685720439</c:v>
                </c:pt>
                <c:pt idx="1478">
                  <c:v>5.1787300064297588</c:v>
                </c:pt>
                <c:pt idx="1479">
                  <c:v>4.0504186216970988</c:v>
                </c:pt>
                <c:pt idx="1480">
                  <c:v>3.2439435877998064</c:v>
                </c:pt>
                <c:pt idx="1481">
                  <c:v>8.6417013153062197</c:v>
                </c:pt>
                <c:pt idx="1482">
                  <c:v>8.0066540705227442</c:v>
                </c:pt>
                <c:pt idx="1483">
                  <c:v>7.9104898212912067</c:v>
                </c:pt>
                <c:pt idx="1484">
                  <c:v>6.7408010279098978</c:v>
                </c:pt>
                <c:pt idx="1485">
                  <c:v>5.9609359559086688</c:v>
                </c:pt>
                <c:pt idx="1486">
                  <c:v>2.9892344289566499</c:v>
                </c:pt>
                <c:pt idx="1487">
                  <c:v>2.8751937776569525</c:v>
                </c:pt>
                <c:pt idx="1488">
                  <c:v>7.1426324442306957</c:v>
                </c:pt>
                <c:pt idx="1489">
                  <c:v>6.9751220781958665</c:v>
                </c:pt>
                <c:pt idx="1490">
                  <c:v>6.7424082004180601</c:v>
                </c:pt>
                <c:pt idx="1491">
                  <c:v>6.4760752154350349</c:v>
                </c:pt>
                <c:pt idx="1492">
                  <c:v>5.0245378551947244</c:v>
                </c:pt>
                <c:pt idx="1493">
                  <c:v>3.2344744492555808</c:v>
                </c:pt>
                <c:pt idx="1494">
                  <c:v>2.5637135483209228</c:v>
                </c:pt>
                <c:pt idx="1495">
                  <c:v>3.0677475816557758</c:v>
                </c:pt>
                <c:pt idx="1496">
                  <c:v>6.7899717923538834</c:v>
                </c:pt>
                <c:pt idx="1497">
                  <c:v>6.7238068558522546</c:v>
                </c:pt>
                <c:pt idx="1498">
                  <c:v>6.5861716391584553</c:v>
                </c:pt>
                <c:pt idx="1499">
                  <c:v>5.8646987995661322</c:v>
                </c:pt>
                <c:pt idx="1500">
                  <c:v>3.2131172820970373</c:v>
                </c:pt>
                <c:pt idx="1501">
                  <c:v>3.7042819416990587</c:v>
                </c:pt>
                <c:pt idx="1502">
                  <c:v>6.4132758934376453</c:v>
                </c:pt>
                <c:pt idx="1503">
                  <c:v>6.7508298117713634</c:v>
                </c:pt>
                <c:pt idx="1504">
                  <c:v>6.5584273493301444</c:v>
                </c:pt>
                <c:pt idx="1505">
                  <c:v>6.4020299010966699</c:v>
                </c:pt>
                <c:pt idx="1506">
                  <c:v>5.8367405306180808</c:v>
                </c:pt>
                <c:pt idx="1507">
                  <c:v>3.9839622141504383</c:v>
                </c:pt>
                <c:pt idx="1508">
                  <c:v>2.8113321989607911</c:v>
                </c:pt>
                <c:pt idx="1509">
                  <c:v>9.0361712449531257</c:v>
                </c:pt>
                <c:pt idx="1510">
                  <c:v>6.749735270451108</c:v>
                </c:pt>
                <c:pt idx="1511">
                  <c:v>6.4914745546737809</c:v>
                </c:pt>
                <c:pt idx="1512">
                  <c:v>6.4677186346590396</c:v>
                </c:pt>
                <c:pt idx="1513">
                  <c:v>6.0965112001480373</c:v>
                </c:pt>
                <c:pt idx="1514">
                  <c:v>3.4381062598998842</c:v>
                </c:pt>
                <c:pt idx="1515">
                  <c:v>4.6396253103554113</c:v>
                </c:pt>
                <c:pt idx="1516">
                  <c:v>5.5072039291837864</c:v>
                </c:pt>
                <c:pt idx="1517">
                  <c:v>6.3324610617530261</c:v>
                </c:pt>
                <c:pt idx="1518">
                  <c:v>7.3643096707808748</c:v>
                </c:pt>
                <c:pt idx="1519">
                  <c:v>8.9489299607990773</c:v>
                </c:pt>
                <c:pt idx="1520">
                  <c:v>6.4916847163726503</c:v>
                </c:pt>
                <c:pt idx="1521">
                  <c:v>3.5746995475207739</c:v>
                </c:pt>
                <c:pt idx="1522">
                  <c:v>3.0045678646583425</c:v>
                </c:pt>
                <c:pt idx="1523">
                  <c:v>5.3576305885523068</c:v>
                </c:pt>
                <c:pt idx="1524">
                  <c:v>3.201446832559844</c:v>
                </c:pt>
                <c:pt idx="1525">
                  <c:v>4.9921203321704324</c:v>
                </c:pt>
                <c:pt idx="1526">
                  <c:v>5.8931992026768363</c:v>
                </c:pt>
                <c:pt idx="1527">
                  <c:v>5.5614414443176807</c:v>
                </c:pt>
                <c:pt idx="1528">
                  <c:v>3.2832988871012891</c:v>
                </c:pt>
                <c:pt idx="1529">
                  <c:v>2.8326648462753568</c:v>
                </c:pt>
                <c:pt idx="1530">
                  <c:v>5.2156604446236621</c:v>
                </c:pt>
                <c:pt idx="1531">
                  <c:v>5.6333241473394837</c:v>
                </c:pt>
                <c:pt idx="1532">
                  <c:v>5.5244637224352848</c:v>
                </c:pt>
                <c:pt idx="1533">
                  <c:v>4.3720156446657885</c:v>
                </c:pt>
                <c:pt idx="1534">
                  <c:v>4.6280608769297125</c:v>
                </c:pt>
                <c:pt idx="1535">
                  <c:v>3.039638943210409</c:v>
                </c:pt>
                <c:pt idx="1536">
                  <c:v>2.9174188461905772</c:v>
                </c:pt>
                <c:pt idx="1537">
                  <c:v>5.4390363913669608</c:v>
                </c:pt>
                <c:pt idx="1538">
                  <c:v>6.3952532096643857</c:v>
                </c:pt>
                <c:pt idx="1539">
                  <c:v>5.6008393137753663</c:v>
                </c:pt>
                <c:pt idx="1540">
                  <c:v>6.1481939521057338</c:v>
                </c:pt>
                <c:pt idx="1541">
                  <c:v>5.4957761255457562</c:v>
                </c:pt>
                <c:pt idx="1542">
                  <c:v>3.398305844852703</c:v>
                </c:pt>
                <c:pt idx="1543">
                  <c:v>2.2274511638293117</c:v>
                </c:pt>
                <c:pt idx="1544">
                  <c:v>3.277235258790979</c:v>
                </c:pt>
                <c:pt idx="1545">
                  <c:v>6.1109674573793331</c:v>
                </c:pt>
                <c:pt idx="1546">
                  <c:v>6.0550986222085639</c:v>
                </c:pt>
                <c:pt idx="1547">
                  <c:v>6.8671660281055633</c:v>
                </c:pt>
                <c:pt idx="1548">
                  <c:v>5.8995509651175722</c:v>
                </c:pt>
                <c:pt idx="1549">
                  <c:v>5.6131566995179156</c:v>
                </c:pt>
                <c:pt idx="1550">
                  <c:v>4.1958559280562131</c:v>
                </c:pt>
                <c:pt idx="1551">
                  <c:v>6.1758759017340967</c:v>
                </c:pt>
                <c:pt idx="1552">
                  <c:v>9.0707836127618702</c:v>
                </c:pt>
                <c:pt idx="1553">
                  <c:v>6.383111874522716</c:v>
                </c:pt>
                <c:pt idx="1554">
                  <c:v>7.4176178666540489</c:v>
                </c:pt>
                <c:pt idx="1555">
                  <c:v>5.5644766265910572</c:v>
                </c:pt>
                <c:pt idx="1556">
                  <c:v>3.1313126493133194</c:v>
                </c:pt>
                <c:pt idx="1557">
                  <c:v>2.714053732882598</c:v>
                </c:pt>
                <c:pt idx="1558">
                  <c:v>5.8231508251682813</c:v>
                </c:pt>
                <c:pt idx="1559">
                  <c:v>7.0330493464417705</c:v>
                </c:pt>
                <c:pt idx="1560">
                  <c:v>5.6454776067640005</c:v>
                </c:pt>
                <c:pt idx="1561">
                  <c:v>6.8873770812597641</c:v>
                </c:pt>
                <c:pt idx="1562">
                  <c:v>6.1873013560988195</c:v>
                </c:pt>
                <c:pt idx="1563">
                  <c:v>3.4533020042101503</c:v>
                </c:pt>
                <c:pt idx="1564">
                  <c:v>3.6188100457146177</c:v>
                </c:pt>
                <c:pt idx="1565">
                  <c:v>6.9328956434840592</c:v>
                </c:pt>
                <c:pt idx="1566">
                  <c:v>6.6223605457902996</c:v>
                </c:pt>
                <c:pt idx="1567">
                  <c:v>7.4042051998327327</c:v>
                </c:pt>
                <c:pt idx="1568">
                  <c:v>7.0818628869668911</c:v>
                </c:pt>
                <c:pt idx="1569">
                  <c:v>6.8020605037133786</c:v>
                </c:pt>
                <c:pt idx="1570">
                  <c:v>4.0111745375448704</c:v>
                </c:pt>
                <c:pt idx="1571">
                  <c:v>3.5678395667118874</c:v>
                </c:pt>
                <c:pt idx="1572">
                  <c:v>8.3215934699274285</c:v>
                </c:pt>
                <c:pt idx="1573">
                  <c:v>13.141036029502692</c:v>
                </c:pt>
                <c:pt idx="1574">
                  <c:v>10.629342600888998</c:v>
                </c:pt>
                <c:pt idx="1575">
                  <c:v>6.0915865042108805</c:v>
                </c:pt>
                <c:pt idx="1576">
                  <c:v>5.715017676165008</c:v>
                </c:pt>
                <c:pt idx="1577">
                  <c:v>4.5445141408806204</c:v>
                </c:pt>
                <c:pt idx="1578">
                  <c:v>3.17668689374548</c:v>
                </c:pt>
                <c:pt idx="1579">
                  <c:v>5.656893463112012</c:v>
                </c:pt>
                <c:pt idx="1580">
                  <c:v>8.1940198345144921</c:v>
                </c:pt>
                <c:pt idx="1581">
                  <c:v>5.7162363512446106</c:v>
                </c:pt>
                <c:pt idx="1582">
                  <c:v>7.6357988514297963</c:v>
                </c:pt>
                <c:pt idx="1583">
                  <c:v>6.6022520326293099</c:v>
                </c:pt>
                <c:pt idx="1584">
                  <c:v>4.2637122205769353</c:v>
                </c:pt>
                <c:pt idx="1585">
                  <c:v>3.6499194809010285</c:v>
                </c:pt>
                <c:pt idx="1586">
                  <c:v>5.0847496045688256</c:v>
                </c:pt>
                <c:pt idx="1587">
                  <c:v>6.2260496354448316</c:v>
                </c:pt>
                <c:pt idx="1588">
                  <c:v>5.621975563332871</c:v>
                </c:pt>
                <c:pt idx="1589">
                  <c:v>5.4488755583227979</c:v>
                </c:pt>
                <c:pt idx="1590">
                  <c:v>4.8610284113801594</c:v>
                </c:pt>
                <c:pt idx="1591">
                  <c:v>2.7687622360904522</c:v>
                </c:pt>
                <c:pt idx="1592">
                  <c:v>3.080393905953501</c:v>
                </c:pt>
                <c:pt idx="1593">
                  <c:v>5.5882536625030959</c:v>
                </c:pt>
                <c:pt idx="1594">
                  <c:v>7.043303886343657</c:v>
                </c:pt>
                <c:pt idx="1595">
                  <c:v>5.1609967278527318</c:v>
                </c:pt>
                <c:pt idx="1596">
                  <c:v>6.0785405627480085</c:v>
                </c:pt>
                <c:pt idx="1597">
                  <c:v>4.8889146914942048</c:v>
                </c:pt>
                <c:pt idx="1598">
                  <c:v>3.1138332942789759</c:v>
                </c:pt>
                <c:pt idx="1599">
                  <c:v>2.8638822459221585</c:v>
                </c:pt>
                <c:pt idx="1600">
                  <c:v>5.5383831014994094</c:v>
                </c:pt>
                <c:pt idx="1601">
                  <c:v>4.5509180839867645</c:v>
                </c:pt>
                <c:pt idx="1602">
                  <c:v>5.4034712912726004</c:v>
                </c:pt>
                <c:pt idx="1603">
                  <c:v>5.5549164975569321</c:v>
                </c:pt>
                <c:pt idx="1604">
                  <c:v>5.3309168508055835</c:v>
                </c:pt>
                <c:pt idx="1605">
                  <c:v>3.7247069356126201</c:v>
                </c:pt>
                <c:pt idx="1606">
                  <c:v>3.4922792438913564</c:v>
                </c:pt>
                <c:pt idx="1607">
                  <c:v>5.1316305085576532</c:v>
                </c:pt>
                <c:pt idx="1608">
                  <c:v>7.6170668642851203</c:v>
                </c:pt>
                <c:pt idx="1609">
                  <c:v>5.5802932190436918</c:v>
                </c:pt>
                <c:pt idx="1610">
                  <c:v>5.3558541047489019</c:v>
                </c:pt>
                <c:pt idx="1611">
                  <c:v>5.6933616612868754</c:v>
                </c:pt>
                <c:pt idx="1612">
                  <c:v>2.8101113209387614</c:v>
                </c:pt>
                <c:pt idx="1613">
                  <c:v>2.6406113189534999</c:v>
                </c:pt>
                <c:pt idx="1614">
                  <c:v>4.820683462674892</c:v>
                </c:pt>
                <c:pt idx="1615">
                  <c:v>5.1320539489996548</c:v>
                </c:pt>
                <c:pt idx="1616">
                  <c:v>5.8468907470557889</c:v>
                </c:pt>
                <c:pt idx="1617">
                  <c:v>5.2059703365206156</c:v>
                </c:pt>
                <c:pt idx="1618">
                  <c:v>4.5034121950788588</c:v>
                </c:pt>
                <c:pt idx="1619">
                  <c:v>3.3784802215094891</c:v>
                </c:pt>
                <c:pt idx="1620">
                  <c:v>2.7943246758555969</c:v>
                </c:pt>
                <c:pt idx="1621">
                  <c:v>5.6244127934188173</c:v>
                </c:pt>
                <c:pt idx="1622">
                  <c:v>29.499363061580585</c:v>
                </c:pt>
                <c:pt idx="1623">
                  <c:v>12.435805415323522</c:v>
                </c:pt>
                <c:pt idx="1624">
                  <c:v>14.147296982070365</c:v>
                </c:pt>
                <c:pt idx="1625">
                  <c:v>9.509430384263645</c:v>
                </c:pt>
                <c:pt idx="1626">
                  <c:v>6.0476848795257103</c:v>
                </c:pt>
                <c:pt idx="1627">
                  <c:v>4.3199805231832897</c:v>
                </c:pt>
                <c:pt idx="1628">
                  <c:v>6.7791844951764926</c:v>
                </c:pt>
                <c:pt idx="1629">
                  <c:v>7.9220925573722889</c:v>
                </c:pt>
                <c:pt idx="1630">
                  <c:v>12.155099728916356</c:v>
                </c:pt>
                <c:pt idx="1631">
                  <c:v>7.9671986874694678</c:v>
                </c:pt>
                <c:pt idx="1632">
                  <c:v>8.3943605069001634</c:v>
                </c:pt>
                <c:pt idx="1633">
                  <c:v>4.2515036541759104</c:v>
                </c:pt>
                <c:pt idx="1634">
                  <c:v>3.2236724325849999</c:v>
                </c:pt>
                <c:pt idx="1635">
                  <c:v>5.9578858796943379</c:v>
                </c:pt>
                <c:pt idx="1636">
                  <c:v>10.895025896370216</c:v>
                </c:pt>
                <c:pt idx="1637">
                  <c:v>9.0588769956727528</c:v>
                </c:pt>
                <c:pt idx="1638">
                  <c:v>12.136311456758055</c:v>
                </c:pt>
                <c:pt idx="1639">
                  <c:v>10.362503042462889</c:v>
                </c:pt>
                <c:pt idx="1640">
                  <c:v>5.8315697708544834</c:v>
                </c:pt>
                <c:pt idx="1641">
                  <c:v>3.9052053024324422</c:v>
                </c:pt>
                <c:pt idx="1642">
                  <c:v>8.2446868530859216</c:v>
                </c:pt>
                <c:pt idx="1643">
                  <c:v>9.6387223719276456</c:v>
                </c:pt>
                <c:pt idx="1644">
                  <c:v>7.6682137184219075</c:v>
                </c:pt>
                <c:pt idx="1645">
                  <c:v>7.9118013296338301</c:v>
                </c:pt>
                <c:pt idx="1646">
                  <c:v>7.7668290897608552</c:v>
                </c:pt>
                <c:pt idx="1647">
                  <c:v>4.9583625047289148</c:v>
                </c:pt>
                <c:pt idx="1648">
                  <c:v>6.0544577923160894</c:v>
                </c:pt>
                <c:pt idx="1649">
                  <c:v>8.19947785197391</c:v>
                </c:pt>
                <c:pt idx="1650">
                  <c:v>11.393425750141434</c:v>
                </c:pt>
                <c:pt idx="1651">
                  <c:v>13.20524292854217</c:v>
                </c:pt>
                <c:pt idx="1652">
                  <c:v>10.903298222157598</c:v>
                </c:pt>
                <c:pt idx="1653">
                  <c:v>6.8347436933737491</c:v>
                </c:pt>
                <c:pt idx="1654">
                  <c:v>4.9657487480105971</c:v>
                </c:pt>
                <c:pt idx="1655">
                  <c:v>4.6741244122626231</c:v>
                </c:pt>
                <c:pt idx="1656">
                  <c:v>6.6356021360039481</c:v>
                </c:pt>
                <c:pt idx="1657">
                  <c:v>8.2121520843250977</c:v>
                </c:pt>
                <c:pt idx="1658">
                  <c:v>8.1998887425428943</c:v>
                </c:pt>
                <c:pt idx="1659">
                  <c:v>9.4727748334202442</c:v>
                </c:pt>
                <c:pt idx="1660">
                  <c:v>6.87099225025786</c:v>
                </c:pt>
                <c:pt idx="1661">
                  <c:v>4.79895622538311</c:v>
                </c:pt>
                <c:pt idx="1662">
                  <c:v>4.3245839304835094</c:v>
                </c:pt>
                <c:pt idx="1663">
                  <c:v>8.4629658674776422</c:v>
                </c:pt>
                <c:pt idx="1664">
                  <c:v>11.475356950019798</c:v>
                </c:pt>
                <c:pt idx="1665">
                  <c:v>8.6551067147100387</c:v>
                </c:pt>
                <c:pt idx="1666">
                  <c:v>7.9011124299588884</c:v>
                </c:pt>
                <c:pt idx="1667">
                  <c:v>8.8948637160237372</c:v>
                </c:pt>
                <c:pt idx="1668">
                  <c:v>4.7590585480141616</c:v>
                </c:pt>
                <c:pt idx="1669">
                  <c:v>3.7685273938450674</c:v>
                </c:pt>
                <c:pt idx="1670">
                  <c:v>7.7541444185378543</c:v>
                </c:pt>
                <c:pt idx="1671">
                  <c:v>9.9883683437625983</c:v>
                </c:pt>
                <c:pt idx="1672">
                  <c:v>13.874344193242202</c:v>
                </c:pt>
                <c:pt idx="1673">
                  <c:v>11.202444828560914</c:v>
                </c:pt>
                <c:pt idx="1674">
                  <c:v>8.1011821716487127</c:v>
                </c:pt>
                <c:pt idx="1675">
                  <c:v>4.1116368527086049</c:v>
                </c:pt>
                <c:pt idx="1676">
                  <c:v>4.2234272437595477</c:v>
                </c:pt>
                <c:pt idx="1677">
                  <c:v>9.1082899232528458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0.16429522456311024</c:v>
                </c:pt>
                <c:pt idx="1709">
                  <c:v>8.2162456680530962</c:v>
                </c:pt>
                <c:pt idx="1710">
                  <c:v>4.4628523165877159</c:v>
                </c:pt>
                <c:pt idx="1711">
                  <c:v>3.8302940412392963</c:v>
                </c:pt>
                <c:pt idx="1712">
                  <c:v>7.9787161508770001</c:v>
                </c:pt>
                <c:pt idx="1713">
                  <c:v>9.5360795046498943</c:v>
                </c:pt>
                <c:pt idx="1714">
                  <c:v>8.9500175737729588</c:v>
                </c:pt>
                <c:pt idx="1715">
                  <c:v>8.4362827788050581</c:v>
                </c:pt>
                <c:pt idx="1716">
                  <c:v>8.8978630474249858</c:v>
                </c:pt>
                <c:pt idx="1717">
                  <c:v>5.7272147569729448</c:v>
                </c:pt>
                <c:pt idx="1718">
                  <c:v>4.1923989217088193</c:v>
                </c:pt>
                <c:pt idx="1719">
                  <c:v>7.9517308215332232</c:v>
                </c:pt>
                <c:pt idx="1720">
                  <c:v>7.3129479817050402</c:v>
                </c:pt>
                <c:pt idx="1721">
                  <c:v>7.855663046616451</c:v>
                </c:pt>
                <c:pt idx="1722">
                  <c:v>8.5670835171982738</c:v>
                </c:pt>
                <c:pt idx="1723">
                  <c:v>7.1002643442475293</c:v>
                </c:pt>
                <c:pt idx="1724">
                  <c:v>5.2892608784871111</c:v>
                </c:pt>
                <c:pt idx="1725">
                  <c:v>5.4617138764271029</c:v>
                </c:pt>
                <c:pt idx="1726">
                  <c:v>8.2880914334978453</c:v>
                </c:pt>
                <c:pt idx="1727">
                  <c:v>9.7290883390927956</c:v>
                </c:pt>
                <c:pt idx="1728">
                  <c:v>8.7055395776122975</c:v>
                </c:pt>
                <c:pt idx="1729">
                  <c:v>9.6204876325449753</c:v>
                </c:pt>
                <c:pt idx="1730">
                  <c:v>8.1460806697683559</c:v>
                </c:pt>
                <c:pt idx="1731">
                  <c:v>4.4539175745641657</c:v>
                </c:pt>
                <c:pt idx="1732">
                  <c:v>4.4094908569521047</c:v>
                </c:pt>
                <c:pt idx="1733">
                  <c:v>8.715043493314047</c:v>
                </c:pt>
                <c:pt idx="1734">
                  <c:v>7.6055953412904209</c:v>
                </c:pt>
                <c:pt idx="1735">
                  <c:v>8.8035807342469017</c:v>
                </c:pt>
                <c:pt idx="1736">
                  <c:v>8.9949776588396269</c:v>
                </c:pt>
                <c:pt idx="1737">
                  <c:v>13.639490235705797</c:v>
                </c:pt>
                <c:pt idx="1738">
                  <c:v>5.8264532483453424</c:v>
                </c:pt>
                <c:pt idx="1739">
                  <c:v>3.3706037846824599</c:v>
                </c:pt>
                <c:pt idx="1740">
                  <c:v>9.1748513338332423</c:v>
                </c:pt>
                <c:pt idx="1741">
                  <c:v>10.113723565918512</c:v>
                </c:pt>
                <c:pt idx="1742">
                  <c:v>9.6676429087369744</c:v>
                </c:pt>
                <c:pt idx="1743">
                  <c:v>8.2069267113742015</c:v>
                </c:pt>
                <c:pt idx="1744">
                  <c:v>7.3957309969476572</c:v>
                </c:pt>
                <c:pt idx="1745">
                  <c:v>6.5310513879851513</c:v>
                </c:pt>
                <c:pt idx="1746">
                  <c:v>4.9051020571424795</c:v>
                </c:pt>
                <c:pt idx="1747">
                  <c:v>9.4295809199108938</c:v>
                </c:pt>
                <c:pt idx="1748">
                  <c:v>9.9915009794793299</c:v>
                </c:pt>
                <c:pt idx="1749">
                  <c:v>7.9919720103141145</c:v>
                </c:pt>
                <c:pt idx="1750">
                  <c:v>10.636764045512244</c:v>
                </c:pt>
                <c:pt idx="1751">
                  <c:v>9.1885351722557935</c:v>
                </c:pt>
                <c:pt idx="1752">
                  <c:v>6.1339594474337256</c:v>
                </c:pt>
                <c:pt idx="1753">
                  <c:v>5.3609387581534547</c:v>
                </c:pt>
                <c:pt idx="1754">
                  <c:v>10.058926041384721</c:v>
                </c:pt>
                <c:pt idx="1755">
                  <c:v>10.211477098567139</c:v>
                </c:pt>
                <c:pt idx="1756">
                  <c:v>14.409833372672434</c:v>
                </c:pt>
                <c:pt idx="1757">
                  <c:v>8.2128651950313287</c:v>
                </c:pt>
                <c:pt idx="1758">
                  <c:v>7.9787154401779858</c:v>
                </c:pt>
                <c:pt idx="1759">
                  <c:v>5.4452548946028436</c:v>
                </c:pt>
                <c:pt idx="1760">
                  <c:v>4.7938871163385501</c:v>
                </c:pt>
                <c:pt idx="1761">
                  <c:v>9.0407706948217363</c:v>
                </c:pt>
                <c:pt idx="1762">
                  <c:v>6.2409390584977853</c:v>
                </c:pt>
                <c:pt idx="1763">
                  <c:v>3.2312286617737254</c:v>
                </c:pt>
                <c:pt idx="1764">
                  <c:v>3.5088743139642324</c:v>
                </c:pt>
                <c:pt idx="1765">
                  <c:v>4.9209314491765568</c:v>
                </c:pt>
                <c:pt idx="1766">
                  <c:v>4.1643371114281775</c:v>
                </c:pt>
                <c:pt idx="1767">
                  <c:v>3.8451131651081649</c:v>
                </c:pt>
                <c:pt idx="1768">
                  <c:v>6.4700684363615979</c:v>
                </c:pt>
                <c:pt idx="1769">
                  <c:v>2.2884879330891899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91040"/>
        <c:axId val="73279168"/>
      </c:lineChart>
      <c:lineChart>
        <c:grouping val="standard"/>
        <c:varyColors val="0"/>
        <c:ser>
          <c:idx val="0"/>
          <c:order val="0"/>
          <c:tx>
            <c:strRef>
              <c:f>'Clean Data'!$C$1</c:f>
              <c:strCache>
                <c:ptCount val="1"/>
                <c:pt idx="0">
                  <c:v>CBS data</c:v>
                </c:pt>
              </c:strCache>
            </c:strRef>
          </c:tx>
          <c:marker>
            <c:symbol val="none"/>
          </c:marker>
          <c:cat>
            <c:numRef>
              <c:f>'Clean Data'!$A$2:$A$1771</c:f>
              <c:numCache>
                <c:formatCode>m/d/yyyy</c:formatCode>
                <c:ptCount val="1770"/>
                <c:pt idx="0">
                  <c:v>41640</c:v>
                </c:pt>
                <c:pt idx="1">
                  <c:v>41641</c:v>
                </c:pt>
                <c:pt idx="2">
                  <c:v>41642</c:v>
                </c:pt>
                <c:pt idx="3">
                  <c:v>41643</c:v>
                </c:pt>
                <c:pt idx="4">
                  <c:v>41644</c:v>
                </c:pt>
                <c:pt idx="5">
                  <c:v>41645</c:v>
                </c:pt>
                <c:pt idx="6">
                  <c:v>41646</c:v>
                </c:pt>
                <c:pt idx="7">
                  <c:v>41647</c:v>
                </c:pt>
                <c:pt idx="8">
                  <c:v>41648</c:v>
                </c:pt>
                <c:pt idx="9">
                  <c:v>41649</c:v>
                </c:pt>
                <c:pt idx="10">
                  <c:v>41650</c:v>
                </c:pt>
                <c:pt idx="11">
                  <c:v>41651</c:v>
                </c:pt>
                <c:pt idx="12">
                  <c:v>41652</c:v>
                </c:pt>
                <c:pt idx="13">
                  <c:v>41653</c:v>
                </c:pt>
                <c:pt idx="14">
                  <c:v>41654</c:v>
                </c:pt>
                <c:pt idx="15">
                  <c:v>41655</c:v>
                </c:pt>
                <c:pt idx="16">
                  <c:v>41656</c:v>
                </c:pt>
                <c:pt idx="17">
                  <c:v>41657</c:v>
                </c:pt>
                <c:pt idx="18">
                  <c:v>41658</c:v>
                </c:pt>
                <c:pt idx="19">
                  <c:v>41659</c:v>
                </c:pt>
                <c:pt idx="20">
                  <c:v>41660</c:v>
                </c:pt>
                <c:pt idx="21">
                  <c:v>41661</c:v>
                </c:pt>
                <c:pt idx="22">
                  <c:v>41662</c:v>
                </c:pt>
                <c:pt idx="23">
                  <c:v>41663</c:v>
                </c:pt>
                <c:pt idx="24">
                  <c:v>41664</c:v>
                </c:pt>
                <c:pt idx="25">
                  <c:v>41665</c:v>
                </c:pt>
                <c:pt idx="26">
                  <c:v>41666</c:v>
                </c:pt>
                <c:pt idx="27">
                  <c:v>41667</c:v>
                </c:pt>
                <c:pt idx="28">
                  <c:v>41668</c:v>
                </c:pt>
                <c:pt idx="29">
                  <c:v>41669</c:v>
                </c:pt>
                <c:pt idx="30">
                  <c:v>41670</c:v>
                </c:pt>
                <c:pt idx="31">
                  <c:v>41671</c:v>
                </c:pt>
                <c:pt idx="32">
                  <c:v>41672</c:v>
                </c:pt>
                <c:pt idx="33">
                  <c:v>41673</c:v>
                </c:pt>
                <c:pt idx="34">
                  <c:v>41674</c:v>
                </c:pt>
                <c:pt idx="35">
                  <c:v>41675</c:v>
                </c:pt>
                <c:pt idx="36">
                  <c:v>41676</c:v>
                </c:pt>
                <c:pt idx="37">
                  <c:v>41677</c:v>
                </c:pt>
                <c:pt idx="38">
                  <c:v>41678</c:v>
                </c:pt>
                <c:pt idx="39">
                  <c:v>41679</c:v>
                </c:pt>
                <c:pt idx="40">
                  <c:v>41680</c:v>
                </c:pt>
                <c:pt idx="41">
                  <c:v>41681</c:v>
                </c:pt>
                <c:pt idx="42">
                  <c:v>41682</c:v>
                </c:pt>
                <c:pt idx="43">
                  <c:v>41683</c:v>
                </c:pt>
                <c:pt idx="44">
                  <c:v>41684</c:v>
                </c:pt>
                <c:pt idx="45">
                  <c:v>41685</c:v>
                </c:pt>
                <c:pt idx="46">
                  <c:v>41686</c:v>
                </c:pt>
                <c:pt idx="47">
                  <c:v>41687</c:v>
                </c:pt>
                <c:pt idx="48">
                  <c:v>41688</c:v>
                </c:pt>
                <c:pt idx="49">
                  <c:v>41689</c:v>
                </c:pt>
                <c:pt idx="50">
                  <c:v>41690</c:v>
                </c:pt>
                <c:pt idx="51">
                  <c:v>41691</c:v>
                </c:pt>
                <c:pt idx="52">
                  <c:v>41692</c:v>
                </c:pt>
                <c:pt idx="53">
                  <c:v>41693</c:v>
                </c:pt>
                <c:pt idx="54">
                  <c:v>41694</c:v>
                </c:pt>
                <c:pt idx="55">
                  <c:v>41695</c:v>
                </c:pt>
                <c:pt idx="56">
                  <c:v>41696</c:v>
                </c:pt>
                <c:pt idx="57">
                  <c:v>41697</c:v>
                </c:pt>
                <c:pt idx="58">
                  <c:v>41698</c:v>
                </c:pt>
                <c:pt idx="59">
                  <c:v>41699</c:v>
                </c:pt>
                <c:pt idx="60">
                  <c:v>41700</c:v>
                </c:pt>
                <c:pt idx="61">
                  <c:v>41701</c:v>
                </c:pt>
                <c:pt idx="62">
                  <c:v>41702</c:v>
                </c:pt>
                <c:pt idx="63">
                  <c:v>41703</c:v>
                </c:pt>
                <c:pt idx="64">
                  <c:v>41704</c:v>
                </c:pt>
                <c:pt idx="65">
                  <c:v>41705</c:v>
                </c:pt>
                <c:pt idx="66">
                  <c:v>41706</c:v>
                </c:pt>
                <c:pt idx="67">
                  <c:v>41707</c:v>
                </c:pt>
                <c:pt idx="68">
                  <c:v>41708</c:v>
                </c:pt>
                <c:pt idx="69">
                  <c:v>41709</c:v>
                </c:pt>
                <c:pt idx="70">
                  <c:v>41710</c:v>
                </c:pt>
                <c:pt idx="71">
                  <c:v>41711</c:v>
                </c:pt>
                <c:pt idx="72">
                  <c:v>41712</c:v>
                </c:pt>
                <c:pt idx="73">
                  <c:v>41713</c:v>
                </c:pt>
                <c:pt idx="74">
                  <c:v>41714</c:v>
                </c:pt>
                <c:pt idx="75">
                  <c:v>41715</c:v>
                </c:pt>
                <c:pt idx="76">
                  <c:v>41716</c:v>
                </c:pt>
                <c:pt idx="77">
                  <c:v>41717</c:v>
                </c:pt>
                <c:pt idx="78">
                  <c:v>41718</c:v>
                </c:pt>
                <c:pt idx="79">
                  <c:v>41719</c:v>
                </c:pt>
                <c:pt idx="80">
                  <c:v>41720</c:v>
                </c:pt>
                <c:pt idx="81">
                  <c:v>41721</c:v>
                </c:pt>
                <c:pt idx="82">
                  <c:v>41722</c:v>
                </c:pt>
                <c:pt idx="83">
                  <c:v>41723</c:v>
                </c:pt>
                <c:pt idx="84">
                  <c:v>41724</c:v>
                </c:pt>
                <c:pt idx="85">
                  <c:v>41725</c:v>
                </c:pt>
                <c:pt idx="86">
                  <c:v>41726</c:v>
                </c:pt>
                <c:pt idx="87">
                  <c:v>41727</c:v>
                </c:pt>
                <c:pt idx="88">
                  <c:v>41728</c:v>
                </c:pt>
                <c:pt idx="89">
                  <c:v>41729</c:v>
                </c:pt>
                <c:pt idx="90">
                  <c:v>41730</c:v>
                </c:pt>
                <c:pt idx="91">
                  <c:v>41731</c:v>
                </c:pt>
                <c:pt idx="92">
                  <c:v>41732</c:v>
                </c:pt>
                <c:pt idx="93">
                  <c:v>41733</c:v>
                </c:pt>
                <c:pt idx="94">
                  <c:v>41734</c:v>
                </c:pt>
                <c:pt idx="95">
                  <c:v>41735</c:v>
                </c:pt>
                <c:pt idx="96">
                  <c:v>41736</c:v>
                </c:pt>
                <c:pt idx="97">
                  <c:v>41737</c:v>
                </c:pt>
                <c:pt idx="98">
                  <c:v>41738</c:v>
                </c:pt>
                <c:pt idx="99">
                  <c:v>41739</c:v>
                </c:pt>
                <c:pt idx="100">
                  <c:v>41740</c:v>
                </c:pt>
                <c:pt idx="101">
                  <c:v>41741</c:v>
                </c:pt>
                <c:pt idx="102">
                  <c:v>41742</c:v>
                </c:pt>
                <c:pt idx="103">
                  <c:v>41743</c:v>
                </c:pt>
                <c:pt idx="104">
                  <c:v>41744</c:v>
                </c:pt>
                <c:pt idx="105">
                  <c:v>41745</c:v>
                </c:pt>
                <c:pt idx="106">
                  <c:v>41746</c:v>
                </c:pt>
                <c:pt idx="107">
                  <c:v>41747</c:v>
                </c:pt>
                <c:pt idx="108">
                  <c:v>41748</c:v>
                </c:pt>
                <c:pt idx="109">
                  <c:v>41749</c:v>
                </c:pt>
                <c:pt idx="110">
                  <c:v>41750</c:v>
                </c:pt>
                <c:pt idx="111">
                  <c:v>41751</c:v>
                </c:pt>
                <c:pt idx="112">
                  <c:v>41752</c:v>
                </c:pt>
                <c:pt idx="113">
                  <c:v>41753</c:v>
                </c:pt>
                <c:pt idx="114">
                  <c:v>41754</c:v>
                </c:pt>
                <c:pt idx="115">
                  <c:v>41755</c:v>
                </c:pt>
                <c:pt idx="116">
                  <c:v>41756</c:v>
                </c:pt>
                <c:pt idx="117">
                  <c:v>41757</c:v>
                </c:pt>
                <c:pt idx="118">
                  <c:v>41758</c:v>
                </c:pt>
                <c:pt idx="119">
                  <c:v>41759</c:v>
                </c:pt>
                <c:pt idx="120">
                  <c:v>41760</c:v>
                </c:pt>
                <c:pt idx="121">
                  <c:v>41761</c:v>
                </c:pt>
                <c:pt idx="122">
                  <c:v>41762</c:v>
                </c:pt>
                <c:pt idx="123">
                  <c:v>41763</c:v>
                </c:pt>
                <c:pt idx="124">
                  <c:v>41764</c:v>
                </c:pt>
                <c:pt idx="125">
                  <c:v>41765</c:v>
                </c:pt>
                <c:pt idx="126">
                  <c:v>41766</c:v>
                </c:pt>
                <c:pt idx="127">
                  <c:v>41767</c:v>
                </c:pt>
                <c:pt idx="128">
                  <c:v>41768</c:v>
                </c:pt>
                <c:pt idx="129">
                  <c:v>41769</c:v>
                </c:pt>
                <c:pt idx="130">
                  <c:v>41770</c:v>
                </c:pt>
                <c:pt idx="131">
                  <c:v>41771</c:v>
                </c:pt>
                <c:pt idx="132">
                  <c:v>41772</c:v>
                </c:pt>
                <c:pt idx="133">
                  <c:v>41773</c:v>
                </c:pt>
                <c:pt idx="134">
                  <c:v>41774</c:v>
                </c:pt>
                <c:pt idx="135">
                  <c:v>41775</c:v>
                </c:pt>
                <c:pt idx="136">
                  <c:v>41776</c:v>
                </c:pt>
                <c:pt idx="137">
                  <c:v>41777</c:v>
                </c:pt>
                <c:pt idx="138">
                  <c:v>41778</c:v>
                </c:pt>
                <c:pt idx="139">
                  <c:v>41779</c:v>
                </c:pt>
                <c:pt idx="140">
                  <c:v>41780</c:v>
                </c:pt>
                <c:pt idx="141">
                  <c:v>41781</c:v>
                </c:pt>
                <c:pt idx="142">
                  <c:v>41782</c:v>
                </c:pt>
                <c:pt idx="143">
                  <c:v>41783</c:v>
                </c:pt>
                <c:pt idx="144">
                  <c:v>41784</c:v>
                </c:pt>
                <c:pt idx="145">
                  <c:v>41785</c:v>
                </c:pt>
                <c:pt idx="146">
                  <c:v>41786</c:v>
                </c:pt>
                <c:pt idx="147">
                  <c:v>41787</c:v>
                </c:pt>
                <c:pt idx="148">
                  <c:v>41788</c:v>
                </c:pt>
                <c:pt idx="149">
                  <c:v>41789</c:v>
                </c:pt>
                <c:pt idx="150">
                  <c:v>41790</c:v>
                </c:pt>
                <c:pt idx="151">
                  <c:v>41791</c:v>
                </c:pt>
                <c:pt idx="152">
                  <c:v>41792</c:v>
                </c:pt>
                <c:pt idx="153">
                  <c:v>41793</c:v>
                </c:pt>
                <c:pt idx="154">
                  <c:v>41794</c:v>
                </c:pt>
                <c:pt idx="155">
                  <c:v>41795</c:v>
                </c:pt>
                <c:pt idx="156">
                  <c:v>41796</c:v>
                </c:pt>
                <c:pt idx="157">
                  <c:v>41797</c:v>
                </c:pt>
                <c:pt idx="158">
                  <c:v>41798</c:v>
                </c:pt>
                <c:pt idx="159">
                  <c:v>41799</c:v>
                </c:pt>
                <c:pt idx="160">
                  <c:v>41800</c:v>
                </c:pt>
                <c:pt idx="161">
                  <c:v>41801</c:v>
                </c:pt>
                <c:pt idx="162">
                  <c:v>41802</c:v>
                </c:pt>
                <c:pt idx="163">
                  <c:v>41803</c:v>
                </c:pt>
                <c:pt idx="164">
                  <c:v>41804</c:v>
                </c:pt>
                <c:pt idx="165">
                  <c:v>41805</c:v>
                </c:pt>
                <c:pt idx="166">
                  <c:v>41806</c:v>
                </c:pt>
                <c:pt idx="167">
                  <c:v>41807</c:v>
                </c:pt>
                <c:pt idx="168">
                  <c:v>41808</c:v>
                </c:pt>
                <c:pt idx="169">
                  <c:v>41809</c:v>
                </c:pt>
                <c:pt idx="170">
                  <c:v>41810</c:v>
                </c:pt>
                <c:pt idx="171">
                  <c:v>41811</c:v>
                </c:pt>
                <c:pt idx="172">
                  <c:v>41812</c:v>
                </c:pt>
                <c:pt idx="173">
                  <c:v>41813</c:v>
                </c:pt>
                <c:pt idx="174">
                  <c:v>41814</c:v>
                </c:pt>
                <c:pt idx="175">
                  <c:v>41815</c:v>
                </c:pt>
                <c:pt idx="176">
                  <c:v>41816</c:v>
                </c:pt>
                <c:pt idx="177">
                  <c:v>41817</c:v>
                </c:pt>
                <c:pt idx="178">
                  <c:v>41818</c:v>
                </c:pt>
                <c:pt idx="179">
                  <c:v>41819</c:v>
                </c:pt>
                <c:pt idx="180">
                  <c:v>41820</c:v>
                </c:pt>
                <c:pt idx="181">
                  <c:v>41821</c:v>
                </c:pt>
                <c:pt idx="182">
                  <c:v>41822</c:v>
                </c:pt>
                <c:pt idx="183">
                  <c:v>41823</c:v>
                </c:pt>
                <c:pt idx="184">
                  <c:v>41824</c:v>
                </c:pt>
                <c:pt idx="185">
                  <c:v>41825</c:v>
                </c:pt>
                <c:pt idx="186">
                  <c:v>41826</c:v>
                </c:pt>
                <c:pt idx="187">
                  <c:v>41827</c:v>
                </c:pt>
                <c:pt idx="188">
                  <c:v>41828</c:v>
                </c:pt>
                <c:pt idx="189">
                  <c:v>41829</c:v>
                </c:pt>
                <c:pt idx="190">
                  <c:v>41830</c:v>
                </c:pt>
                <c:pt idx="191">
                  <c:v>41831</c:v>
                </c:pt>
                <c:pt idx="192">
                  <c:v>41832</c:v>
                </c:pt>
                <c:pt idx="193">
                  <c:v>41833</c:v>
                </c:pt>
                <c:pt idx="194">
                  <c:v>41834</c:v>
                </c:pt>
                <c:pt idx="195">
                  <c:v>41835</c:v>
                </c:pt>
                <c:pt idx="196">
                  <c:v>41836</c:v>
                </c:pt>
                <c:pt idx="197">
                  <c:v>41837</c:v>
                </c:pt>
                <c:pt idx="198">
                  <c:v>41838</c:v>
                </c:pt>
                <c:pt idx="199">
                  <c:v>41839</c:v>
                </c:pt>
                <c:pt idx="200">
                  <c:v>41840</c:v>
                </c:pt>
                <c:pt idx="201">
                  <c:v>41841</c:v>
                </c:pt>
                <c:pt idx="202">
                  <c:v>41842</c:v>
                </c:pt>
                <c:pt idx="203">
                  <c:v>41843</c:v>
                </c:pt>
                <c:pt idx="204">
                  <c:v>41844</c:v>
                </c:pt>
                <c:pt idx="205">
                  <c:v>41845</c:v>
                </c:pt>
                <c:pt idx="206">
                  <c:v>41846</c:v>
                </c:pt>
                <c:pt idx="207">
                  <c:v>41847</c:v>
                </c:pt>
                <c:pt idx="208">
                  <c:v>41848</c:v>
                </c:pt>
                <c:pt idx="209">
                  <c:v>41849</c:v>
                </c:pt>
                <c:pt idx="210">
                  <c:v>41850</c:v>
                </c:pt>
                <c:pt idx="211">
                  <c:v>41851</c:v>
                </c:pt>
                <c:pt idx="212">
                  <c:v>41852</c:v>
                </c:pt>
                <c:pt idx="213">
                  <c:v>41853</c:v>
                </c:pt>
                <c:pt idx="214">
                  <c:v>41854</c:v>
                </c:pt>
                <c:pt idx="215">
                  <c:v>41855</c:v>
                </c:pt>
                <c:pt idx="216">
                  <c:v>41856</c:v>
                </c:pt>
                <c:pt idx="217">
                  <c:v>41857</c:v>
                </c:pt>
                <c:pt idx="218">
                  <c:v>41858</c:v>
                </c:pt>
                <c:pt idx="219">
                  <c:v>41859</c:v>
                </c:pt>
                <c:pt idx="220">
                  <c:v>41860</c:v>
                </c:pt>
                <c:pt idx="221">
                  <c:v>41861</c:v>
                </c:pt>
                <c:pt idx="222">
                  <c:v>41862</c:v>
                </c:pt>
                <c:pt idx="223">
                  <c:v>41863</c:v>
                </c:pt>
                <c:pt idx="224">
                  <c:v>41864</c:v>
                </c:pt>
                <c:pt idx="225">
                  <c:v>41865</c:v>
                </c:pt>
                <c:pt idx="226">
                  <c:v>41866</c:v>
                </c:pt>
                <c:pt idx="227">
                  <c:v>41867</c:v>
                </c:pt>
                <c:pt idx="228">
                  <c:v>41868</c:v>
                </c:pt>
                <c:pt idx="229">
                  <c:v>41869</c:v>
                </c:pt>
                <c:pt idx="230">
                  <c:v>41870</c:v>
                </c:pt>
                <c:pt idx="231">
                  <c:v>41871</c:v>
                </c:pt>
                <c:pt idx="232">
                  <c:v>41872</c:v>
                </c:pt>
                <c:pt idx="233">
                  <c:v>41873</c:v>
                </c:pt>
                <c:pt idx="234">
                  <c:v>41874</c:v>
                </c:pt>
                <c:pt idx="235">
                  <c:v>41875</c:v>
                </c:pt>
                <c:pt idx="236">
                  <c:v>41876</c:v>
                </c:pt>
                <c:pt idx="237">
                  <c:v>41877</c:v>
                </c:pt>
                <c:pt idx="238">
                  <c:v>41878</c:v>
                </c:pt>
                <c:pt idx="239">
                  <c:v>41879</c:v>
                </c:pt>
                <c:pt idx="240">
                  <c:v>41880</c:v>
                </c:pt>
                <c:pt idx="241">
                  <c:v>41881</c:v>
                </c:pt>
                <c:pt idx="242">
                  <c:v>41882</c:v>
                </c:pt>
                <c:pt idx="243">
                  <c:v>41883</c:v>
                </c:pt>
                <c:pt idx="244">
                  <c:v>41884</c:v>
                </c:pt>
                <c:pt idx="245">
                  <c:v>41885</c:v>
                </c:pt>
                <c:pt idx="246">
                  <c:v>41886</c:v>
                </c:pt>
                <c:pt idx="247">
                  <c:v>41887</c:v>
                </c:pt>
                <c:pt idx="248">
                  <c:v>41888</c:v>
                </c:pt>
                <c:pt idx="249">
                  <c:v>41889</c:v>
                </c:pt>
                <c:pt idx="250">
                  <c:v>41890</c:v>
                </c:pt>
                <c:pt idx="251">
                  <c:v>41891</c:v>
                </c:pt>
                <c:pt idx="252">
                  <c:v>41892</c:v>
                </c:pt>
                <c:pt idx="253">
                  <c:v>41893</c:v>
                </c:pt>
                <c:pt idx="254">
                  <c:v>41894</c:v>
                </c:pt>
                <c:pt idx="255">
                  <c:v>41895</c:v>
                </c:pt>
                <c:pt idx="256">
                  <c:v>41896</c:v>
                </c:pt>
                <c:pt idx="257">
                  <c:v>41897</c:v>
                </c:pt>
                <c:pt idx="258">
                  <c:v>41898</c:v>
                </c:pt>
                <c:pt idx="259">
                  <c:v>41899</c:v>
                </c:pt>
                <c:pt idx="260">
                  <c:v>41900</c:v>
                </c:pt>
                <c:pt idx="261">
                  <c:v>41901</c:v>
                </c:pt>
                <c:pt idx="262">
                  <c:v>41902</c:v>
                </c:pt>
                <c:pt idx="263">
                  <c:v>41903</c:v>
                </c:pt>
                <c:pt idx="264">
                  <c:v>41904</c:v>
                </c:pt>
                <c:pt idx="265">
                  <c:v>41905</c:v>
                </c:pt>
                <c:pt idx="266">
                  <c:v>41906</c:v>
                </c:pt>
                <c:pt idx="267">
                  <c:v>41907</c:v>
                </c:pt>
                <c:pt idx="268">
                  <c:v>41908</c:v>
                </c:pt>
                <c:pt idx="269">
                  <c:v>41909</c:v>
                </c:pt>
                <c:pt idx="270">
                  <c:v>41910</c:v>
                </c:pt>
                <c:pt idx="271">
                  <c:v>41911</c:v>
                </c:pt>
                <c:pt idx="272">
                  <c:v>41912</c:v>
                </c:pt>
                <c:pt idx="273">
                  <c:v>41913</c:v>
                </c:pt>
                <c:pt idx="274">
                  <c:v>41914</c:v>
                </c:pt>
                <c:pt idx="275">
                  <c:v>41915</c:v>
                </c:pt>
                <c:pt idx="276">
                  <c:v>41916</c:v>
                </c:pt>
                <c:pt idx="277">
                  <c:v>41917</c:v>
                </c:pt>
                <c:pt idx="278">
                  <c:v>41918</c:v>
                </c:pt>
                <c:pt idx="279">
                  <c:v>41919</c:v>
                </c:pt>
                <c:pt idx="280">
                  <c:v>41920</c:v>
                </c:pt>
                <c:pt idx="281">
                  <c:v>41921</c:v>
                </c:pt>
                <c:pt idx="282">
                  <c:v>41922</c:v>
                </c:pt>
                <c:pt idx="283">
                  <c:v>41923</c:v>
                </c:pt>
                <c:pt idx="284">
                  <c:v>41924</c:v>
                </c:pt>
                <c:pt idx="285">
                  <c:v>41925</c:v>
                </c:pt>
                <c:pt idx="286">
                  <c:v>41926</c:v>
                </c:pt>
                <c:pt idx="287">
                  <c:v>41927</c:v>
                </c:pt>
                <c:pt idx="288">
                  <c:v>41928</c:v>
                </c:pt>
                <c:pt idx="289">
                  <c:v>41929</c:v>
                </c:pt>
                <c:pt idx="290">
                  <c:v>41930</c:v>
                </c:pt>
                <c:pt idx="291">
                  <c:v>41931</c:v>
                </c:pt>
                <c:pt idx="292">
                  <c:v>41932</c:v>
                </c:pt>
                <c:pt idx="293">
                  <c:v>41933</c:v>
                </c:pt>
                <c:pt idx="294">
                  <c:v>41934</c:v>
                </c:pt>
                <c:pt idx="295">
                  <c:v>41935</c:v>
                </c:pt>
                <c:pt idx="296">
                  <c:v>41936</c:v>
                </c:pt>
                <c:pt idx="297">
                  <c:v>41937</c:v>
                </c:pt>
                <c:pt idx="298">
                  <c:v>41938</c:v>
                </c:pt>
                <c:pt idx="299">
                  <c:v>41939</c:v>
                </c:pt>
                <c:pt idx="300">
                  <c:v>41940</c:v>
                </c:pt>
                <c:pt idx="301">
                  <c:v>41941</c:v>
                </c:pt>
                <c:pt idx="302">
                  <c:v>41942</c:v>
                </c:pt>
                <c:pt idx="303">
                  <c:v>41943</c:v>
                </c:pt>
                <c:pt idx="304">
                  <c:v>41944</c:v>
                </c:pt>
                <c:pt idx="305">
                  <c:v>41945</c:v>
                </c:pt>
                <c:pt idx="306">
                  <c:v>41946</c:v>
                </c:pt>
                <c:pt idx="307">
                  <c:v>41947</c:v>
                </c:pt>
                <c:pt idx="308">
                  <c:v>41948</c:v>
                </c:pt>
                <c:pt idx="309">
                  <c:v>41949</c:v>
                </c:pt>
                <c:pt idx="310">
                  <c:v>41950</c:v>
                </c:pt>
                <c:pt idx="311">
                  <c:v>41951</c:v>
                </c:pt>
                <c:pt idx="312">
                  <c:v>41952</c:v>
                </c:pt>
                <c:pt idx="313">
                  <c:v>41953</c:v>
                </c:pt>
                <c:pt idx="314">
                  <c:v>41954</c:v>
                </c:pt>
                <c:pt idx="315">
                  <c:v>41955</c:v>
                </c:pt>
                <c:pt idx="316">
                  <c:v>41956</c:v>
                </c:pt>
                <c:pt idx="317">
                  <c:v>41957</c:v>
                </c:pt>
                <c:pt idx="318">
                  <c:v>41958</c:v>
                </c:pt>
                <c:pt idx="319">
                  <c:v>41959</c:v>
                </c:pt>
                <c:pt idx="320">
                  <c:v>41960</c:v>
                </c:pt>
                <c:pt idx="321">
                  <c:v>41961</c:v>
                </c:pt>
                <c:pt idx="322">
                  <c:v>41962</c:v>
                </c:pt>
                <c:pt idx="323">
                  <c:v>41963</c:v>
                </c:pt>
                <c:pt idx="324">
                  <c:v>41964</c:v>
                </c:pt>
                <c:pt idx="325">
                  <c:v>41965</c:v>
                </c:pt>
                <c:pt idx="326">
                  <c:v>41966</c:v>
                </c:pt>
                <c:pt idx="327">
                  <c:v>41967</c:v>
                </c:pt>
                <c:pt idx="328">
                  <c:v>41968</c:v>
                </c:pt>
                <c:pt idx="329">
                  <c:v>41969</c:v>
                </c:pt>
                <c:pt idx="330">
                  <c:v>41970</c:v>
                </c:pt>
                <c:pt idx="331">
                  <c:v>41971</c:v>
                </c:pt>
                <c:pt idx="332">
                  <c:v>41972</c:v>
                </c:pt>
                <c:pt idx="333">
                  <c:v>41973</c:v>
                </c:pt>
                <c:pt idx="334">
                  <c:v>41974</c:v>
                </c:pt>
                <c:pt idx="335">
                  <c:v>41975</c:v>
                </c:pt>
                <c:pt idx="336">
                  <c:v>41976</c:v>
                </c:pt>
                <c:pt idx="337">
                  <c:v>41977</c:v>
                </c:pt>
                <c:pt idx="338">
                  <c:v>41978</c:v>
                </c:pt>
                <c:pt idx="339">
                  <c:v>41979</c:v>
                </c:pt>
                <c:pt idx="340">
                  <c:v>41980</c:v>
                </c:pt>
                <c:pt idx="341">
                  <c:v>41981</c:v>
                </c:pt>
                <c:pt idx="342">
                  <c:v>41982</c:v>
                </c:pt>
                <c:pt idx="343">
                  <c:v>41983</c:v>
                </c:pt>
                <c:pt idx="344">
                  <c:v>41984</c:v>
                </c:pt>
                <c:pt idx="345">
                  <c:v>41985</c:v>
                </c:pt>
                <c:pt idx="346">
                  <c:v>41986</c:v>
                </c:pt>
                <c:pt idx="347">
                  <c:v>41987</c:v>
                </c:pt>
                <c:pt idx="348">
                  <c:v>41988</c:v>
                </c:pt>
                <c:pt idx="349">
                  <c:v>41989</c:v>
                </c:pt>
                <c:pt idx="350">
                  <c:v>41990</c:v>
                </c:pt>
                <c:pt idx="351">
                  <c:v>41991</c:v>
                </c:pt>
                <c:pt idx="352">
                  <c:v>41992</c:v>
                </c:pt>
                <c:pt idx="353">
                  <c:v>41993</c:v>
                </c:pt>
                <c:pt idx="354">
                  <c:v>41994</c:v>
                </c:pt>
                <c:pt idx="355">
                  <c:v>41995</c:v>
                </c:pt>
                <c:pt idx="356">
                  <c:v>41996</c:v>
                </c:pt>
                <c:pt idx="357">
                  <c:v>41997</c:v>
                </c:pt>
                <c:pt idx="358">
                  <c:v>41998</c:v>
                </c:pt>
                <c:pt idx="359">
                  <c:v>41999</c:v>
                </c:pt>
                <c:pt idx="360">
                  <c:v>42000</c:v>
                </c:pt>
                <c:pt idx="361">
                  <c:v>42001</c:v>
                </c:pt>
                <c:pt idx="362">
                  <c:v>42002</c:v>
                </c:pt>
                <c:pt idx="363">
                  <c:v>42003</c:v>
                </c:pt>
                <c:pt idx="364">
                  <c:v>42004</c:v>
                </c:pt>
                <c:pt idx="365">
                  <c:v>42005</c:v>
                </c:pt>
                <c:pt idx="366">
                  <c:v>42006</c:v>
                </c:pt>
                <c:pt idx="367">
                  <c:v>42007</c:v>
                </c:pt>
                <c:pt idx="368">
                  <c:v>42008</c:v>
                </c:pt>
                <c:pt idx="369">
                  <c:v>42009</c:v>
                </c:pt>
                <c:pt idx="370">
                  <c:v>42010</c:v>
                </c:pt>
                <c:pt idx="371">
                  <c:v>42011</c:v>
                </c:pt>
                <c:pt idx="372">
                  <c:v>42012</c:v>
                </c:pt>
                <c:pt idx="373">
                  <c:v>42013</c:v>
                </c:pt>
                <c:pt idx="374">
                  <c:v>42014</c:v>
                </c:pt>
                <c:pt idx="375">
                  <c:v>42015</c:v>
                </c:pt>
                <c:pt idx="376">
                  <c:v>42016</c:v>
                </c:pt>
                <c:pt idx="377">
                  <c:v>42017</c:v>
                </c:pt>
                <c:pt idx="378">
                  <c:v>42018</c:v>
                </c:pt>
                <c:pt idx="379">
                  <c:v>42019</c:v>
                </c:pt>
                <c:pt idx="380">
                  <c:v>42020</c:v>
                </c:pt>
                <c:pt idx="381">
                  <c:v>42021</c:v>
                </c:pt>
                <c:pt idx="382">
                  <c:v>42022</c:v>
                </c:pt>
                <c:pt idx="383">
                  <c:v>42023</c:v>
                </c:pt>
                <c:pt idx="384">
                  <c:v>42024</c:v>
                </c:pt>
                <c:pt idx="385">
                  <c:v>42025</c:v>
                </c:pt>
                <c:pt idx="386">
                  <c:v>42026</c:v>
                </c:pt>
                <c:pt idx="387">
                  <c:v>42027</c:v>
                </c:pt>
                <c:pt idx="388">
                  <c:v>42028</c:v>
                </c:pt>
                <c:pt idx="389">
                  <c:v>42029</c:v>
                </c:pt>
                <c:pt idx="390">
                  <c:v>42030</c:v>
                </c:pt>
                <c:pt idx="391">
                  <c:v>42031</c:v>
                </c:pt>
                <c:pt idx="392">
                  <c:v>42032</c:v>
                </c:pt>
                <c:pt idx="393">
                  <c:v>42033</c:v>
                </c:pt>
                <c:pt idx="394">
                  <c:v>42034</c:v>
                </c:pt>
                <c:pt idx="395">
                  <c:v>42035</c:v>
                </c:pt>
                <c:pt idx="396">
                  <c:v>42036</c:v>
                </c:pt>
                <c:pt idx="397">
                  <c:v>42037</c:v>
                </c:pt>
                <c:pt idx="398">
                  <c:v>42038</c:v>
                </c:pt>
                <c:pt idx="399">
                  <c:v>42039</c:v>
                </c:pt>
                <c:pt idx="400">
                  <c:v>42040</c:v>
                </c:pt>
                <c:pt idx="401">
                  <c:v>42041</c:v>
                </c:pt>
                <c:pt idx="402">
                  <c:v>42042</c:v>
                </c:pt>
                <c:pt idx="403">
                  <c:v>42043</c:v>
                </c:pt>
                <c:pt idx="404">
                  <c:v>42044</c:v>
                </c:pt>
                <c:pt idx="405">
                  <c:v>42045</c:v>
                </c:pt>
                <c:pt idx="406">
                  <c:v>42046</c:v>
                </c:pt>
                <c:pt idx="407">
                  <c:v>42047</c:v>
                </c:pt>
                <c:pt idx="408">
                  <c:v>42048</c:v>
                </c:pt>
                <c:pt idx="409">
                  <c:v>42049</c:v>
                </c:pt>
                <c:pt idx="410">
                  <c:v>42050</c:v>
                </c:pt>
                <c:pt idx="411">
                  <c:v>42051</c:v>
                </c:pt>
                <c:pt idx="412">
                  <c:v>42052</c:v>
                </c:pt>
                <c:pt idx="413">
                  <c:v>42053</c:v>
                </c:pt>
                <c:pt idx="414">
                  <c:v>42054</c:v>
                </c:pt>
                <c:pt idx="415">
                  <c:v>42055</c:v>
                </c:pt>
                <c:pt idx="416">
                  <c:v>42056</c:v>
                </c:pt>
                <c:pt idx="417">
                  <c:v>42057</c:v>
                </c:pt>
                <c:pt idx="418">
                  <c:v>42058</c:v>
                </c:pt>
                <c:pt idx="419">
                  <c:v>42059</c:v>
                </c:pt>
                <c:pt idx="420">
                  <c:v>42060</c:v>
                </c:pt>
                <c:pt idx="421">
                  <c:v>42061</c:v>
                </c:pt>
                <c:pt idx="422">
                  <c:v>42062</c:v>
                </c:pt>
                <c:pt idx="423">
                  <c:v>42063</c:v>
                </c:pt>
                <c:pt idx="424">
                  <c:v>42064</c:v>
                </c:pt>
                <c:pt idx="425">
                  <c:v>42065</c:v>
                </c:pt>
                <c:pt idx="426">
                  <c:v>42066</c:v>
                </c:pt>
                <c:pt idx="427">
                  <c:v>42067</c:v>
                </c:pt>
                <c:pt idx="428">
                  <c:v>42068</c:v>
                </c:pt>
                <c:pt idx="429">
                  <c:v>42069</c:v>
                </c:pt>
                <c:pt idx="430">
                  <c:v>42070</c:v>
                </c:pt>
                <c:pt idx="431">
                  <c:v>42071</c:v>
                </c:pt>
                <c:pt idx="432">
                  <c:v>42072</c:v>
                </c:pt>
                <c:pt idx="433">
                  <c:v>42073</c:v>
                </c:pt>
                <c:pt idx="434">
                  <c:v>42074</c:v>
                </c:pt>
                <c:pt idx="435">
                  <c:v>42075</c:v>
                </c:pt>
                <c:pt idx="436">
                  <c:v>42076</c:v>
                </c:pt>
                <c:pt idx="437">
                  <c:v>42077</c:v>
                </c:pt>
                <c:pt idx="438">
                  <c:v>42078</c:v>
                </c:pt>
                <c:pt idx="439">
                  <c:v>42079</c:v>
                </c:pt>
                <c:pt idx="440">
                  <c:v>42080</c:v>
                </c:pt>
                <c:pt idx="441">
                  <c:v>42081</c:v>
                </c:pt>
                <c:pt idx="442">
                  <c:v>42082</c:v>
                </c:pt>
                <c:pt idx="443">
                  <c:v>42083</c:v>
                </c:pt>
                <c:pt idx="444">
                  <c:v>42084</c:v>
                </c:pt>
                <c:pt idx="445">
                  <c:v>42085</c:v>
                </c:pt>
                <c:pt idx="446">
                  <c:v>42086</c:v>
                </c:pt>
                <c:pt idx="447">
                  <c:v>42087</c:v>
                </c:pt>
                <c:pt idx="448">
                  <c:v>42088</c:v>
                </c:pt>
                <c:pt idx="449">
                  <c:v>42089</c:v>
                </c:pt>
                <c:pt idx="450">
                  <c:v>42090</c:v>
                </c:pt>
                <c:pt idx="451">
                  <c:v>42091</c:v>
                </c:pt>
                <c:pt idx="452">
                  <c:v>42092</c:v>
                </c:pt>
                <c:pt idx="453">
                  <c:v>42093</c:v>
                </c:pt>
                <c:pt idx="454">
                  <c:v>42094</c:v>
                </c:pt>
                <c:pt idx="455">
                  <c:v>42095</c:v>
                </c:pt>
                <c:pt idx="456">
                  <c:v>42096</c:v>
                </c:pt>
                <c:pt idx="457">
                  <c:v>42097</c:v>
                </c:pt>
                <c:pt idx="458">
                  <c:v>42098</c:v>
                </c:pt>
                <c:pt idx="459">
                  <c:v>42099</c:v>
                </c:pt>
                <c:pt idx="460">
                  <c:v>42100</c:v>
                </c:pt>
                <c:pt idx="461">
                  <c:v>42101</c:v>
                </c:pt>
                <c:pt idx="462">
                  <c:v>42102</c:v>
                </c:pt>
                <c:pt idx="463">
                  <c:v>42103</c:v>
                </c:pt>
                <c:pt idx="464">
                  <c:v>42104</c:v>
                </c:pt>
                <c:pt idx="465">
                  <c:v>42105</c:v>
                </c:pt>
                <c:pt idx="466">
                  <c:v>42106</c:v>
                </c:pt>
                <c:pt idx="467">
                  <c:v>42107</c:v>
                </c:pt>
                <c:pt idx="468">
                  <c:v>42108</c:v>
                </c:pt>
                <c:pt idx="469">
                  <c:v>42109</c:v>
                </c:pt>
                <c:pt idx="470">
                  <c:v>42110</c:v>
                </c:pt>
                <c:pt idx="471">
                  <c:v>42111</c:v>
                </c:pt>
                <c:pt idx="472">
                  <c:v>42112</c:v>
                </c:pt>
                <c:pt idx="473">
                  <c:v>42113</c:v>
                </c:pt>
                <c:pt idx="474">
                  <c:v>42114</c:v>
                </c:pt>
                <c:pt idx="475">
                  <c:v>42115</c:v>
                </c:pt>
                <c:pt idx="476">
                  <c:v>42116</c:v>
                </c:pt>
                <c:pt idx="477">
                  <c:v>42117</c:v>
                </c:pt>
                <c:pt idx="478">
                  <c:v>42118</c:v>
                </c:pt>
                <c:pt idx="479">
                  <c:v>42119</c:v>
                </c:pt>
                <c:pt idx="480">
                  <c:v>42120</c:v>
                </c:pt>
                <c:pt idx="481">
                  <c:v>42121</c:v>
                </c:pt>
                <c:pt idx="482">
                  <c:v>42122</c:v>
                </c:pt>
                <c:pt idx="483">
                  <c:v>42123</c:v>
                </c:pt>
                <c:pt idx="484">
                  <c:v>42124</c:v>
                </c:pt>
                <c:pt idx="485">
                  <c:v>42125</c:v>
                </c:pt>
                <c:pt idx="486">
                  <c:v>42126</c:v>
                </c:pt>
                <c:pt idx="487">
                  <c:v>42127</c:v>
                </c:pt>
                <c:pt idx="488">
                  <c:v>42128</c:v>
                </c:pt>
                <c:pt idx="489">
                  <c:v>42129</c:v>
                </c:pt>
                <c:pt idx="490">
                  <c:v>42130</c:v>
                </c:pt>
                <c:pt idx="491">
                  <c:v>42131</c:v>
                </c:pt>
                <c:pt idx="492">
                  <c:v>42132</c:v>
                </c:pt>
                <c:pt idx="493">
                  <c:v>42133</c:v>
                </c:pt>
                <c:pt idx="494">
                  <c:v>42134</c:v>
                </c:pt>
                <c:pt idx="495">
                  <c:v>42135</c:v>
                </c:pt>
                <c:pt idx="496">
                  <c:v>42136</c:v>
                </c:pt>
                <c:pt idx="497">
                  <c:v>42137</c:v>
                </c:pt>
                <c:pt idx="498">
                  <c:v>42138</c:v>
                </c:pt>
                <c:pt idx="499">
                  <c:v>42139</c:v>
                </c:pt>
                <c:pt idx="500">
                  <c:v>42140</c:v>
                </c:pt>
                <c:pt idx="501">
                  <c:v>42141</c:v>
                </c:pt>
                <c:pt idx="502">
                  <c:v>42142</c:v>
                </c:pt>
                <c:pt idx="503">
                  <c:v>42143</c:v>
                </c:pt>
                <c:pt idx="504">
                  <c:v>42144</c:v>
                </c:pt>
                <c:pt idx="505">
                  <c:v>42145</c:v>
                </c:pt>
                <c:pt idx="506">
                  <c:v>42146</c:v>
                </c:pt>
                <c:pt idx="507">
                  <c:v>42147</c:v>
                </c:pt>
                <c:pt idx="508">
                  <c:v>42148</c:v>
                </c:pt>
                <c:pt idx="509">
                  <c:v>42149</c:v>
                </c:pt>
                <c:pt idx="510">
                  <c:v>42150</c:v>
                </c:pt>
                <c:pt idx="511">
                  <c:v>42151</c:v>
                </c:pt>
                <c:pt idx="512">
                  <c:v>42152</c:v>
                </c:pt>
                <c:pt idx="513">
                  <c:v>42153</c:v>
                </c:pt>
                <c:pt idx="514">
                  <c:v>42154</c:v>
                </c:pt>
                <c:pt idx="515">
                  <c:v>42155</c:v>
                </c:pt>
                <c:pt idx="516">
                  <c:v>42156</c:v>
                </c:pt>
                <c:pt idx="517">
                  <c:v>42157</c:v>
                </c:pt>
                <c:pt idx="518">
                  <c:v>42158</c:v>
                </c:pt>
                <c:pt idx="519">
                  <c:v>42159</c:v>
                </c:pt>
                <c:pt idx="520">
                  <c:v>42160</c:v>
                </c:pt>
                <c:pt idx="521">
                  <c:v>42161</c:v>
                </c:pt>
                <c:pt idx="522">
                  <c:v>42162</c:v>
                </c:pt>
                <c:pt idx="523">
                  <c:v>42163</c:v>
                </c:pt>
                <c:pt idx="524">
                  <c:v>42164</c:v>
                </c:pt>
                <c:pt idx="525">
                  <c:v>42165</c:v>
                </c:pt>
                <c:pt idx="526">
                  <c:v>42166</c:v>
                </c:pt>
                <c:pt idx="527">
                  <c:v>42167</c:v>
                </c:pt>
                <c:pt idx="528">
                  <c:v>42168</c:v>
                </c:pt>
                <c:pt idx="529">
                  <c:v>42169</c:v>
                </c:pt>
                <c:pt idx="530">
                  <c:v>42170</c:v>
                </c:pt>
                <c:pt idx="531">
                  <c:v>42171</c:v>
                </c:pt>
                <c:pt idx="532">
                  <c:v>42172</c:v>
                </c:pt>
                <c:pt idx="533">
                  <c:v>42173</c:v>
                </c:pt>
                <c:pt idx="534">
                  <c:v>42174</c:v>
                </c:pt>
                <c:pt idx="535">
                  <c:v>42175</c:v>
                </c:pt>
                <c:pt idx="536">
                  <c:v>42176</c:v>
                </c:pt>
                <c:pt idx="537">
                  <c:v>42177</c:v>
                </c:pt>
                <c:pt idx="538">
                  <c:v>42178</c:v>
                </c:pt>
                <c:pt idx="539">
                  <c:v>42179</c:v>
                </c:pt>
                <c:pt idx="540">
                  <c:v>42180</c:v>
                </c:pt>
                <c:pt idx="541">
                  <c:v>42181</c:v>
                </c:pt>
                <c:pt idx="542">
                  <c:v>42182</c:v>
                </c:pt>
                <c:pt idx="543">
                  <c:v>42183</c:v>
                </c:pt>
                <c:pt idx="544">
                  <c:v>42184</c:v>
                </c:pt>
                <c:pt idx="545">
                  <c:v>42185</c:v>
                </c:pt>
                <c:pt idx="546">
                  <c:v>42186</c:v>
                </c:pt>
                <c:pt idx="547">
                  <c:v>42187</c:v>
                </c:pt>
                <c:pt idx="548">
                  <c:v>42188</c:v>
                </c:pt>
                <c:pt idx="549">
                  <c:v>42189</c:v>
                </c:pt>
                <c:pt idx="550">
                  <c:v>42190</c:v>
                </c:pt>
                <c:pt idx="551">
                  <c:v>42191</c:v>
                </c:pt>
                <c:pt idx="552">
                  <c:v>42192</c:v>
                </c:pt>
                <c:pt idx="553">
                  <c:v>42193</c:v>
                </c:pt>
                <c:pt idx="554">
                  <c:v>42194</c:v>
                </c:pt>
                <c:pt idx="555">
                  <c:v>42195</c:v>
                </c:pt>
                <c:pt idx="556">
                  <c:v>42196</c:v>
                </c:pt>
                <c:pt idx="557">
                  <c:v>42197</c:v>
                </c:pt>
                <c:pt idx="558">
                  <c:v>42198</c:v>
                </c:pt>
                <c:pt idx="559">
                  <c:v>42199</c:v>
                </c:pt>
                <c:pt idx="560">
                  <c:v>42200</c:v>
                </c:pt>
                <c:pt idx="561">
                  <c:v>42201</c:v>
                </c:pt>
                <c:pt idx="562">
                  <c:v>42202</c:v>
                </c:pt>
                <c:pt idx="563">
                  <c:v>42203</c:v>
                </c:pt>
                <c:pt idx="564">
                  <c:v>42204</c:v>
                </c:pt>
                <c:pt idx="565">
                  <c:v>42205</c:v>
                </c:pt>
                <c:pt idx="566">
                  <c:v>42206</c:v>
                </c:pt>
                <c:pt idx="567">
                  <c:v>42207</c:v>
                </c:pt>
                <c:pt idx="568">
                  <c:v>42208</c:v>
                </c:pt>
                <c:pt idx="569">
                  <c:v>42209</c:v>
                </c:pt>
                <c:pt idx="570">
                  <c:v>42210</c:v>
                </c:pt>
                <c:pt idx="571">
                  <c:v>42211</c:v>
                </c:pt>
                <c:pt idx="572">
                  <c:v>42212</c:v>
                </c:pt>
                <c:pt idx="573">
                  <c:v>42213</c:v>
                </c:pt>
                <c:pt idx="574">
                  <c:v>42214</c:v>
                </c:pt>
                <c:pt idx="575">
                  <c:v>42215</c:v>
                </c:pt>
                <c:pt idx="576">
                  <c:v>42216</c:v>
                </c:pt>
                <c:pt idx="577">
                  <c:v>42217</c:v>
                </c:pt>
                <c:pt idx="578">
                  <c:v>42218</c:v>
                </c:pt>
                <c:pt idx="579">
                  <c:v>42219</c:v>
                </c:pt>
                <c:pt idx="580">
                  <c:v>42220</c:v>
                </c:pt>
                <c:pt idx="581">
                  <c:v>42221</c:v>
                </c:pt>
                <c:pt idx="582">
                  <c:v>42222</c:v>
                </c:pt>
                <c:pt idx="583">
                  <c:v>42223</c:v>
                </c:pt>
                <c:pt idx="584">
                  <c:v>42224</c:v>
                </c:pt>
                <c:pt idx="585">
                  <c:v>42225</c:v>
                </c:pt>
                <c:pt idx="586">
                  <c:v>42226</c:v>
                </c:pt>
                <c:pt idx="587">
                  <c:v>42227</c:v>
                </c:pt>
                <c:pt idx="588">
                  <c:v>42228</c:v>
                </c:pt>
                <c:pt idx="589">
                  <c:v>42229</c:v>
                </c:pt>
                <c:pt idx="590">
                  <c:v>42230</c:v>
                </c:pt>
                <c:pt idx="591">
                  <c:v>42231</c:v>
                </c:pt>
                <c:pt idx="592">
                  <c:v>42232</c:v>
                </c:pt>
                <c:pt idx="593">
                  <c:v>42233</c:v>
                </c:pt>
                <c:pt idx="594">
                  <c:v>42234</c:v>
                </c:pt>
                <c:pt idx="595">
                  <c:v>42235</c:v>
                </c:pt>
                <c:pt idx="596">
                  <c:v>42236</c:v>
                </c:pt>
                <c:pt idx="597">
                  <c:v>42237</c:v>
                </c:pt>
                <c:pt idx="598">
                  <c:v>42238</c:v>
                </c:pt>
                <c:pt idx="599">
                  <c:v>42239</c:v>
                </c:pt>
                <c:pt idx="600">
                  <c:v>42240</c:v>
                </c:pt>
                <c:pt idx="601">
                  <c:v>42241</c:v>
                </c:pt>
                <c:pt idx="602">
                  <c:v>42242</c:v>
                </c:pt>
                <c:pt idx="603">
                  <c:v>42243</c:v>
                </c:pt>
                <c:pt idx="604">
                  <c:v>42244</c:v>
                </c:pt>
                <c:pt idx="605">
                  <c:v>42245</c:v>
                </c:pt>
                <c:pt idx="606">
                  <c:v>42246</c:v>
                </c:pt>
                <c:pt idx="607">
                  <c:v>42247</c:v>
                </c:pt>
                <c:pt idx="608">
                  <c:v>42248</c:v>
                </c:pt>
                <c:pt idx="609">
                  <c:v>42249</c:v>
                </c:pt>
                <c:pt idx="610">
                  <c:v>42250</c:v>
                </c:pt>
                <c:pt idx="611">
                  <c:v>42251</c:v>
                </c:pt>
                <c:pt idx="612">
                  <c:v>42252</c:v>
                </c:pt>
                <c:pt idx="613">
                  <c:v>42253</c:v>
                </c:pt>
                <c:pt idx="614">
                  <c:v>42254</c:v>
                </c:pt>
                <c:pt idx="615">
                  <c:v>42255</c:v>
                </c:pt>
                <c:pt idx="616">
                  <c:v>42256</c:v>
                </c:pt>
                <c:pt idx="617">
                  <c:v>42257</c:v>
                </c:pt>
                <c:pt idx="618">
                  <c:v>42258</c:v>
                </c:pt>
                <c:pt idx="619">
                  <c:v>42259</c:v>
                </c:pt>
                <c:pt idx="620">
                  <c:v>42260</c:v>
                </c:pt>
                <c:pt idx="621">
                  <c:v>42261</c:v>
                </c:pt>
                <c:pt idx="622">
                  <c:v>42262</c:v>
                </c:pt>
                <c:pt idx="623">
                  <c:v>42263</c:v>
                </c:pt>
                <c:pt idx="624">
                  <c:v>42264</c:v>
                </c:pt>
                <c:pt idx="625">
                  <c:v>42265</c:v>
                </c:pt>
                <c:pt idx="626">
                  <c:v>42266</c:v>
                </c:pt>
                <c:pt idx="627">
                  <c:v>42267</c:v>
                </c:pt>
                <c:pt idx="628">
                  <c:v>42268</c:v>
                </c:pt>
                <c:pt idx="629">
                  <c:v>42269</c:v>
                </c:pt>
                <c:pt idx="630">
                  <c:v>42270</c:v>
                </c:pt>
                <c:pt idx="631">
                  <c:v>42271</c:v>
                </c:pt>
                <c:pt idx="632">
                  <c:v>42272</c:v>
                </c:pt>
                <c:pt idx="633">
                  <c:v>42273</c:v>
                </c:pt>
                <c:pt idx="634">
                  <c:v>42274</c:v>
                </c:pt>
                <c:pt idx="635">
                  <c:v>42275</c:v>
                </c:pt>
                <c:pt idx="636">
                  <c:v>42276</c:v>
                </c:pt>
                <c:pt idx="637">
                  <c:v>42277</c:v>
                </c:pt>
                <c:pt idx="638">
                  <c:v>42278</c:v>
                </c:pt>
                <c:pt idx="639">
                  <c:v>42279</c:v>
                </c:pt>
                <c:pt idx="640">
                  <c:v>42280</c:v>
                </c:pt>
                <c:pt idx="641">
                  <c:v>42281</c:v>
                </c:pt>
                <c:pt idx="642">
                  <c:v>42282</c:v>
                </c:pt>
                <c:pt idx="643">
                  <c:v>42283</c:v>
                </c:pt>
                <c:pt idx="644">
                  <c:v>42284</c:v>
                </c:pt>
                <c:pt idx="645">
                  <c:v>42285</c:v>
                </c:pt>
                <c:pt idx="646">
                  <c:v>42286</c:v>
                </c:pt>
                <c:pt idx="647">
                  <c:v>42287</c:v>
                </c:pt>
                <c:pt idx="648">
                  <c:v>42288</c:v>
                </c:pt>
                <c:pt idx="649">
                  <c:v>42289</c:v>
                </c:pt>
                <c:pt idx="650">
                  <c:v>42290</c:v>
                </c:pt>
                <c:pt idx="651">
                  <c:v>42291</c:v>
                </c:pt>
                <c:pt idx="652">
                  <c:v>42292</c:v>
                </c:pt>
                <c:pt idx="653">
                  <c:v>42293</c:v>
                </c:pt>
                <c:pt idx="654">
                  <c:v>42294</c:v>
                </c:pt>
                <c:pt idx="655">
                  <c:v>42295</c:v>
                </c:pt>
                <c:pt idx="656">
                  <c:v>42296</c:v>
                </c:pt>
                <c:pt idx="657">
                  <c:v>42297</c:v>
                </c:pt>
                <c:pt idx="658">
                  <c:v>42298</c:v>
                </c:pt>
                <c:pt idx="659">
                  <c:v>42299</c:v>
                </c:pt>
                <c:pt idx="660">
                  <c:v>42300</c:v>
                </c:pt>
                <c:pt idx="661">
                  <c:v>42301</c:v>
                </c:pt>
                <c:pt idx="662">
                  <c:v>42302</c:v>
                </c:pt>
                <c:pt idx="663">
                  <c:v>42303</c:v>
                </c:pt>
                <c:pt idx="664">
                  <c:v>42304</c:v>
                </c:pt>
                <c:pt idx="665">
                  <c:v>42305</c:v>
                </c:pt>
                <c:pt idx="666">
                  <c:v>42306</c:v>
                </c:pt>
                <c:pt idx="667">
                  <c:v>42307</c:v>
                </c:pt>
                <c:pt idx="668">
                  <c:v>42308</c:v>
                </c:pt>
                <c:pt idx="669">
                  <c:v>42309</c:v>
                </c:pt>
                <c:pt idx="670">
                  <c:v>42310</c:v>
                </c:pt>
                <c:pt idx="671">
                  <c:v>42311</c:v>
                </c:pt>
                <c:pt idx="672">
                  <c:v>42312</c:v>
                </c:pt>
                <c:pt idx="673">
                  <c:v>42313</c:v>
                </c:pt>
                <c:pt idx="674">
                  <c:v>40544</c:v>
                </c:pt>
                <c:pt idx="675">
                  <c:v>40545</c:v>
                </c:pt>
                <c:pt idx="676">
                  <c:v>40546</c:v>
                </c:pt>
                <c:pt idx="677">
                  <c:v>40547</c:v>
                </c:pt>
                <c:pt idx="678">
                  <c:v>40548</c:v>
                </c:pt>
                <c:pt idx="679">
                  <c:v>40549</c:v>
                </c:pt>
                <c:pt idx="680">
                  <c:v>40550</c:v>
                </c:pt>
                <c:pt idx="681">
                  <c:v>40551</c:v>
                </c:pt>
                <c:pt idx="682">
                  <c:v>40552</c:v>
                </c:pt>
                <c:pt idx="683">
                  <c:v>40553</c:v>
                </c:pt>
                <c:pt idx="684">
                  <c:v>40554</c:v>
                </c:pt>
                <c:pt idx="685">
                  <c:v>40555</c:v>
                </c:pt>
                <c:pt idx="686">
                  <c:v>40556</c:v>
                </c:pt>
                <c:pt idx="687">
                  <c:v>40557</c:v>
                </c:pt>
                <c:pt idx="688">
                  <c:v>40558</c:v>
                </c:pt>
                <c:pt idx="689">
                  <c:v>40559</c:v>
                </c:pt>
                <c:pt idx="690">
                  <c:v>40560</c:v>
                </c:pt>
                <c:pt idx="691">
                  <c:v>40561</c:v>
                </c:pt>
                <c:pt idx="692">
                  <c:v>40562</c:v>
                </c:pt>
                <c:pt idx="693">
                  <c:v>40563</c:v>
                </c:pt>
                <c:pt idx="694">
                  <c:v>40564</c:v>
                </c:pt>
                <c:pt idx="695">
                  <c:v>40565</c:v>
                </c:pt>
                <c:pt idx="696">
                  <c:v>40566</c:v>
                </c:pt>
                <c:pt idx="697">
                  <c:v>40567</c:v>
                </c:pt>
                <c:pt idx="698">
                  <c:v>40568</c:v>
                </c:pt>
                <c:pt idx="699">
                  <c:v>40569</c:v>
                </c:pt>
                <c:pt idx="700">
                  <c:v>40570</c:v>
                </c:pt>
                <c:pt idx="701">
                  <c:v>40571</c:v>
                </c:pt>
                <c:pt idx="702">
                  <c:v>40572</c:v>
                </c:pt>
                <c:pt idx="703">
                  <c:v>40573</c:v>
                </c:pt>
                <c:pt idx="704">
                  <c:v>40574</c:v>
                </c:pt>
                <c:pt idx="705">
                  <c:v>40575</c:v>
                </c:pt>
                <c:pt idx="706">
                  <c:v>40576</c:v>
                </c:pt>
                <c:pt idx="707">
                  <c:v>40577</c:v>
                </c:pt>
                <c:pt idx="708">
                  <c:v>40578</c:v>
                </c:pt>
                <c:pt idx="709">
                  <c:v>40579</c:v>
                </c:pt>
                <c:pt idx="710">
                  <c:v>40580</c:v>
                </c:pt>
                <c:pt idx="711">
                  <c:v>40581</c:v>
                </c:pt>
                <c:pt idx="712">
                  <c:v>40582</c:v>
                </c:pt>
                <c:pt idx="713">
                  <c:v>40583</c:v>
                </c:pt>
                <c:pt idx="714">
                  <c:v>40584</c:v>
                </c:pt>
                <c:pt idx="715">
                  <c:v>40585</c:v>
                </c:pt>
                <c:pt idx="716">
                  <c:v>40586</c:v>
                </c:pt>
                <c:pt idx="717">
                  <c:v>40587</c:v>
                </c:pt>
                <c:pt idx="718">
                  <c:v>40588</c:v>
                </c:pt>
                <c:pt idx="719">
                  <c:v>40589</c:v>
                </c:pt>
                <c:pt idx="720">
                  <c:v>40590</c:v>
                </c:pt>
                <c:pt idx="721">
                  <c:v>40591</c:v>
                </c:pt>
                <c:pt idx="722">
                  <c:v>40592</c:v>
                </c:pt>
                <c:pt idx="723">
                  <c:v>40593</c:v>
                </c:pt>
                <c:pt idx="724">
                  <c:v>40594</c:v>
                </c:pt>
                <c:pt idx="725">
                  <c:v>40595</c:v>
                </c:pt>
                <c:pt idx="726">
                  <c:v>40596</c:v>
                </c:pt>
                <c:pt idx="727">
                  <c:v>40597</c:v>
                </c:pt>
                <c:pt idx="728">
                  <c:v>40598</c:v>
                </c:pt>
                <c:pt idx="729">
                  <c:v>40599</c:v>
                </c:pt>
                <c:pt idx="730">
                  <c:v>40600</c:v>
                </c:pt>
                <c:pt idx="731">
                  <c:v>40601</c:v>
                </c:pt>
                <c:pt idx="732">
                  <c:v>40602</c:v>
                </c:pt>
                <c:pt idx="733">
                  <c:v>40603</c:v>
                </c:pt>
                <c:pt idx="734">
                  <c:v>40604</c:v>
                </c:pt>
                <c:pt idx="735">
                  <c:v>40605</c:v>
                </c:pt>
                <c:pt idx="736">
                  <c:v>40606</c:v>
                </c:pt>
                <c:pt idx="737">
                  <c:v>40607</c:v>
                </c:pt>
                <c:pt idx="738">
                  <c:v>40608</c:v>
                </c:pt>
                <c:pt idx="739">
                  <c:v>40609</c:v>
                </c:pt>
                <c:pt idx="740">
                  <c:v>40610</c:v>
                </c:pt>
                <c:pt idx="741">
                  <c:v>40611</c:v>
                </c:pt>
                <c:pt idx="742">
                  <c:v>40612</c:v>
                </c:pt>
                <c:pt idx="743">
                  <c:v>40613</c:v>
                </c:pt>
                <c:pt idx="744">
                  <c:v>40614</c:v>
                </c:pt>
                <c:pt idx="745">
                  <c:v>40615</c:v>
                </c:pt>
                <c:pt idx="746">
                  <c:v>40616</c:v>
                </c:pt>
                <c:pt idx="747">
                  <c:v>40617</c:v>
                </c:pt>
                <c:pt idx="748">
                  <c:v>40618</c:v>
                </c:pt>
                <c:pt idx="749">
                  <c:v>40619</c:v>
                </c:pt>
                <c:pt idx="750">
                  <c:v>40620</c:v>
                </c:pt>
                <c:pt idx="751">
                  <c:v>40621</c:v>
                </c:pt>
                <c:pt idx="752">
                  <c:v>40622</c:v>
                </c:pt>
                <c:pt idx="753">
                  <c:v>40623</c:v>
                </c:pt>
                <c:pt idx="754">
                  <c:v>40624</c:v>
                </c:pt>
                <c:pt idx="755">
                  <c:v>40625</c:v>
                </c:pt>
                <c:pt idx="756">
                  <c:v>40626</c:v>
                </c:pt>
                <c:pt idx="757">
                  <c:v>40627</c:v>
                </c:pt>
                <c:pt idx="758">
                  <c:v>40628</c:v>
                </c:pt>
                <c:pt idx="759">
                  <c:v>40629</c:v>
                </c:pt>
                <c:pt idx="760">
                  <c:v>40630</c:v>
                </c:pt>
                <c:pt idx="761">
                  <c:v>40631</c:v>
                </c:pt>
                <c:pt idx="762">
                  <c:v>40632</c:v>
                </c:pt>
                <c:pt idx="763">
                  <c:v>40633</c:v>
                </c:pt>
                <c:pt idx="764">
                  <c:v>40634</c:v>
                </c:pt>
                <c:pt idx="765">
                  <c:v>40635</c:v>
                </c:pt>
                <c:pt idx="766">
                  <c:v>40636</c:v>
                </c:pt>
                <c:pt idx="767">
                  <c:v>40637</c:v>
                </c:pt>
                <c:pt idx="768">
                  <c:v>40638</c:v>
                </c:pt>
                <c:pt idx="769">
                  <c:v>40639</c:v>
                </c:pt>
                <c:pt idx="770">
                  <c:v>40640</c:v>
                </c:pt>
                <c:pt idx="771">
                  <c:v>40641</c:v>
                </c:pt>
                <c:pt idx="772">
                  <c:v>40642</c:v>
                </c:pt>
                <c:pt idx="773">
                  <c:v>40643</c:v>
                </c:pt>
                <c:pt idx="774">
                  <c:v>40644</c:v>
                </c:pt>
                <c:pt idx="775">
                  <c:v>40645</c:v>
                </c:pt>
                <c:pt idx="776">
                  <c:v>40646</c:v>
                </c:pt>
                <c:pt idx="777">
                  <c:v>40647</c:v>
                </c:pt>
                <c:pt idx="778">
                  <c:v>40648</c:v>
                </c:pt>
                <c:pt idx="779">
                  <c:v>40649</c:v>
                </c:pt>
                <c:pt idx="780">
                  <c:v>40650</c:v>
                </c:pt>
                <c:pt idx="781">
                  <c:v>40651</c:v>
                </c:pt>
                <c:pt idx="782">
                  <c:v>40652</c:v>
                </c:pt>
                <c:pt idx="783">
                  <c:v>40653</c:v>
                </c:pt>
                <c:pt idx="784">
                  <c:v>40654</c:v>
                </c:pt>
                <c:pt idx="785">
                  <c:v>40655</c:v>
                </c:pt>
                <c:pt idx="786">
                  <c:v>40656</c:v>
                </c:pt>
                <c:pt idx="787">
                  <c:v>40657</c:v>
                </c:pt>
                <c:pt idx="788">
                  <c:v>40658</c:v>
                </c:pt>
                <c:pt idx="789">
                  <c:v>40659</c:v>
                </c:pt>
                <c:pt idx="790">
                  <c:v>40660</c:v>
                </c:pt>
                <c:pt idx="791">
                  <c:v>40661</c:v>
                </c:pt>
                <c:pt idx="792">
                  <c:v>40662</c:v>
                </c:pt>
                <c:pt idx="793">
                  <c:v>40663</c:v>
                </c:pt>
                <c:pt idx="794">
                  <c:v>40664</c:v>
                </c:pt>
                <c:pt idx="795">
                  <c:v>40665</c:v>
                </c:pt>
                <c:pt idx="796">
                  <c:v>40666</c:v>
                </c:pt>
                <c:pt idx="797">
                  <c:v>40667</c:v>
                </c:pt>
                <c:pt idx="798">
                  <c:v>40668</c:v>
                </c:pt>
                <c:pt idx="799">
                  <c:v>40669</c:v>
                </c:pt>
                <c:pt idx="800">
                  <c:v>40670</c:v>
                </c:pt>
                <c:pt idx="801">
                  <c:v>40671</c:v>
                </c:pt>
                <c:pt idx="802">
                  <c:v>40672</c:v>
                </c:pt>
                <c:pt idx="803">
                  <c:v>40673</c:v>
                </c:pt>
                <c:pt idx="804">
                  <c:v>40674</c:v>
                </c:pt>
                <c:pt idx="805">
                  <c:v>40675</c:v>
                </c:pt>
                <c:pt idx="806">
                  <c:v>40676</c:v>
                </c:pt>
                <c:pt idx="807">
                  <c:v>40677</c:v>
                </c:pt>
                <c:pt idx="808">
                  <c:v>40678</c:v>
                </c:pt>
                <c:pt idx="809">
                  <c:v>40679</c:v>
                </c:pt>
                <c:pt idx="810">
                  <c:v>40680</c:v>
                </c:pt>
                <c:pt idx="811">
                  <c:v>40681</c:v>
                </c:pt>
                <c:pt idx="812">
                  <c:v>40682</c:v>
                </c:pt>
                <c:pt idx="813">
                  <c:v>40683</c:v>
                </c:pt>
                <c:pt idx="814">
                  <c:v>40684</c:v>
                </c:pt>
                <c:pt idx="815">
                  <c:v>40685</c:v>
                </c:pt>
                <c:pt idx="816">
                  <c:v>40686</c:v>
                </c:pt>
                <c:pt idx="817">
                  <c:v>40687</c:v>
                </c:pt>
                <c:pt idx="818">
                  <c:v>40688</c:v>
                </c:pt>
                <c:pt idx="819">
                  <c:v>40689</c:v>
                </c:pt>
                <c:pt idx="820">
                  <c:v>40690</c:v>
                </c:pt>
                <c:pt idx="821">
                  <c:v>40691</c:v>
                </c:pt>
                <c:pt idx="822">
                  <c:v>40692</c:v>
                </c:pt>
                <c:pt idx="823">
                  <c:v>40693</c:v>
                </c:pt>
                <c:pt idx="824">
                  <c:v>40694</c:v>
                </c:pt>
                <c:pt idx="825">
                  <c:v>40695</c:v>
                </c:pt>
                <c:pt idx="826">
                  <c:v>40696</c:v>
                </c:pt>
                <c:pt idx="827">
                  <c:v>40697</c:v>
                </c:pt>
                <c:pt idx="828">
                  <c:v>40698</c:v>
                </c:pt>
                <c:pt idx="829">
                  <c:v>40699</c:v>
                </c:pt>
                <c:pt idx="830">
                  <c:v>40700</c:v>
                </c:pt>
                <c:pt idx="831">
                  <c:v>40701</c:v>
                </c:pt>
                <c:pt idx="832">
                  <c:v>40702</c:v>
                </c:pt>
                <c:pt idx="833">
                  <c:v>40703</c:v>
                </c:pt>
                <c:pt idx="834">
                  <c:v>40704</c:v>
                </c:pt>
                <c:pt idx="835">
                  <c:v>40705</c:v>
                </c:pt>
                <c:pt idx="836">
                  <c:v>40706</c:v>
                </c:pt>
                <c:pt idx="837">
                  <c:v>40707</c:v>
                </c:pt>
                <c:pt idx="838">
                  <c:v>40708</c:v>
                </c:pt>
                <c:pt idx="839">
                  <c:v>40709</c:v>
                </c:pt>
                <c:pt idx="840">
                  <c:v>40710</c:v>
                </c:pt>
                <c:pt idx="841">
                  <c:v>40711</c:v>
                </c:pt>
                <c:pt idx="842">
                  <c:v>40712</c:v>
                </c:pt>
                <c:pt idx="843">
                  <c:v>40713</c:v>
                </c:pt>
                <c:pt idx="844">
                  <c:v>40714</c:v>
                </c:pt>
                <c:pt idx="845">
                  <c:v>40715</c:v>
                </c:pt>
                <c:pt idx="846">
                  <c:v>40716</c:v>
                </c:pt>
                <c:pt idx="847">
                  <c:v>40717</c:v>
                </c:pt>
                <c:pt idx="848">
                  <c:v>40718</c:v>
                </c:pt>
                <c:pt idx="849">
                  <c:v>40719</c:v>
                </c:pt>
                <c:pt idx="850">
                  <c:v>40720</c:v>
                </c:pt>
                <c:pt idx="851">
                  <c:v>40721</c:v>
                </c:pt>
                <c:pt idx="852">
                  <c:v>40722</c:v>
                </c:pt>
                <c:pt idx="853">
                  <c:v>40723</c:v>
                </c:pt>
                <c:pt idx="854">
                  <c:v>40724</c:v>
                </c:pt>
                <c:pt idx="855">
                  <c:v>40725</c:v>
                </c:pt>
                <c:pt idx="856">
                  <c:v>40726</c:v>
                </c:pt>
                <c:pt idx="857">
                  <c:v>40727</c:v>
                </c:pt>
                <c:pt idx="858">
                  <c:v>40728</c:v>
                </c:pt>
                <c:pt idx="859">
                  <c:v>40729</c:v>
                </c:pt>
                <c:pt idx="860">
                  <c:v>40730</c:v>
                </c:pt>
                <c:pt idx="861">
                  <c:v>40731</c:v>
                </c:pt>
                <c:pt idx="862">
                  <c:v>40732</c:v>
                </c:pt>
                <c:pt idx="863">
                  <c:v>40733</c:v>
                </c:pt>
                <c:pt idx="864">
                  <c:v>40734</c:v>
                </c:pt>
                <c:pt idx="865">
                  <c:v>40735</c:v>
                </c:pt>
                <c:pt idx="866">
                  <c:v>40736</c:v>
                </c:pt>
                <c:pt idx="867">
                  <c:v>40737</c:v>
                </c:pt>
                <c:pt idx="868">
                  <c:v>40738</c:v>
                </c:pt>
                <c:pt idx="869">
                  <c:v>40739</c:v>
                </c:pt>
                <c:pt idx="870">
                  <c:v>40740</c:v>
                </c:pt>
                <c:pt idx="871">
                  <c:v>40741</c:v>
                </c:pt>
                <c:pt idx="872">
                  <c:v>40742</c:v>
                </c:pt>
                <c:pt idx="873">
                  <c:v>40743</c:v>
                </c:pt>
                <c:pt idx="874">
                  <c:v>40744</c:v>
                </c:pt>
                <c:pt idx="875">
                  <c:v>40745</c:v>
                </c:pt>
                <c:pt idx="876">
                  <c:v>40746</c:v>
                </c:pt>
                <c:pt idx="877">
                  <c:v>40747</c:v>
                </c:pt>
                <c:pt idx="878">
                  <c:v>40748</c:v>
                </c:pt>
                <c:pt idx="879">
                  <c:v>40749</c:v>
                </c:pt>
                <c:pt idx="880">
                  <c:v>40750</c:v>
                </c:pt>
                <c:pt idx="881">
                  <c:v>40751</c:v>
                </c:pt>
                <c:pt idx="882">
                  <c:v>40752</c:v>
                </c:pt>
                <c:pt idx="883">
                  <c:v>40753</c:v>
                </c:pt>
                <c:pt idx="884">
                  <c:v>40754</c:v>
                </c:pt>
                <c:pt idx="885">
                  <c:v>40755</c:v>
                </c:pt>
                <c:pt idx="886">
                  <c:v>40756</c:v>
                </c:pt>
                <c:pt idx="887">
                  <c:v>40757</c:v>
                </c:pt>
                <c:pt idx="888">
                  <c:v>40758</c:v>
                </c:pt>
                <c:pt idx="889">
                  <c:v>40759</c:v>
                </c:pt>
                <c:pt idx="890">
                  <c:v>40760</c:v>
                </c:pt>
                <c:pt idx="891">
                  <c:v>40761</c:v>
                </c:pt>
                <c:pt idx="892">
                  <c:v>40762</c:v>
                </c:pt>
                <c:pt idx="893">
                  <c:v>40763</c:v>
                </c:pt>
                <c:pt idx="894">
                  <c:v>40764</c:v>
                </c:pt>
                <c:pt idx="895">
                  <c:v>40765</c:v>
                </c:pt>
                <c:pt idx="896">
                  <c:v>40766</c:v>
                </c:pt>
                <c:pt idx="897">
                  <c:v>40767</c:v>
                </c:pt>
                <c:pt idx="898">
                  <c:v>40768</c:v>
                </c:pt>
                <c:pt idx="899">
                  <c:v>40769</c:v>
                </c:pt>
                <c:pt idx="900">
                  <c:v>40770</c:v>
                </c:pt>
                <c:pt idx="901">
                  <c:v>40771</c:v>
                </c:pt>
                <c:pt idx="902">
                  <c:v>40772</c:v>
                </c:pt>
                <c:pt idx="903">
                  <c:v>40773</c:v>
                </c:pt>
                <c:pt idx="904">
                  <c:v>40774</c:v>
                </c:pt>
                <c:pt idx="905">
                  <c:v>40775</c:v>
                </c:pt>
                <c:pt idx="906">
                  <c:v>40776</c:v>
                </c:pt>
                <c:pt idx="907">
                  <c:v>40777</c:v>
                </c:pt>
                <c:pt idx="908">
                  <c:v>40778</c:v>
                </c:pt>
                <c:pt idx="909">
                  <c:v>40779</c:v>
                </c:pt>
                <c:pt idx="910">
                  <c:v>40780</c:v>
                </c:pt>
                <c:pt idx="911">
                  <c:v>40781</c:v>
                </c:pt>
                <c:pt idx="912">
                  <c:v>40782</c:v>
                </c:pt>
                <c:pt idx="913">
                  <c:v>40783</c:v>
                </c:pt>
                <c:pt idx="914">
                  <c:v>40784</c:v>
                </c:pt>
                <c:pt idx="915">
                  <c:v>40785</c:v>
                </c:pt>
                <c:pt idx="916">
                  <c:v>40786</c:v>
                </c:pt>
                <c:pt idx="917">
                  <c:v>40787</c:v>
                </c:pt>
                <c:pt idx="918">
                  <c:v>40788</c:v>
                </c:pt>
                <c:pt idx="919">
                  <c:v>40789</c:v>
                </c:pt>
                <c:pt idx="920">
                  <c:v>40790</c:v>
                </c:pt>
                <c:pt idx="921">
                  <c:v>40791</c:v>
                </c:pt>
                <c:pt idx="922">
                  <c:v>40792</c:v>
                </c:pt>
                <c:pt idx="923">
                  <c:v>40793</c:v>
                </c:pt>
                <c:pt idx="924">
                  <c:v>40794</c:v>
                </c:pt>
                <c:pt idx="925">
                  <c:v>40795</c:v>
                </c:pt>
                <c:pt idx="926">
                  <c:v>40796</c:v>
                </c:pt>
                <c:pt idx="927">
                  <c:v>40797</c:v>
                </c:pt>
                <c:pt idx="928">
                  <c:v>40798</c:v>
                </c:pt>
                <c:pt idx="929">
                  <c:v>40799</c:v>
                </c:pt>
                <c:pt idx="930">
                  <c:v>40800</c:v>
                </c:pt>
                <c:pt idx="931">
                  <c:v>40801</c:v>
                </c:pt>
                <c:pt idx="932">
                  <c:v>40802</c:v>
                </c:pt>
                <c:pt idx="933">
                  <c:v>40803</c:v>
                </c:pt>
                <c:pt idx="934">
                  <c:v>40804</c:v>
                </c:pt>
                <c:pt idx="935">
                  <c:v>40805</c:v>
                </c:pt>
                <c:pt idx="936">
                  <c:v>40806</c:v>
                </c:pt>
                <c:pt idx="937">
                  <c:v>40807</c:v>
                </c:pt>
                <c:pt idx="938">
                  <c:v>40808</c:v>
                </c:pt>
                <c:pt idx="939">
                  <c:v>40809</c:v>
                </c:pt>
                <c:pt idx="940">
                  <c:v>40810</c:v>
                </c:pt>
                <c:pt idx="941">
                  <c:v>40811</c:v>
                </c:pt>
                <c:pt idx="942">
                  <c:v>40812</c:v>
                </c:pt>
                <c:pt idx="943">
                  <c:v>40813</c:v>
                </c:pt>
                <c:pt idx="944">
                  <c:v>40814</c:v>
                </c:pt>
                <c:pt idx="945">
                  <c:v>40815</c:v>
                </c:pt>
                <c:pt idx="946">
                  <c:v>40816</c:v>
                </c:pt>
                <c:pt idx="947">
                  <c:v>40817</c:v>
                </c:pt>
                <c:pt idx="948">
                  <c:v>40818</c:v>
                </c:pt>
                <c:pt idx="949">
                  <c:v>40819</c:v>
                </c:pt>
                <c:pt idx="950">
                  <c:v>40820</c:v>
                </c:pt>
                <c:pt idx="951">
                  <c:v>40821</c:v>
                </c:pt>
                <c:pt idx="952">
                  <c:v>40822</c:v>
                </c:pt>
                <c:pt idx="953">
                  <c:v>40823</c:v>
                </c:pt>
                <c:pt idx="954">
                  <c:v>40824</c:v>
                </c:pt>
                <c:pt idx="955">
                  <c:v>40825</c:v>
                </c:pt>
                <c:pt idx="956">
                  <c:v>40826</c:v>
                </c:pt>
                <c:pt idx="957">
                  <c:v>40827</c:v>
                </c:pt>
                <c:pt idx="958">
                  <c:v>40828</c:v>
                </c:pt>
                <c:pt idx="959">
                  <c:v>40829</c:v>
                </c:pt>
                <c:pt idx="960">
                  <c:v>40830</c:v>
                </c:pt>
                <c:pt idx="961">
                  <c:v>40831</c:v>
                </c:pt>
                <c:pt idx="962">
                  <c:v>40832</c:v>
                </c:pt>
                <c:pt idx="963">
                  <c:v>40833</c:v>
                </c:pt>
                <c:pt idx="964">
                  <c:v>40834</c:v>
                </c:pt>
                <c:pt idx="965">
                  <c:v>40835</c:v>
                </c:pt>
                <c:pt idx="966">
                  <c:v>40836</c:v>
                </c:pt>
                <c:pt idx="967">
                  <c:v>40837</c:v>
                </c:pt>
                <c:pt idx="968">
                  <c:v>40838</c:v>
                </c:pt>
                <c:pt idx="969">
                  <c:v>40839</c:v>
                </c:pt>
                <c:pt idx="970">
                  <c:v>40840</c:v>
                </c:pt>
                <c:pt idx="971">
                  <c:v>40841</c:v>
                </c:pt>
                <c:pt idx="972">
                  <c:v>40842</c:v>
                </c:pt>
                <c:pt idx="973">
                  <c:v>40843</c:v>
                </c:pt>
                <c:pt idx="974">
                  <c:v>40844</c:v>
                </c:pt>
                <c:pt idx="975">
                  <c:v>40845</c:v>
                </c:pt>
                <c:pt idx="976">
                  <c:v>40846</c:v>
                </c:pt>
                <c:pt idx="977">
                  <c:v>40847</c:v>
                </c:pt>
                <c:pt idx="978">
                  <c:v>40848</c:v>
                </c:pt>
                <c:pt idx="979">
                  <c:v>40849</c:v>
                </c:pt>
                <c:pt idx="980">
                  <c:v>40850</c:v>
                </c:pt>
                <c:pt idx="981">
                  <c:v>40851</c:v>
                </c:pt>
                <c:pt idx="982">
                  <c:v>40852</c:v>
                </c:pt>
                <c:pt idx="983">
                  <c:v>40853</c:v>
                </c:pt>
                <c:pt idx="984">
                  <c:v>40854</c:v>
                </c:pt>
                <c:pt idx="985">
                  <c:v>40855</c:v>
                </c:pt>
                <c:pt idx="986">
                  <c:v>40856</c:v>
                </c:pt>
                <c:pt idx="987">
                  <c:v>40857</c:v>
                </c:pt>
                <c:pt idx="988">
                  <c:v>40858</c:v>
                </c:pt>
                <c:pt idx="989">
                  <c:v>40859</c:v>
                </c:pt>
                <c:pt idx="990">
                  <c:v>40860</c:v>
                </c:pt>
                <c:pt idx="991">
                  <c:v>40861</c:v>
                </c:pt>
                <c:pt idx="992">
                  <c:v>40862</c:v>
                </c:pt>
                <c:pt idx="993">
                  <c:v>40863</c:v>
                </c:pt>
                <c:pt idx="994">
                  <c:v>40864</c:v>
                </c:pt>
                <c:pt idx="995">
                  <c:v>40865</c:v>
                </c:pt>
                <c:pt idx="996">
                  <c:v>40866</c:v>
                </c:pt>
                <c:pt idx="997">
                  <c:v>40867</c:v>
                </c:pt>
                <c:pt idx="998">
                  <c:v>40868</c:v>
                </c:pt>
                <c:pt idx="999">
                  <c:v>40869</c:v>
                </c:pt>
                <c:pt idx="1000">
                  <c:v>40870</c:v>
                </c:pt>
                <c:pt idx="1001">
                  <c:v>40871</c:v>
                </c:pt>
                <c:pt idx="1002">
                  <c:v>40872</c:v>
                </c:pt>
                <c:pt idx="1003">
                  <c:v>40873</c:v>
                </c:pt>
                <c:pt idx="1004">
                  <c:v>40874</c:v>
                </c:pt>
                <c:pt idx="1005">
                  <c:v>40875</c:v>
                </c:pt>
                <c:pt idx="1006">
                  <c:v>40876</c:v>
                </c:pt>
                <c:pt idx="1007">
                  <c:v>40877</c:v>
                </c:pt>
                <c:pt idx="1008">
                  <c:v>40878</c:v>
                </c:pt>
                <c:pt idx="1009">
                  <c:v>40879</c:v>
                </c:pt>
                <c:pt idx="1010">
                  <c:v>40880</c:v>
                </c:pt>
                <c:pt idx="1011">
                  <c:v>40881</c:v>
                </c:pt>
                <c:pt idx="1012">
                  <c:v>40882</c:v>
                </c:pt>
                <c:pt idx="1013">
                  <c:v>40883</c:v>
                </c:pt>
                <c:pt idx="1014">
                  <c:v>40884</c:v>
                </c:pt>
                <c:pt idx="1015">
                  <c:v>40885</c:v>
                </c:pt>
                <c:pt idx="1016">
                  <c:v>40886</c:v>
                </c:pt>
                <c:pt idx="1017">
                  <c:v>40887</c:v>
                </c:pt>
                <c:pt idx="1018">
                  <c:v>40888</c:v>
                </c:pt>
                <c:pt idx="1019">
                  <c:v>40889</c:v>
                </c:pt>
                <c:pt idx="1020">
                  <c:v>40890</c:v>
                </c:pt>
                <c:pt idx="1021">
                  <c:v>40891</c:v>
                </c:pt>
                <c:pt idx="1022">
                  <c:v>40892</c:v>
                </c:pt>
                <c:pt idx="1023">
                  <c:v>40893</c:v>
                </c:pt>
                <c:pt idx="1024">
                  <c:v>40894</c:v>
                </c:pt>
                <c:pt idx="1025">
                  <c:v>40895</c:v>
                </c:pt>
                <c:pt idx="1026">
                  <c:v>40896</c:v>
                </c:pt>
                <c:pt idx="1027">
                  <c:v>40897</c:v>
                </c:pt>
                <c:pt idx="1028">
                  <c:v>40898</c:v>
                </c:pt>
                <c:pt idx="1029">
                  <c:v>40899</c:v>
                </c:pt>
                <c:pt idx="1030">
                  <c:v>40900</c:v>
                </c:pt>
                <c:pt idx="1031">
                  <c:v>40901</c:v>
                </c:pt>
                <c:pt idx="1032">
                  <c:v>40902</c:v>
                </c:pt>
                <c:pt idx="1033">
                  <c:v>40903</c:v>
                </c:pt>
                <c:pt idx="1034">
                  <c:v>40904</c:v>
                </c:pt>
                <c:pt idx="1035">
                  <c:v>40905</c:v>
                </c:pt>
                <c:pt idx="1036">
                  <c:v>40906</c:v>
                </c:pt>
                <c:pt idx="1037">
                  <c:v>40907</c:v>
                </c:pt>
                <c:pt idx="1038">
                  <c:v>40908</c:v>
                </c:pt>
                <c:pt idx="1039">
                  <c:v>40909</c:v>
                </c:pt>
                <c:pt idx="1040">
                  <c:v>40910</c:v>
                </c:pt>
                <c:pt idx="1041">
                  <c:v>40911</c:v>
                </c:pt>
                <c:pt idx="1042">
                  <c:v>40912</c:v>
                </c:pt>
                <c:pt idx="1043">
                  <c:v>40913</c:v>
                </c:pt>
                <c:pt idx="1044">
                  <c:v>40914</c:v>
                </c:pt>
                <c:pt idx="1045">
                  <c:v>40915</c:v>
                </c:pt>
                <c:pt idx="1046">
                  <c:v>40916</c:v>
                </c:pt>
                <c:pt idx="1047">
                  <c:v>40917</c:v>
                </c:pt>
                <c:pt idx="1048">
                  <c:v>40918</c:v>
                </c:pt>
                <c:pt idx="1049">
                  <c:v>40919</c:v>
                </c:pt>
                <c:pt idx="1050">
                  <c:v>40920</c:v>
                </c:pt>
                <c:pt idx="1051">
                  <c:v>40921</c:v>
                </c:pt>
                <c:pt idx="1052">
                  <c:v>40922</c:v>
                </c:pt>
                <c:pt idx="1053">
                  <c:v>40923</c:v>
                </c:pt>
                <c:pt idx="1054">
                  <c:v>40924</c:v>
                </c:pt>
                <c:pt idx="1055">
                  <c:v>40925</c:v>
                </c:pt>
                <c:pt idx="1056">
                  <c:v>40926</c:v>
                </c:pt>
                <c:pt idx="1057">
                  <c:v>40927</c:v>
                </c:pt>
                <c:pt idx="1058">
                  <c:v>40928</c:v>
                </c:pt>
                <c:pt idx="1059">
                  <c:v>40929</c:v>
                </c:pt>
                <c:pt idx="1060">
                  <c:v>40930</c:v>
                </c:pt>
                <c:pt idx="1061">
                  <c:v>40931</c:v>
                </c:pt>
                <c:pt idx="1062">
                  <c:v>40932</c:v>
                </c:pt>
                <c:pt idx="1063">
                  <c:v>40933</c:v>
                </c:pt>
                <c:pt idx="1064">
                  <c:v>40934</c:v>
                </c:pt>
                <c:pt idx="1065">
                  <c:v>40935</c:v>
                </c:pt>
                <c:pt idx="1066">
                  <c:v>40936</c:v>
                </c:pt>
                <c:pt idx="1067">
                  <c:v>40937</c:v>
                </c:pt>
                <c:pt idx="1068">
                  <c:v>40938</c:v>
                </c:pt>
                <c:pt idx="1069">
                  <c:v>40939</c:v>
                </c:pt>
                <c:pt idx="1070">
                  <c:v>40940</c:v>
                </c:pt>
                <c:pt idx="1071">
                  <c:v>40941</c:v>
                </c:pt>
                <c:pt idx="1072">
                  <c:v>40942</c:v>
                </c:pt>
                <c:pt idx="1073">
                  <c:v>40943</c:v>
                </c:pt>
                <c:pt idx="1074">
                  <c:v>40944</c:v>
                </c:pt>
                <c:pt idx="1075">
                  <c:v>40945</c:v>
                </c:pt>
                <c:pt idx="1076">
                  <c:v>40946</c:v>
                </c:pt>
                <c:pt idx="1077">
                  <c:v>40947</c:v>
                </c:pt>
                <c:pt idx="1078">
                  <c:v>40948</c:v>
                </c:pt>
                <c:pt idx="1079">
                  <c:v>40949</c:v>
                </c:pt>
                <c:pt idx="1080">
                  <c:v>40950</c:v>
                </c:pt>
                <c:pt idx="1081">
                  <c:v>40951</c:v>
                </c:pt>
                <c:pt idx="1082">
                  <c:v>40952</c:v>
                </c:pt>
                <c:pt idx="1083">
                  <c:v>40953</c:v>
                </c:pt>
                <c:pt idx="1084">
                  <c:v>40954</c:v>
                </c:pt>
                <c:pt idx="1085">
                  <c:v>40955</c:v>
                </c:pt>
                <c:pt idx="1086">
                  <c:v>40956</c:v>
                </c:pt>
                <c:pt idx="1087">
                  <c:v>40957</c:v>
                </c:pt>
                <c:pt idx="1088">
                  <c:v>40958</c:v>
                </c:pt>
                <c:pt idx="1089">
                  <c:v>40959</c:v>
                </c:pt>
                <c:pt idx="1090">
                  <c:v>40960</c:v>
                </c:pt>
                <c:pt idx="1091">
                  <c:v>40961</c:v>
                </c:pt>
                <c:pt idx="1092">
                  <c:v>40962</c:v>
                </c:pt>
                <c:pt idx="1093">
                  <c:v>40963</c:v>
                </c:pt>
                <c:pt idx="1094">
                  <c:v>40964</c:v>
                </c:pt>
                <c:pt idx="1095">
                  <c:v>40965</c:v>
                </c:pt>
                <c:pt idx="1096">
                  <c:v>40966</c:v>
                </c:pt>
                <c:pt idx="1097">
                  <c:v>40967</c:v>
                </c:pt>
                <c:pt idx="1098">
                  <c:v>40968</c:v>
                </c:pt>
                <c:pt idx="1099">
                  <c:v>40969</c:v>
                </c:pt>
                <c:pt idx="1100">
                  <c:v>40970</c:v>
                </c:pt>
                <c:pt idx="1101">
                  <c:v>40971</c:v>
                </c:pt>
                <c:pt idx="1102">
                  <c:v>40972</c:v>
                </c:pt>
                <c:pt idx="1103">
                  <c:v>40973</c:v>
                </c:pt>
                <c:pt idx="1104">
                  <c:v>40974</c:v>
                </c:pt>
                <c:pt idx="1105">
                  <c:v>40975</c:v>
                </c:pt>
                <c:pt idx="1106">
                  <c:v>40976</c:v>
                </c:pt>
                <c:pt idx="1107">
                  <c:v>40977</c:v>
                </c:pt>
                <c:pt idx="1108">
                  <c:v>40978</c:v>
                </c:pt>
                <c:pt idx="1109">
                  <c:v>40979</c:v>
                </c:pt>
                <c:pt idx="1110">
                  <c:v>40980</c:v>
                </c:pt>
                <c:pt idx="1111">
                  <c:v>40981</c:v>
                </c:pt>
                <c:pt idx="1112">
                  <c:v>40982</c:v>
                </c:pt>
                <c:pt idx="1113">
                  <c:v>40983</c:v>
                </c:pt>
                <c:pt idx="1114">
                  <c:v>40984</c:v>
                </c:pt>
                <c:pt idx="1115">
                  <c:v>40985</c:v>
                </c:pt>
                <c:pt idx="1116">
                  <c:v>40986</c:v>
                </c:pt>
                <c:pt idx="1117">
                  <c:v>40987</c:v>
                </c:pt>
                <c:pt idx="1118">
                  <c:v>40988</c:v>
                </c:pt>
                <c:pt idx="1119">
                  <c:v>40989</c:v>
                </c:pt>
                <c:pt idx="1120">
                  <c:v>40990</c:v>
                </c:pt>
                <c:pt idx="1121">
                  <c:v>40991</c:v>
                </c:pt>
                <c:pt idx="1122">
                  <c:v>40992</c:v>
                </c:pt>
                <c:pt idx="1123">
                  <c:v>40993</c:v>
                </c:pt>
                <c:pt idx="1124">
                  <c:v>40994</c:v>
                </c:pt>
                <c:pt idx="1125">
                  <c:v>40995</c:v>
                </c:pt>
                <c:pt idx="1126">
                  <c:v>40996</c:v>
                </c:pt>
                <c:pt idx="1127">
                  <c:v>40997</c:v>
                </c:pt>
                <c:pt idx="1128">
                  <c:v>40998</c:v>
                </c:pt>
                <c:pt idx="1129">
                  <c:v>40999</c:v>
                </c:pt>
                <c:pt idx="1130">
                  <c:v>41000</c:v>
                </c:pt>
                <c:pt idx="1131">
                  <c:v>41001</c:v>
                </c:pt>
                <c:pt idx="1132">
                  <c:v>41002</c:v>
                </c:pt>
                <c:pt idx="1133">
                  <c:v>41003</c:v>
                </c:pt>
                <c:pt idx="1134">
                  <c:v>41004</c:v>
                </c:pt>
                <c:pt idx="1135">
                  <c:v>41005</c:v>
                </c:pt>
                <c:pt idx="1136">
                  <c:v>41006</c:v>
                </c:pt>
                <c:pt idx="1137">
                  <c:v>41007</c:v>
                </c:pt>
                <c:pt idx="1138">
                  <c:v>41008</c:v>
                </c:pt>
                <c:pt idx="1139">
                  <c:v>41009</c:v>
                </c:pt>
                <c:pt idx="1140">
                  <c:v>41010</c:v>
                </c:pt>
                <c:pt idx="1141">
                  <c:v>41011</c:v>
                </c:pt>
                <c:pt idx="1142">
                  <c:v>41012</c:v>
                </c:pt>
                <c:pt idx="1143">
                  <c:v>41013</c:v>
                </c:pt>
                <c:pt idx="1144">
                  <c:v>41014</c:v>
                </c:pt>
                <c:pt idx="1145">
                  <c:v>41015</c:v>
                </c:pt>
                <c:pt idx="1146">
                  <c:v>41016</c:v>
                </c:pt>
                <c:pt idx="1147">
                  <c:v>41017</c:v>
                </c:pt>
                <c:pt idx="1148">
                  <c:v>41018</c:v>
                </c:pt>
                <c:pt idx="1149">
                  <c:v>41019</c:v>
                </c:pt>
                <c:pt idx="1150">
                  <c:v>41020</c:v>
                </c:pt>
                <c:pt idx="1151">
                  <c:v>41021</c:v>
                </c:pt>
                <c:pt idx="1152">
                  <c:v>41022</c:v>
                </c:pt>
                <c:pt idx="1153">
                  <c:v>41023</c:v>
                </c:pt>
                <c:pt idx="1154">
                  <c:v>41024</c:v>
                </c:pt>
                <c:pt idx="1155">
                  <c:v>41025</c:v>
                </c:pt>
                <c:pt idx="1156">
                  <c:v>41026</c:v>
                </c:pt>
                <c:pt idx="1157">
                  <c:v>41027</c:v>
                </c:pt>
                <c:pt idx="1158">
                  <c:v>41028</c:v>
                </c:pt>
                <c:pt idx="1159">
                  <c:v>41029</c:v>
                </c:pt>
                <c:pt idx="1160">
                  <c:v>41030</c:v>
                </c:pt>
                <c:pt idx="1161">
                  <c:v>41031</c:v>
                </c:pt>
                <c:pt idx="1162">
                  <c:v>41032</c:v>
                </c:pt>
                <c:pt idx="1163">
                  <c:v>41033</c:v>
                </c:pt>
                <c:pt idx="1164">
                  <c:v>41034</c:v>
                </c:pt>
                <c:pt idx="1165">
                  <c:v>41035</c:v>
                </c:pt>
                <c:pt idx="1166">
                  <c:v>41036</c:v>
                </c:pt>
                <c:pt idx="1167">
                  <c:v>41037</c:v>
                </c:pt>
                <c:pt idx="1168">
                  <c:v>41038</c:v>
                </c:pt>
                <c:pt idx="1169">
                  <c:v>41039</c:v>
                </c:pt>
                <c:pt idx="1170">
                  <c:v>41040</c:v>
                </c:pt>
                <c:pt idx="1171">
                  <c:v>41041</c:v>
                </c:pt>
                <c:pt idx="1172">
                  <c:v>41042</c:v>
                </c:pt>
                <c:pt idx="1173">
                  <c:v>41043</c:v>
                </c:pt>
                <c:pt idx="1174">
                  <c:v>41044</c:v>
                </c:pt>
                <c:pt idx="1175">
                  <c:v>41045</c:v>
                </c:pt>
                <c:pt idx="1176">
                  <c:v>41046</c:v>
                </c:pt>
                <c:pt idx="1177">
                  <c:v>41047</c:v>
                </c:pt>
                <c:pt idx="1178">
                  <c:v>41048</c:v>
                </c:pt>
                <c:pt idx="1179">
                  <c:v>41049</c:v>
                </c:pt>
                <c:pt idx="1180">
                  <c:v>41050</c:v>
                </c:pt>
                <c:pt idx="1181">
                  <c:v>41051</c:v>
                </c:pt>
                <c:pt idx="1182">
                  <c:v>41052</c:v>
                </c:pt>
                <c:pt idx="1183">
                  <c:v>41053</c:v>
                </c:pt>
                <c:pt idx="1184">
                  <c:v>41054</c:v>
                </c:pt>
                <c:pt idx="1185">
                  <c:v>41055</c:v>
                </c:pt>
                <c:pt idx="1186">
                  <c:v>41056</c:v>
                </c:pt>
                <c:pt idx="1187">
                  <c:v>41057</c:v>
                </c:pt>
                <c:pt idx="1188">
                  <c:v>41058</c:v>
                </c:pt>
                <c:pt idx="1189">
                  <c:v>41059</c:v>
                </c:pt>
                <c:pt idx="1190">
                  <c:v>41060</c:v>
                </c:pt>
                <c:pt idx="1191">
                  <c:v>41061</c:v>
                </c:pt>
                <c:pt idx="1192">
                  <c:v>41062</c:v>
                </c:pt>
                <c:pt idx="1193">
                  <c:v>41063</c:v>
                </c:pt>
                <c:pt idx="1194">
                  <c:v>41064</c:v>
                </c:pt>
                <c:pt idx="1195">
                  <c:v>41065</c:v>
                </c:pt>
                <c:pt idx="1196">
                  <c:v>41066</c:v>
                </c:pt>
                <c:pt idx="1197">
                  <c:v>41067</c:v>
                </c:pt>
                <c:pt idx="1198">
                  <c:v>41068</c:v>
                </c:pt>
                <c:pt idx="1199">
                  <c:v>41069</c:v>
                </c:pt>
                <c:pt idx="1200">
                  <c:v>41070</c:v>
                </c:pt>
                <c:pt idx="1201">
                  <c:v>41071</c:v>
                </c:pt>
                <c:pt idx="1202">
                  <c:v>41072</c:v>
                </c:pt>
                <c:pt idx="1203">
                  <c:v>41073</c:v>
                </c:pt>
                <c:pt idx="1204">
                  <c:v>41074</c:v>
                </c:pt>
                <c:pt idx="1205">
                  <c:v>41075</c:v>
                </c:pt>
                <c:pt idx="1206">
                  <c:v>41076</c:v>
                </c:pt>
                <c:pt idx="1207">
                  <c:v>41077</c:v>
                </c:pt>
                <c:pt idx="1208">
                  <c:v>41078</c:v>
                </c:pt>
                <c:pt idx="1209">
                  <c:v>41079</c:v>
                </c:pt>
                <c:pt idx="1210">
                  <c:v>41080</c:v>
                </c:pt>
                <c:pt idx="1211">
                  <c:v>41081</c:v>
                </c:pt>
                <c:pt idx="1212">
                  <c:v>41082</c:v>
                </c:pt>
                <c:pt idx="1213">
                  <c:v>41083</c:v>
                </c:pt>
                <c:pt idx="1214">
                  <c:v>41084</c:v>
                </c:pt>
                <c:pt idx="1215">
                  <c:v>41085</c:v>
                </c:pt>
                <c:pt idx="1216">
                  <c:v>41086</c:v>
                </c:pt>
                <c:pt idx="1217">
                  <c:v>41087</c:v>
                </c:pt>
                <c:pt idx="1218">
                  <c:v>41088</c:v>
                </c:pt>
                <c:pt idx="1219">
                  <c:v>41089</c:v>
                </c:pt>
                <c:pt idx="1220">
                  <c:v>41090</c:v>
                </c:pt>
                <c:pt idx="1221">
                  <c:v>41091</c:v>
                </c:pt>
                <c:pt idx="1222">
                  <c:v>41092</c:v>
                </c:pt>
                <c:pt idx="1223">
                  <c:v>41093</c:v>
                </c:pt>
                <c:pt idx="1224">
                  <c:v>41094</c:v>
                </c:pt>
                <c:pt idx="1225">
                  <c:v>41095</c:v>
                </c:pt>
                <c:pt idx="1226">
                  <c:v>41096</c:v>
                </c:pt>
                <c:pt idx="1227">
                  <c:v>41097</c:v>
                </c:pt>
                <c:pt idx="1228">
                  <c:v>41098</c:v>
                </c:pt>
                <c:pt idx="1229">
                  <c:v>41099</c:v>
                </c:pt>
                <c:pt idx="1230">
                  <c:v>41100</c:v>
                </c:pt>
                <c:pt idx="1231">
                  <c:v>41101</c:v>
                </c:pt>
                <c:pt idx="1232">
                  <c:v>41102</c:v>
                </c:pt>
                <c:pt idx="1233">
                  <c:v>41103</c:v>
                </c:pt>
                <c:pt idx="1234">
                  <c:v>41104</c:v>
                </c:pt>
                <c:pt idx="1235">
                  <c:v>41105</c:v>
                </c:pt>
                <c:pt idx="1236">
                  <c:v>41106</c:v>
                </c:pt>
                <c:pt idx="1237">
                  <c:v>41107</c:v>
                </c:pt>
                <c:pt idx="1238">
                  <c:v>41108</c:v>
                </c:pt>
                <c:pt idx="1239">
                  <c:v>41109</c:v>
                </c:pt>
                <c:pt idx="1240">
                  <c:v>41110</c:v>
                </c:pt>
                <c:pt idx="1241">
                  <c:v>41111</c:v>
                </c:pt>
                <c:pt idx="1242">
                  <c:v>41112</c:v>
                </c:pt>
                <c:pt idx="1243">
                  <c:v>41113</c:v>
                </c:pt>
                <c:pt idx="1244">
                  <c:v>41114</c:v>
                </c:pt>
                <c:pt idx="1245">
                  <c:v>41115</c:v>
                </c:pt>
                <c:pt idx="1246">
                  <c:v>41116</c:v>
                </c:pt>
                <c:pt idx="1247">
                  <c:v>41117</c:v>
                </c:pt>
                <c:pt idx="1248">
                  <c:v>41118</c:v>
                </c:pt>
                <c:pt idx="1249">
                  <c:v>41119</c:v>
                </c:pt>
                <c:pt idx="1250">
                  <c:v>41120</c:v>
                </c:pt>
                <c:pt idx="1251">
                  <c:v>41121</c:v>
                </c:pt>
                <c:pt idx="1252">
                  <c:v>41122</c:v>
                </c:pt>
                <c:pt idx="1253">
                  <c:v>41123</c:v>
                </c:pt>
                <c:pt idx="1254">
                  <c:v>41124</c:v>
                </c:pt>
                <c:pt idx="1255">
                  <c:v>41125</c:v>
                </c:pt>
                <c:pt idx="1256">
                  <c:v>41126</c:v>
                </c:pt>
                <c:pt idx="1257">
                  <c:v>41127</c:v>
                </c:pt>
                <c:pt idx="1258">
                  <c:v>41128</c:v>
                </c:pt>
                <c:pt idx="1259">
                  <c:v>41129</c:v>
                </c:pt>
                <c:pt idx="1260">
                  <c:v>41130</c:v>
                </c:pt>
                <c:pt idx="1261">
                  <c:v>41131</c:v>
                </c:pt>
                <c:pt idx="1262">
                  <c:v>41132</c:v>
                </c:pt>
                <c:pt idx="1263">
                  <c:v>41133</c:v>
                </c:pt>
                <c:pt idx="1264">
                  <c:v>41134</c:v>
                </c:pt>
                <c:pt idx="1265">
                  <c:v>41135</c:v>
                </c:pt>
                <c:pt idx="1266">
                  <c:v>41136</c:v>
                </c:pt>
                <c:pt idx="1267">
                  <c:v>41137</c:v>
                </c:pt>
                <c:pt idx="1268">
                  <c:v>41138</c:v>
                </c:pt>
                <c:pt idx="1269">
                  <c:v>41139</c:v>
                </c:pt>
                <c:pt idx="1270">
                  <c:v>41140</c:v>
                </c:pt>
                <c:pt idx="1271">
                  <c:v>41141</c:v>
                </c:pt>
                <c:pt idx="1272">
                  <c:v>41142</c:v>
                </c:pt>
                <c:pt idx="1273">
                  <c:v>41143</c:v>
                </c:pt>
                <c:pt idx="1274">
                  <c:v>41144</c:v>
                </c:pt>
                <c:pt idx="1275">
                  <c:v>41145</c:v>
                </c:pt>
                <c:pt idx="1276">
                  <c:v>41146</c:v>
                </c:pt>
                <c:pt idx="1277">
                  <c:v>41147</c:v>
                </c:pt>
                <c:pt idx="1278">
                  <c:v>41148</c:v>
                </c:pt>
                <c:pt idx="1279">
                  <c:v>41149</c:v>
                </c:pt>
                <c:pt idx="1280">
                  <c:v>41150</c:v>
                </c:pt>
                <c:pt idx="1281">
                  <c:v>41151</c:v>
                </c:pt>
                <c:pt idx="1282">
                  <c:v>41152</c:v>
                </c:pt>
                <c:pt idx="1283">
                  <c:v>41153</c:v>
                </c:pt>
                <c:pt idx="1284">
                  <c:v>41154</c:v>
                </c:pt>
                <c:pt idx="1285">
                  <c:v>41155</c:v>
                </c:pt>
                <c:pt idx="1286">
                  <c:v>41156</c:v>
                </c:pt>
                <c:pt idx="1287">
                  <c:v>41157</c:v>
                </c:pt>
                <c:pt idx="1288">
                  <c:v>41158</c:v>
                </c:pt>
                <c:pt idx="1289">
                  <c:v>41159</c:v>
                </c:pt>
                <c:pt idx="1290">
                  <c:v>41160</c:v>
                </c:pt>
                <c:pt idx="1291">
                  <c:v>41161</c:v>
                </c:pt>
                <c:pt idx="1292">
                  <c:v>41162</c:v>
                </c:pt>
                <c:pt idx="1293">
                  <c:v>41163</c:v>
                </c:pt>
                <c:pt idx="1294">
                  <c:v>41164</c:v>
                </c:pt>
                <c:pt idx="1295">
                  <c:v>41165</c:v>
                </c:pt>
                <c:pt idx="1296">
                  <c:v>41166</c:v>
                </c:pt>
                <c:pt idx="1297">
                  <c:v>41167</c:v>
                </c:pt>
                <c:pt idx="1298">
                  <c:v>41168</c:v>
                </c:pt>
                <c:pt idx="1299">
                  <c:v>41169</c:v>
                </c:pt>
                <c:pt idx="1300">
                  <c:v>41170</c:v>
                </c:pt>
                <c:pt idx="1301">
                  <c:v>41171</c:v>
                </c:pt>
                <c:pt idx="1302">
                  <c:v>41172</c:v>
                </c:pt>
                <c:pt idx="1303">
                  <c:v>41173</c:v>
                </c:pt>
                <c:pt idx="1304">
                  <c:v>41174</c:v>
                </c:pt>
                <c:pt idx="1305">
                  <c:v>41175</c:v>
                </c:pt>
                <c:pt idx="1306">
                  <c:v>41176</c:v>
                </c:pt>
                <c:pt idx="1307">
                  <c:v>41177</c:v>
                </c:pt>
                <c:pt idx="1308">
                  <c:v>41178</c:v>
                </c:pt>
                <c:pt idx="1309">
                  <c:v>41179</c:v>
                </c:pt>
                <c:pt idx="1310">
                  <c:v>41180</c:v>
                </c:pt>
                <c:pt idx="1311">
                  <c:v>41181</c:v>
                </c:pt>
                <c:pt idx="1312">
                  <c:v>41182</c:v>
                </c:pt>
                <c:pt idx="1313">
                  <c:v>41183</c:v>
                </c:pt>
                <c:pt idx="1314">
                  <c:v>41184</c:v>
                </c:pt>
                <c:pt idx="1315">
                  <c:v>41185</c:v>
                </c:pt>
                <c:pt idx="1316">
                  <c:v>41186</c:v>
                </c:pt>
                <c:pt idx="1317">
                  <c:v>41187</c:v>
                </c:pt>
                <c:pt idx="1318">
                  <c:v>41188</c:v>
                </c:pt>
                <c:pt idx="1319">
                  <c:v>41189</c:v>
                </c:pt>
                <c:pt idx="1320">
                  <c:v>41190</c:v>
                </c:pt>
                <c:pt idx="1321">
                  <c:v>41191</c:v>
                </c:pt>
                <c:pt idx="1322">
                  <c:v>41192</c:v>
                </c:pt>
                <c:pt idx="1323">
                  <c:v>41193</c:v>
                </c:pt>
                <c:pt idx="1324">
                  <c:v>41194</c:v>
                </c:pt>
                <c:pt idx="1325">
                  <c:v>41195</c:v>
                </c:pt>
                <c:pt idx="1326">
                  <c:v>41196</c:v>
                </c:pt>
                <c:pt idx="1327">
                  <c:v>41197</c:v>
                </c:pt>
                <c:pt idx="1328">
                  <c:v>41198</c:v>
                </c:pt>
                <c:pt idx="1329">
                  <c:v>41199</c:v>
                </c:pt>
                <c:pt idx="1330">
                  <c:v>41200</c:v>
                </c:pt>
                <c:pt idx="1331">
                  <c:v>41201</c:v>
                </c:pt>
                <c:pt idx="1332">
                  <c:v>41202</c:v>
                </c:pt>
                <c:pt idx="1333">
                  <c:v>41203</c:v>
                </c:pt>
                <c:pt idx="1334">
                  <c:v>41204</c:v>
                </c:pt>
                <c:pt idx="1335">
                  <c:v>41205</c:v>
                </c:pt>
                <c:pt idx="1336">
                  <c:v>41206</c:v>
                </c:pt>
                <c:pt idx="1337">
                  <c:v>41207</c:v>
                </c:pt>
                <c:pt idx="1338">
                  <c:v>41208</c:v>
                </c:pt>
                <c:pt idx="1339">
                  <c:v>41209</c:v>
                </c:pt>
                <c:pt idx="1340">
                  <c:v>41210</c:v>
                </c:pt>
                <c:pt idx="1341">
                  <c:v>41211</c:v>
                </c:pt>
                <c:pt idx="1342">
                  <c:v>41212</c:v>
                </c:pt>
                <c:pt idx="1343">
                  <c:v>41213</c:v>
                </c:pt>
                <c:pt idx="1344">
                  <c:v>41214</c:v>
                </c:pt>
                <c:pt idx="1345">
                  <c:v>41215</c:v>
                </c:pt>
                <c:pt idx="1346">
                  <c:v>41216</c:v>
                </c:pt>
                <c:pt idx="1347">
                  <c:v>41217</c:v>
                </c:pt>
                <c:pt idx="1348">
                  <c:v>41218</c:v>
                </c:pt>
                <c:pt idx="1349">
                  <c:v>41219</c:v>
                </c:pt>
                <c:pt idx="1350">
                  <c:v>41220</c:v>
                </c:pt>
                <c:pt idx="1351">
                  <c:v>41221</c:v>
                </c:pt>
                <c:pt idx="1352">
                  <c:v>41222</c:v>
                </c:pt>
                <c:pt idx="1353">
                  <c:v>41223</c:v>
                </c:pt>
                <c:pt idx="1354">
                  <c:v>41224</c:v>
                </c:pt>
                <c:pt idx="1355">
                  <c:v>41225</c:v>
                </c:pt>
                <c:pt idx="1356">
                  <c:v>41226</c:v>
                </c:pt>
                <c:pt idx="1357">
                  <c:v>41227</c:v>
                </c:pt>
                <c:pt idx="1358">
                  <c:v>41228</c:v>
                </c:pt>
                <c:pt idx="1359">
                  <c:v>41229</c:v>
                </c:pt>
                <c:pt idx="1360">
                  <c:v>41230</c:v>
                </c:pt>
                <c:pt idx="1361">
                  <c:v>41231</c:v>
                </c:pt>
                <c:pt idx="1362">
                  <c:v>41232</c:v>
                </c:pt>
                <c:pt idx="1363">
                  <c:v>41233</c:v>
                </c:pt>
                <c:pt idx="1364">
                  <c:v>41234</c:v>
                </c:pt>
                <c:pt idx="1365">
                  <c:v>41235</c:v>
                </c:pt>
                <c:pt idx="1366">
                  <c:v>41236</c:v>
                </c:pt>
                <c:pt idx="1367">
                  <c:v>41237</c:v>
                </c:pt>
                <c:pt idx="1368">
                  <c:v>41238</c:v>
                </c:pt>
                <c:pt idx="1369">
                  <c:v>41239</c:v>
                </c:pt>
                <c:pt idx="1370">
                  <c:v>41240</c:v>
                </c:pt>
                <c:pt idx="1371">
                  <c:v>41241</c:v>
                </c:pt>
                <c:pt idx="1372">
                  <c:v>41242</c:v>
                </c:pt>
                <c:pt idx="1373">
                  <c:v>41243</c:v>
                </c:pt>
                <c:pt idx="1374">
                  <c:v>41244</c:v>
                </c:pt>
                <c:pt idx="1375">
                  <c:v>41245</c:v>
                </c:pt>
                <c:pt idx="1376">
                  <c:v>41246</c:v>
                </c:pt>
                <c:pt idx="1377">
                  <c:v>41247</c:v>
                </c:pt>
                <c:pt idx="1378">
                  <c:v>41248</c:v>
                </c:pt>
                <c:pt idx="1379">
                  <c:v>41249</c:v>
                </c:pt>
                <c:pt idx="1380">
                  <c:v>41250</c:v>
                </c:pt>
                <c:pt idx="1381">
                  <c:v>41251</c:v>
                </c:pt>
                <c:pt idx="1382">
                  <c:v>41252</c:v>
                </c:pt>
                <c:pt idx="1383">
                  <c:v>41253</c:v>
                </c:pt>
                <c:pt idx="1384">
                  <c:v>41254</c:v>
                </c:pt>
                <c:pt idx="1385">
                  <c:v>41255</c:v>
                </c:pt>
                <c:pt idx="1386">
                  <c:v>41256</c:v>
                </c:pt>
                <c:pt idx="1387">
                  <c:v>41257</c:v>
                </c:pt>
                <c:pt idx="1388">
                  <c:v>41258</c:v>
                </c:pt>
                <c:pt idx="1389">
                  <c:v>41259</c:v>
                </c:pt>
                <c:pt idx="1390">
                  <c:v>41260</c:v>
                </c:pt>
                <c:pt idx="1391">
                  <c:v>41261</c:v>
                </c:pt>
                <c:pt idx="1392">
                  <c:v>41262</c:v>
                </c:pt>
                <c:pt idx="1393">
                  <c:v>41263</c:v>
                </c:pt>
                <c:pt idx="1394">
                  <c:v>41264</c:v>
                </c:pt>
                <c:pt idx="1395">
                  <c:v>41265</c:v>
                </c:pt>
                <c:pt idx="1396">
                  <c:v>41266</c:v>
                </c:pt>
                <c:pt idx="1397">
                  <c:v>41267</c:v>
                </c:pt>
                <c:pt idx="1398">
                  <c:v>41268</c:v>
                </c:pt>
                <c:pt idx="1399">
                  <c:v>41269</c:v>
                </c:pt>
                <c:pt idx="1400">
                  <c:v>41270</c:v>
                </c:pt>
                <c:pt idx="1401">
                  <c:v>41271</c:v>
                </c:pt>
                <c:pt idx="1402">
                  <c:v>41272</c:v>
                </c:pt>
                <c:pt idx="1403">
                  <c:v>41273</c:v>
                </c:pt>
                <c:pt idx="1404">
                  <c:v>41274</c:v>
                </c:pt>
                <c:pt idx="1405">
                  <c:v>41275</c:v>
                </c:pt>
                <c:pt idx="1406">
                  <c:v>41276</c:v>
                </c:pt>
                <c:pt idx="1407">
                  <c:v>41277</c:v>
                </c:pt>
                <c:pt idx="1408">
                  <c:v>41278</c:v>
                </c:pt>
                <c:pt idx="1409">
                  <c:v>41279</c:v>
                </c:pt>
                <c:pt idx="1410">
                  <c:v>41280</c:v>
                </c:pt>
                <c:pt idx="1411">
                  <c:v>41281</c:v>
                </c:pt>
                <c:pt idx="1412">
                  <c:v>41282</c:v>
                </c:pt>
                <c:pt idx="1413">
                  <c:v>41283</c:v>
                </c:pt>
                <c:pt idx="1414">
                  <c:v>41284</c:v>
                </c:pt>
                <c:pt idx="1415">
                  <c:v>41285</c:v>
                </c:pt>
                <c:pt idx="1416">
                  <c:v>41286</c:v>
                </c:pt>
                <c:pt idx="1417">
                  <c:v>41287</c:v>
                </c:pt>
                <c:pt idx="1418">
                  <c:v>41288</c:v>
                </c:pt>
                <c:pt idx="1419">
                  <c:v>41289</c:v>
                </c:pt>
                <c:pt idx="1420">
                  <c:v>41290</c:v>
                </c:pt>
                <c:pt idx="1421">
                  <c:v>41291</c:v>
                </c:pt>
                <c:pt idx="1422">
                  <c:v>41292</c:v>
                </c:pt>
                <c:pt idx="1423">
                  <c:v>41293</c:v>
                </c:pt>
                <c:pt idx="1424">
                  <c:v>41294</c:v>
                </c:pt>
                <c:pt idx="1425">
                  <c:v>41295</c:v>
                </c:pt>
                <c:pt idx="1426">
                  <c:v>41296</c:v>
                </c:pt>
                <c:pt idx="1427">
                  <c:v>41297</c:v>
                </c:pt>
                <c:pt idx="1428">
                  <c:v>41298</c:v>
                </c:pt>
                <c:pt idx="1429">
                  <c:v>41299</c:v>
                </c:pt>
                <c:pt idx="1430">
                  <c:v>41300</c:v>
                </c:pt>
                <c:pt idx="1431">
                  <c:v>41301</c:v>
                </c:pt>
                <c:pt idx="1432">
                  <c:v>41302</c:v>
                </c:pt>
                <c:pt idx="1433">
                  <c:v>41303</c:v>
                </c:pt>
                <c:pt idx="1434">
                  <c:v>41304</c:v>
                </c:pt>
                <c:pt idx="1435">
                  <c:v>41305</c:v>
                </c:pt>
                <c:pt idx="1436">
                  <c:v>41306</c:v>
                </c:pt>
                <c:pt idx="1437">
                  <c:v>41307</c:v>
                </c:pt>
                <c:pt idx="1438">
                  <c:v>41308</c:v>
                </c:pt>
                <c:pt idx="1439">
                  <c:v>41309</c:v>
                </c:pt>
                <c:pt idx="1440">
                  <c:v>41310</c:v>
                </c:pt>
                <c:pt idx="1441">
                  <c:v>41311</c:v>
                </c:pt>
                <c:pt idx="1442">
                  <c:v>41312</c:v>
                </c:pt>
                <c:pt idx="1443">
                  <c:v>41313</c:v>
                </c:pt>
                <c:pt idx="1444">
                  <c:v>41314</c:v>
                </c:pt>
                <c:pt idx="1445">
                  <c:v>41315</c:v>
                </c:pt>
                <c:pt idx="1446">
                  <c:v>41316</c:v>
                </c:pt>
                <c:pt idx="1447">
                  <c:v>41317</c:v>
                </c:pt>
                <c:pt idx="1448">
                  <c:v>41318</c:v>
                </c:pt>
                <c:pt idx="1449">
                  <c:v>41319</c:v>
                </c:pt>
                <c:pt idx="1450">
                  <c:v>41320</c:v>
                </c:pt>
                <c:pt idx="1451">
                  <c:v>41321</c:v>
                </c:pt>
                <c:pt idx="1452">
                  <c:v>41322</c:v>
                </c:pt>
                <c:pt idx="1453">
                  <c:v>41323</c:v>
                </c:pt>
                <c:pt idx="1454">
                  <c:v>41324</c:v>
                </c:pt>
                <c:pt idx="1455">
                  <c:v>41325</c:v>
                </c:pt>
                <c:pt idx="1456">
                  <c:v>41326</c:v>
                </c:pt>
                <c:pt idx="1457">
                  <c:v>41327</c:v>
                </c:pt>
                <c:pt idx="1458">
                  <c:v>41328</c:v>
                </c:pt>
                <c:pt idx="1459">
                  <c:v>41329</c:v>
                </c:pt>
                <c:pt idx="1460">
                  <c:v>41330</c:v>
                </c:pt>
                <c:pt idx="1461">
                  <c:v>41331</c:v>
                </c:pt>
                <c:pt idx="1462">
                  <c:v>41332</c:v>
                </c:pt>
                <c:pt idx="1463">
                  <c:v>41333</c:v>
                </c:pt>
                <c:pt idx="1464">
                  <c:v>41334</c:v>
                </c:pt>
                <c:pt idx="1465">
                  <c:v>41335</c:v>
                </c:pt>
                <c:pt idx="1466">
                  <c:v>41336</c:v>
                </c:pt>
                <c:pt idx="1467">
                  <c:v>41337</c:v>
                </c:pt>
                <c:pt idx="1468">
                  <c:v>41338</c:v>
                </c:pt>
                <c:pt idx="1469">
                  <c:v>41339</c:v>
                </c:pt>
                <c:pt idx="1470">
                  <c:v>41340</c:v>
                </c:pt>
                <c:pt idx="1471">
                  <c:v>41341</c:v>
                </c:pt>
                <c:pt idx="1472">
                  <c:v>41342</c:v>
                </c:pt>
                <c:pt idx="1473">
                  <c:v>41343</c:v>
                </c:pt>
                <c:pt idx="1474">
                  <c:v>41344</c:v>
                </c:pt>
                <c:pt idx="1475">
                  <c:v>41345</c:v>
                </c:pt>
                <c:pt idx="1476">
                  <c:v>41346</c:v>
                </c:pt>
                <c:pt idx="1477">
                  <c:v>41347</c:v>
                </c:pt>
                <c:pt idx="1478">
                  <c:v>41348</c:v>
                </c:pt>
                <c:pt idx="1479">
                  <c:v>41349</c:v>
                </c:pt>
                <c:pt idx="1480">
                  <c:v>41350</c:v>
                </c:pt>
                <c:pt idx="1481">
                  <c:v>41351</c:v>
                </c:pt>
                <c:pt idx="1482">
                  <c:v>41352</c:v>
                </c:pt>
                <c:pt idx="1483">
                  <c:v>41353</c:v>
                </c:pt>
                <c:pt idx="1484">
                  <c:v>41354</c:v>
                </c:pt>
                <c:pt idx="1485">
                  <c:v>41355</c:v>
                </c:pt>
                <c:pt idx="1486">
                  <c:v>41356</c:v>
                </c:pt>
                <c:pt idx="1487">
                  <c:v>41357</c:v>
                </c:pt>
                <c:pt idx="1488">
                  <c:v>41358</c:v>
                </c:pt>
                <c:pt idx="1489">
                  <c:v>41359</c:v>
                </c:pt>
                <c:pt idx="1490">
                  <c:v>41360</c:v>
                </c:pt>
                <c:pt idx="1491">
                  <c:v>41361</c:v>
                </c:pt>
                <c:pt idx="1492">
                  <c:v>41362</c:v>
                </c:pt>
                <c:pt idx="1493">
                  <c:v>41363</c:v>
                </c:pt>
                <c:pt idx="1494">
                  <c:v>41364</c:v>
                </c:pt>
                <c:pt idx="1495">
                  <c:v>41365</c:v>
                </c:pt>
                <c:pt idx="1496">
                  <c:v>41366</c:v>
                </c:pt>
                <c:pt idx="1497">
                  <c:v>41367</c:v>
                </c:pt>
                <c:pt idx="1498">
                  <c:v>41368</c:v>
                </c:pt>
                <c:pt idx="1499">
                  <c:v>41369</c:v>
                </c:pt>
                <c:pt idx="1500">
                  <c:v>41370</c:v>
                </c:pt>
                <c:pt idx="1501">
                  <c:v>41371</c:v>
                </c:pt>
                <c:pt idx="1502">
                  <c:v>41372</c:v>
                </c:pt>
                <c:pt idx="1503">
                  <c:v>41373</c:v>
                </c:pt>
                <c:pt idx="1504">
                  <c:v>41374</c:v>
                </c:pt>
                <c:pt idx="1505">
                  <c:v>41375</c:v>
                </c:pt>
                <c:pt idx="1506">
                  <c:v>41376</c:v>
                </c:pt>
                <c:pt idx="1507">
                  <c:v>41377</c:v>
                </c:pt>
                <c:pt idx="1508">
                  <c:v>41378</c:v>
                </c:pt>
                <c:pt idx="1509">
                  <c:v>41379</c:v>
                </c:pt>
                <c:pt idx="1510">
                  <c:v>41380</c:v>
                </c:pt>
                <c:pt idx="1511">
                  <c:v>41381</c:v>
                </c:pt>
                <c:pt idx="1512">
                  <c:v>41382</c:v>
                </c:pt>
                <c:pt idx="1513">
                  <c:v>41383</c:v>
                </c:pt>
                <c:pt idx="1514">
                  <c:v>41384</c:v>
                </c:pt>
                <c:pt idx="1515">
                  <c:v>41385</c:v>
                </c:pt>
                <c:pt idx="1516">
                  <c:v>41386</c:v>
                </c:pt>
                <c:pt idx="1517">
                  <c:v>41387</c:v>
                </c:pt>
                <c:pt idx="1518">
                  <c:v>41388</c:v>
                </c:pt>
                <c:pt idx="1519">
                  <c:v>41389</c:v>
                </c:pt>
                <c:pt idx="1520">
                  <c:v>41390</c:v>
                </c:pt>
                <c:pt idx="1521">
                  <c:v>41391</c:v>
                </c:pt>
                <c:pt idx="1522">
                  <c:v>41392</c:v>
                </c:pt>
                <c:pt idx="1523">
                  <c:v>41393</c:v>
                </c:pt>
                <c:pt idx="1524">
                  <c:v>41394</c:v>
                </c:pt>
                <c:pt idx="1525">
                  <c:v>41395</c:v>
                </c:pt>
                <c:pt idx="1526">
                  <c:v>41396</c:v>
                </c:pt>
                <c:pt idx="1527">
                  <c:v>41397</c:v>
                </c:pt>
                <c:pt idx="1528">
                  <c:v>41398</c:v>
                </c:pt>
                <c:pt idx="1529">
                  <c:v>41399</c:v>
                </c:pt>
                <c:pt idx="1530">
                  <c:v>41400</c:v>
                </c:pt>
                <c:pt idx="1531">
                  <c:v>41401</c:v>
                </c:pt>
                <c:pt idx="1532">
                  <c:v>41402</c:v>
                </c:pt>
                <c:pt idx="1533">
                  <c:v>41403</c:v>
                </c:pt>
                <c:pt idx="1534">
                  <c:v>41404</c:v>
                </c:pt>
                <c:pt idx="1535">
                  <c:v>41405</c:v>
                </c:pt>
                <c:pt idx="1536">
                  <c:v>41406</c:v>
                </c:pt>
                <c:pt idx="1537">
                  <c:v>41407</c:v>
                </c:pt>
                <c:pt idx="1538">
                  <c:v>41408</c:v>
                </c:pt>
                <c:pt idx="1539">
                  <c:v>41409</c:v>
                </c:pt>
                <c:pt idx="1540">
                  <c:v>41410</c:v>
                </c:pt>
                <c:pt idx="1541">
                  <c:v>41411</c:v>
                </c:pt>
                <c:pt idx="1542">
                  <c:v>41412</c:v>
                </c:pt>
                <c:pt idx="1543">
                  <c:v>41413</c:v>
                </c:pt>
                <c:pt idx="1544">
                  <c:v>41414</c:v>
                </c:pt>
                <c:pt idx="1545">
                  <c:v>41415</c:v>
                </c:pt>
                <c:pt idx="1546">
                  <c:v>41416</c:v>
                </c:pt>
                <c:pt idx="1547">
                  <c:v>41417</c:v>
                </c:pt>
                <c:pt idx="1548">
                  <c:v>41418</c:v>
                </c:pt>
                <c:pt idx="1549">
                  <c:v>41419</c:v>
                </c:pt>
                <c:pt idx="1550">
                  <c:v>41420</c:v>
                </c:pt>
                <c:pt idx="1551">
                  <c:v>41421</c:v>
                </c:pt>
                <c:pt idx="1552">
                  <c:v>41422</c:v>
                </c:pt>
                <c:pt idx="1553">
                  <c:v>41423</c:v>
                </c:pt>
                <c:pt idx="1554">
                  <c:v>41424</c:v>
                </c:pt>
                <c:pt idx="1555">
                  <c:v>41425</c:v>
                </c:pt>
                <c:pt idx="1556">
                  <c:v>41426</c:v>
                </c:pt>
                <c:pt idx="1557">
                  <c:v>41427</c:v>
                </c:pt>
                <c:pt idx="1558">
                  <c:v>41428</c:v>
                </c:pt>
                <c:pt idx="1559">
                  <c:v>41429</c:v>
                </c:pt>
                <c:pt idx="1560">
                  <c:v>41430</c:v>
                </c:pt>
                <c:pt idx="1561">
                  <c:v>41431</c:v>
                </c:pt>
                <c:pt idx="1562">
                  <c:v>41432</c:v>
                </c:pt>
                <c:pt idx="1563">
                  <c:v>41433</c:v>
                </c:pt>
                <c:pt idx="1564">
                  <c:v>41434</c:v>
                </c:pt>
                <c:pt idx="1565">
                  <c:v>41435</c:v>
                </c:pt>
                <c:pt idx="1566">
                  <c:v>41436</c:v>
                </c:pt>
                <c:pt idx="1567">
                  <c:v>41437</c:v>
                </c:pt>
                <c:pt idx="1568">
                  <c:v>41438</c:v>
                </c:pt>
                <c:pt idx="1569">
                  <c:v>41439</c:v>
                </c:pt>
                <c:pt idx="1570">
                  <c:v>41440</c:v>
                </c:pt>
                <c:pt idx="1571">
                  <c:v>41441</c:v>
                </c:pt>
                <c:pt idx="1572">
                  <c:v>41442</c:v>
                </c:pt>
                <c:pt idx="1573">
                  <c:v>41443</c:v>
                </c:pt>
                <c:pt idx="1574">
                  <c:v>41444</c:v>
                </c:pt>
                <c:pt idx="1575">
                  <c:v>41445</c:v>
                </c:pt>
                <c:pt idx="1576">
                  <c:v>41446</c:v>
                </c:pt>
                <c:pt idx="1577">
                  <c:v>41447</c:v>
                </c:pt>
                <c:pt idx="1578">
                  <c:v>41448</c:v>
                </c:pt>
                <c:pt idx="1579">
                  <c:v>41449</c:v>
                </c:pt>
                <c:pt idx="1580">
                  <c:v>41450</c:v>
                </c:pt>
                <c:pt idx="1581">
                  <c:v>41451</c:v>
                </c:pt>
                <c:pt idx="1582">
                  <c:v>41452</c:v>
                </c:pt>
                <c:pt idx="1583">
                  <c:v>41453</c:v>
                </c:pt>
                <c:pt idx="1584">
                  <c:v>41454</c:v>
                </c:pt>
                <c:pt idx="1585">
                  <c:v>41455</c:v>
                </c:pt>
                <c:pt idx="1586">
                  <c:v>41456</c:v>
                </c:pt>
                <c:pt idx="1587">
                  <c:v>41457</c:v>
                </c:pt>
                <c:pt idx="1588">
                  <c:v>41458</c:v>
                </c:pt>
                <c:pt idx="1589">
                  <c:v>41459</c:v>
                </c:pt>
                <c:pt idx="1590">
                  <c:v>41460</c:v>
                </c:pt>
                <c:pt idx="1591">
                  <c:v>41461</c:v>
                </c:pt>
                <c:pt idx="1592">
                  <c:v>41462</c:v>
                </c:pt>
                <c:pt idx="1593">
                  <c:v>41463</c:v>
                </c:pt>
                <c:pt idx="1594">
                  <c:v>41464</c:v>
                </c:pt>
                <c:pt idx="1595">
                  <c:v>41465</c:v>
                </c:pt>
                <c:pt idx="1596">
                  <c:v>41466</c:v>
                </c:pt>
                <c:pt idx="1597">
                  <c:v>41467</c:v>
                </c:pt>
                <c:pt idx="1598">
                  <c:v>41468</c:v>
                </c:pt>
                <c:pt idx="1599">
                  <c:v>41469</c:v>
                </c:pt>
                <c:pt idx="1600">
                  <c:v>41470</c:v>
                </c:pt>
                <c:pt idx="1601">
                  <c:v>41471</c:v>
                </c:pt>
                <c:pt idx="1602">
                  <c:v>41472</c:v>
                </c:pt>
                <c:pt idx="1603">
                  <c:v>41473</c:v>
                </c:pt>
                <c:pt idx="1604">
                  <c:v>41474</c:v>
                </c:pt>
                <c:pt idx="1605">
                  <c:v>41475</c:v>
                </c:pt>
                <c:pt idx="1606">
                  <c:v>41476</c:v>
                </c:pt>
                <c:pt idx="1607">
                  <c:v>41477</c:v>
                </c:pt>
                <c:pt idx="1608">
                  <c:v>41478</c:v>
                </c:pt>
                <c:pt idx="1609">
                  <c:v>41479</c:v>
                </c:pt>
                <c:pt idx="1610">
                  <c:v>41480</c:v>
                </c:pt>
                <c:pt idx="1611">
                  <c:v>41481</c:v>
                </c:pt>
                <c:pt idx="1612">
                  <c:v>41482</c:v>
                </c:pt>
                <c:pt idx="1613">
                  <c:v>41483</c:v>
                </c:pt>
                <c:pt idx="1614">
                  <c:v>41484</c:v>
                </c:pt>
                <c:pt idx="1615">
                  <c:v>41485</c:v>
                </c:pt>
                <c:pt idx="1616">
                  <c:v>41486</c:v>
                </c:pt>
                <c:pt idx="1617">
                  <c:v>41487</c:v>
                </c:pt>
                <c:pt idx="1618">
                  <c:v>41488</c:v>
                </c:pt>
                <c:pt idx="1619">
                  <c:v>41489</c:v>
                </c:pt>
                <c:pt idx="1620">
                  <c:v>41490</c:v>
                </c:pt>
                <c:pt idx="1621">
                  <c:v>41491</c:v>
                </c:pt>
                <c:pt idx="1622">
                  <c:v>41492</c:v>
                </c:pt>
                <c:pt idx="1623">
                  <c:v>41493</c:v>
                </c:pt>
                <c:pt idx="1624">
                  <c:v>41494</c:v>
                </c:pt>
                <c:pt idx="1625">
                  <c:v>41495</c:v>
                </c:pt>
                <c:pt idx="1626">
                  <c:v>41496</c:v>
                </c:pt>
                <c:pt idx="1627">
                  <c:v>41497</c:v>
                </c:pt>
                <c:pt idx="1628">
                  <c:v>41498</c:v>
                </c:pt>
                <c:pt idx="1629">
                  <c:v>41499</c:v>
                </c:pt>
                <c:pt idx="1630">
                  <c:v>41500</c:v>
                </c:pt>
                <c:pt idx="1631">
                  <c:v>41501</c:v>
                </c:pt>
                <c:pt idx="1632">
                  <c:v>41502</c:v>
                </c:pt>
                <c:pt idx="1633">
                  <c:v>41503</c:v>
                </c:pt>
                <c:pt idx="1634">
                  <c:v>41504</c:v>
                </c:pt>
                <c:pt idx="1635">
                  <c:v>41505</c:v>
                </c:pt>
                <c:pt idx="1636">
                  <c:v>41506</c:v>
                </c:pt>
                <c:pt idx="1637">
                  <c:v>41507</c:v>
                </c:pt>
                <c:pt idx="1638">
                  <c:v>41508</c:v>
                </c:pt>
                <c:pt idx="1639">
                  <c:v>41509</c:v>
                </c:pt>
                <c:pt idx="1640">
                  <c:v>41510</c:v>
                </c:pt>
                <c:pt idx="1641">
                  <c:v>41511</c:v>
                </c:pt>
                <c:pt idx="1642">
                  <c:v>41512</c:v>
                </c:pt>
                <c:pt idx="1643">
                  <c:v>41513</c:v>
                </c:pt>
                <c:pt idx="1644">
                  <c:v>41514</c:v>
                </c:pt>
                <c:pt idx="1645">
                  <c:v>41515</c:v>
                </c:pt>
                <c:pt idx="1646">
                  <c:v>41516</c:v>
                </c:pt>
                <c:pt idx="1647">
                  <c:v>41517</c:v>
                </c:pt>
                <c:pt idx="1648">
                  <c:v>41518</c:v>
                </c:pt>
                <c:pt idx="1649">
                  <c:v>41519</c:v>
                </c:pt>
                <c:pt idx="1650">
                  <c:v>41520</c:v>
                </c:pt>
                <c:pt idx="1651">
                  <c:v>41521</c:v>
                </c:pt>
                <c:pt idx="1652">
                  <c:v>41522</c:v>
                </c:pt>
                <c:pt idx="1653">
                  <c:v>41523</c:v>
                </c:pt>
                <c:pt idx="1654">
                  <c:v>41524</c:v>
                </c:pt>
                <c:pt idx="1655">
                  <c:v>41525</c:v>
                </c:pt>
                <c:pt idx="1656">
                  <c:v>41526</c:v>
                </c:pt>
                <c:pt idx="1657">
                  <c:v>41527</c:v>
                </c:pt>
                <c:pt idx="1658">
                  <c:v>41528</c:v>
                </c:pt>
                <c:pt idx="1659">
                  <c:v>41529</c:v>
                </c:pt>
                <c:pt idx="1660">
                  <c:v>41530</c:v>
                </c:pt>
                <c:pt idx="1661">
                  <c:v>41531</c:v>
                </c:pt>
                <c:pt idx="1662">
                  <c:v>41532</c:v>
                </c:pt>
                <c:pt idx="1663">
                  <c:v>41533</c:v>
                </c:pt>
                <c:pt idx="1664">
                  <c:v>41534</c:v>
                </c:pt>
                <c:pt idx="1665">
                  <c:v>41535</c:v>
                </c:pt>
                <c:pt idx="1666">
                  <c:v>41536</c:v>
                </c:pt>
                <c:pt idx="1667">
                  <c:v>41537</c:v>
                </c:pt>
                <c:pt idx="1668">
                  <c:v>41538</c:v>
                </c:pt>
                <c:pt idx="1669">
                  <c:v>41539</c:v>
                </c:pt>
                <c:pt idx="1670">
                  <c:v>41540</c:v>
                </c:pt>
                <c:pt idx="1671">
                  <c:v>41541</c:v>
                </c:pt>
                <c:pt idx="1672">
                  <c:v>41542</c:v>
                </c:pt>
                <c:pt idx="1673">
                  <c:v>41543</c:v>
                </c:pt>
                <c:pt idx="1674">
                  <c:v>41544</c:v>
                </c:pt>
                <c:pt idx="1675">
                  <c:v>41545</c:v>
                </c:pt>
                <c:pt idx="1676">
                  <c:v>41546</c:v>
                </c:pt>
                <c:pt idx="1677">
                  <c:v>41547</c:v>
                </c:pt>
                <c:pt idx="1678">
                  <c:v>41548</c:v>
                </c:pt>
                <c:pt idx="1679">
                  <c:v>41549</c:v>
                </c:pt>
                <c:pt idx="1680">
                  <c:v>41550</c:v>
                </c:pt>
                <c:pt idx="1681">
                  <c:v>41551</c:v>
                </c:pt>
                <c:pt idx="1682">
                  <c:v>41552</c:v>
                </c:pt>
                <c:pt idx="1683">
                  <c:v>41553</c:v>
                </c:pt>
                <c:pt idx="1684">
                  <c:v>41554</c:v>
                </c:pt>
                <c:pt idx="1685">
                  <c:v>41555</c:v>
                </c:pt>
                <c:pt idx="1686">
                  <c:v>41556</c:v>
                </c:pt>
                <c:pt idx="1687">
                  <c:v>41557</c:v>
                </c:pt>
                <c:pt idx="1688">
                  <c:v>41558</c:v>
                </c:pt>
                <c:pt idx="1689">
                  <c:v>41559</c:v>
                </c:pt>
                <c:pt idx="1690">
                  <c:v>41560</c:v>
                </c:pt>
                <c:pt idx="1691">
                  <c:v>41561</c:v>
                </c:pt>
                <c:pt idx="1692">
                  <c:v>41562</c:v>
                </c:pt>
                <c:pt idx="1693">
                  <c:v>41563</c:v>
                </c:pt>
                <c:pt idx="1694">
                  <c:v>41564</c:v>
                </c:pt>
                <c:pt idx="1695">
                  <c:v>41565</c:v>
                </c:pt>
                <c:pt idx="1696">
                  <c:v>41566</c:v>
                </c:pt>
                <c:pt idx="1697">
                  <c:v>41567</c:v>
                </c:pt>
                <c:pt idx="1698">
                  <c:v>41568</c:v>
                </c:pt>
                <c:pt idx="1699">
                  <c:v>41569</c:v>
                </c:pt>
                <c:pt idx="1700">
                  <c:v>41570</c:v>
                </c:pt>
                <c:pt idx="1701">
                  <c:v>41571</c:v>
                </c:pt>
                <c:pt idx="1702">
                  <c:v>41572</c:v>
                </c:pt>
                <c:pt idx="1703">
                  <c:v>41573</c:v>
                </c:pt>
                <c:pt idx="1704">
                  <c:v>41574</c:v>
                </c:pt>
                <c:pt idx="1705">
                  <c:v>41575</c:v>
                </c:pt>
                <c:pt idx="1706">
                  <c:v>41576</c:v>
                </c:pt>
                <c:pt idx="1707">
                  <c:v>41577</c:v>
                </c:pt>
                <c:pt idx="1708">
                  <c:v>41578</c:v>
                </c:pt>
                <c:pt idx="1709">
                  <c:v>41579</c:v>
                </c:pt>
                <c:pt idx="1710">
                  <c:v>41580</c:v>
                </c:pt>
                <c:pt idx="1711">
                  <c:v>41581</c:v>
                </c:pt>
                <c:pt idx="1712">
                  <c:v>41582</c:v>
                </c:pt>
                <c:pt idx="1713">
                  <c:v>41583</c:v>
                </c:pt>
                <c:pt idx="1714">
                  <c:v>41584</c:v>
                </c:pt>
                <c:pt idx="1715">
                  <c:v>41585</c:v>
                </c:pt>
                <c:pt idx="1716">
                  <c:v>41586</c:v>
                </c:pt>
                <c:pt idx="1717">
                  <c:v>41587</c:v>
                </c:pt>
                <c:pt idx="1718">
                  <c:v>41588</c:v>
                </c:pt>
                <c:pt idx="1719">
                  <c:v>41589</c:v>
                </c:pt>
                <c:pt idx="1720">
                  <c:v>41590</c:v>
                </c:pt>
                <c:pt idx="1721">
                  <c:v>41591</c:v>
                </c:pt>
                <c:pt idx="1722">
                  <c:v>41592</c:v>
                </c:pt>
                <c:pt idx="1723">
                  <c:v>41593</c:v>
                </c:pt>
                <c:pt idx="1724">
                  <c:v>41594</c:v>
                </c:pt>
                <c:pt idx="1725">
                  <c:v>41595</c:v>
                </c:pt>
                <c:pt idx="1726">
                  <c:v>41596</c:v>
                </c:pt>
                <c:pt idx="1727">
                  <c:v>41597</c:v>
                </c:pt>
                <c:pt idx="1728">
                  <c:v>41598</c:v>
                </c:pt>
                <c:pt idx="1729">
                  <c:v>41599</c:v>
                </c:pt>
                <c:pt idx="1730">
                  <c:v>41600</c:v>
                </c:pt>
                <c:pt idx="1731">
                  <c:v>41601</c:v>
                </c:pt>
                <c:pt idx="1732">
                  <c:v>41602</c:v>
                </c:pt>
                <c:pt idx="1733">
                  <c:v>41603</c:v>
                </c:pt>
                <c:pt idx="1734">
                  <c:v>41604</c:v>
                </c:pt>
                <c:pt idx="1735">
                  <c:v>41605</c:v>
                </c:pt>
                <c:pt idx="1736">
                  <c:v>41606</c:v>
                </c:pt>
                <c:pt idx="1737">
                  <c:v>41607</c:v>
                </c:pt>
                <c:pt idx="1738">
                  <c:v>41608</c:v>
                </c:pt>
                <c:pt idx="1739">
                  <c:v>41609</c:v>
                </c:pt>
                <c:pt idx="1740">
                  <c:v>41610</c:v>
                </c:pt>
                <c:pt idx="1741">
                  <c:v>41611</c:v>
                </c:pt>
                <c:pt idx="1742">
                  <c:v>41612</c:v>
                </c:pt>
                <c:pt idx="1743">
                  <c:v>41613</c:v>
                </c:pt>
                <c:pt idx="1744">
                  <c:v>41614</c:v>
                </c:pt>
                <c:pt idx="1745">
                  <c:v>41615</c:v>
                </c:pt>
                <c:pt idx="1746">
                  <c:v>41616</c:v>
                </c:pt>
                <c:pt idx="1747">
                  <c:v>41617</c:v>
                </c:pt>
                <c:pt idx="1748">
                  <c:v>41618</c:v>
                </c:pt>
                <c:pt idx="1749">
                  <c:v>41619</c:v>
                </c:pt>
                <c:pt idx="1750">
                  <c:v>41620</c:v>
                </c:pt>
                <c:pt idx="1751">
                  <c:v>41621</c:v>
                </c:pt>
                <c:pt idx="1752">
                  <c:v>41622</c:v>
                </c:pt>
                <c:pt idx="1753">
                  <c:v>41623</c:v>
                </c:pt>
                <c:pt idx="1754">
                  <c:v>41624</c:v>
                </c:pt>
                <c:pt idx="1755">
                  <c:v>41625</c:v>
                </c:pt>
                <c:pt idx="1756">
                  <c:v>41626</c:v>
                </c:pt>
                <c:pt idx="1757">
                  <c:v>41627</c:v>
                </c:pt>
                <c:pt idx="1758">
                  <c:v>41628</c:v>
                </c:pt>
                <c:pt idx="1759">
                  <c:v>41629</c:v>
                </c:pt>
                <c:pt idx="1760">
                  <c:v>41630</c:v>
                </c:pt>
                <c:pt idx="1761">
                  <c:v>41631</c:v>
                </c:pt>
                <c:pt idx="1762">
                  <c:v>41632</c:v>
                </c:pt>
                <c:pt idx="1763">
                  <c:v>41633</c:v>
                </c:pt>
                <c:pt idx="1764">
                  <c:v>41634</c:v>
                </c:pt>
                <c:pt idx="1765">
                  <c:v>41635</c:v>
                </c:pt>
                <c:pt idx="1766">
                  <c:v>41636</c:v>
                </c:pt>
                <c:pt idx="1767">
                  <c:v>41637</c:v>
                </c:pt>
                <c:pt idx="1768">
                  <c:v>41638</c:v>
                </c:pt>
                <c:pt idx="1769">
                  <c:v>41639</c:v>
                </c:pt>
              </c:numCache>
            </c:numRef>
          </c:cat>
          <c:val>
            <c:numRef>
              <c:f>'Clean Data'!$C$2:$C$1771</c:f>
              <c:numCache>
                <c:formatCode>General</c:formatCode>
                <c:ptCount val="1770"/>
                <c:pt idx="0">
                  <c:v>1337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1369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1214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1252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1296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755904"/>
        <c:axId val="35852224"/>
      </c:lineChart>
      <c:dateAx>
        <c:axId val="85591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73279168"/>
        <c:crosses val="autoZero"/>
        <c:auto val="1"/>
        <c:lblOffset val="100"/>
        <c:baseTimeUnit val="days"/>
      </c:dateAx>
      <c:valAx>
        <c:axId val="73279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Normalized</a:t>
                </a:r>
                <a:r>
                  <a:rPr lang="nl-NL" baseline="0"/>
                  <a:t> Unique ZZP users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591040"/>
        <c:crosses val="autoZero"/>
        <c:crossBetween val="between"/>
      </c:valAx>
      <c:valAx>
        <c:axId val="35852224"/>
        <c:scaling>
          <c:orientation val="minMax"/>
          <c:max val="18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ZZP</a:t>
                </a:r>
                <a:r>
                  <a:rPr lang="nl-NL" baseline="0"/>
                  <a:t> érs x1000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755904"/>
        <c:crosses val="max"/>
        <c:crossBetween val="between"/>
      </c:valAx>
      <c:dateAx>
        <c:axId val="857559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5852224"/>
        <c:crosses val="autoZero"/>
        <c:auto val="1"/>
        <c:lblOffset val="100"/>
        <c:baseTimeUnit val="days"/>
      </c:date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'MR P thresholded 2'!$L$1</c:f>
              <c:strCache>
                <c:ptCount val="1"/>
                <c:pt idx="0">
                  <c:v>Uniek Normalized</c:v>
                </c:pt>
              </c:strCache>
            </c:strRef>
          </c:tx>
          <c:marker>
            <c:symbol val="none"/>
          </c:marker>
          <c:cat>
            <c:numRef>
              <c:f>'MR P thresholded 2'!$I$2:$I$59</c:f>
              <c:numCache>
                <c:formatCode>dd/mm/yyyy;@</c:formatCode>
                <c:ptCount val="58"/>
                <c:pt idx="0">
                  <c:v>40558</c:v>
                </c:pt>
                <c:pt idx="1">
                  <c:v>40589</c:v>
                </c:pt>
                <c:pt idx="2">
                  <c:v>40617</c:v>
                </c:pt>
                <c:pt idx="3">
                  <c:v>40648</c:v>
                </c:pt>
                <c:pt idx="4">
                  <c:v>40678</c:v>
                </c:pt>
                <c:pt idx="5">
                  <c:v>40709</c:v>
                </c:pt>
                <c:pt idx="6">
                  <c:v>40739</c:v>
                </c:pt>
                <c:pt idx="7">
                  <c:v>40770</c:v>
                </c:pt>
                <c:pt idx="8">
                  <c:v>40801</c:v>
                </c:pt>
                <c:pt idx="9">
                  <c:v>40831</c:v>
                </c:pt>
                <c:pt idx="10">
                  <c:v>40862</c:v>
                </c:pt>
                <c:pt idx="11">
                  <c:v>40892</c:v>
                </c:pt>
                <c:pt idx="12">
                  <c:v>40923</c:v>
                </c:pt>
                <c:pt idx="13">
                  <c:v>40954</c:v>
                </c:pt>
                <c:pt idx="14">
                  <c:v>40983</c:v>
                </c:pt>
                <c:pt idx="15">
                  <c:v>41014</c:v>
                </c:pt>
                <c:pt idx="16">
                  <c:v>41044</c:v>
                </c:pt>
                <c:pt idx="17">
                  <c:v>41075</c:v>
                </c:pt>
                <c:pt idx="18">
                  <c:v>41105</c:v>
                </c:pt>
                <c:pt idx="19">
                  <c:v>41136</c:v>
                </c:pt>
                <c:pt idx="20">
                  <c:v>41167</c:v>
                </c:pt>
                <c:pt idx="21">
                  <c:v>41197</c:v>
                </c:pt>
                <c:pt idx="22">
                  <c:v>41228</c:v>
                </c:pt>
                <c:pt idx="23">
                  <c:v>41258</c:v>
                </c:pt>
                <c:pt idx="24">
                  <c:v>41289</c:v>
                </c:pt>
                <c:pt idx="25">
                  <c:v>41320</c:v>
                </c:pt>
                <c:pt idx="26">
                  <c:v>41348</c:v>
                </c:pt>
                <c:pt idx="27">
                  <c:v>41379</c:v>
                </c:pt>
                <c:pt idx="28">
                  <c:v>41409</c:v>
                </c:pt>
                <c:pt idx="29">
                  <c:v>41440</c:v>
                </c:pt>
                <c:pt idx="30">
                  <c:v>41470</c:v>
                </c:pt>
                <c:pt idx="31">
                  <c:v>41501</c:v>
                </c:pt>
                <c:pt idx="32">
                  <c:v>41532</c:v>
                </c:pt>
                <c:pt idx="33">
                  <c:v>41562</c:v>
                </c:pt>
                <c:pt idx="34">
                  <c:v>41593</c:v>
                </c:pt>
                <c:pt idx="35">
                  <c:v>41623</c:v>
                </c:pt>
                <c:pt idx="36">
                  <c:v>41654</c:v>
                </c:pt>
                <c:pt idx="37">
                  <c:v>41685</c:v>
                </c:pt>
                <c:pt idx="38">
                  <c:v>41713</c:v>
                </c:pt>
                <c:pt idx="39">
                  <c:v>41744</c:v>
                </c:pt>
                <c:pt idx="40">
                  <c:v>41774</c:v>
                </c:pt>
                <c:pt idx="41">
                  <c:v>41805</c:v>
                </c:pt>
                <c:pt idx="42">
                  <c:v>41835</c:v>
                </c:pt>
                <c:pt idx="43">
                  <c:v>41866</c:v>
                </c:pt>
                <c:pt idx="44">
                  <c:v>41897</c:v>
                </c:pt>
                <c:pt idx="45">
                  <c:v>41927</c:v>
                </c:pt>
                <c:pt idx="46">
                  <c:v>41958</c:v>
                </c:pt>
                <c:pt idx="47">
                  <c:v>41988</c:v>
                </c:pt>
                <c:pt idx="48">
                  <c:v>42019</c:v>
                </c:pt>
                <c:pt idx="49">
                  <c:v>42050</c:v>
                </c:pt>
                <c:pt idx="50">
                  <c:v>42078</c:v>
                </c:pt>
                <c:pt idx="51">
                  <c:v>42109</c:v>
                </c:pt>
                <c:pt idx="52">
                  <c:v>42170</c:v>
                </c:pt>
                <c:pt idx="53">
                  <c:v>42200</c:v>
                </c:pt>
                <c:pt idx="54">
                  <c:v>42231</c:v>
                </c:pt>
                <c:pt idx="55">
                  <c:v>42262</c:v>
                </c:pt>
                <c:pt idx="56">
                  <c:v>42292</c:v>
                </c:pt>
              </c:numCache>
            </c:numRef>
          </c:cat>
          <c:val>
            <c:numRef>
              <c:f>'MR P thresholded 2'!$L$2:$L$59</c:f>
              <c:numCache>
                <c:formatCode>General</c:formatCode>
                <c:ptCount val="58"/>
                <c:pt idx="0">
                  <c:v>40.244687701223441</c:v>
                </c:pt>
                <c:pt idx="1">
                  <c:v>33.760550171928728</c:v>
                </c:pt>
                <c:pt idx="2">
                  <c:v>37.363304981774</c:v>
                </c:pt>
                <c:pt idx="3">
                  <c:v>33.677991137370753</c:v>
                </c:pt>
                <c:pt idx="4">
                  <c:v>31.627372052903969</c:v>
                </c:pt>
                <c:pt idx="5">
                  <c:v>24.3629235508261</c:v>
                </c:pt>
                <c:pt idx="6">
                  <c:v>27.565502183406114</c:v>
                </c:pt>
                <c:pt idx="7">
                  <c:v>26.350811817939846</c:v>
                </c:pt>
                <c:pt idx="8">
                  <c:v>38.441558441558442</c:v>
                </c:pt>
                <c:pt idx="9">
                  <c:v>24.093329951813342</c:v>
                </c:pt>
                <c:pt idx="10">
                  <c:v>33.448959365708625</c:v>
                </c:pt>
                <c:pt idx="11">
                  <c:v>29.789295228868976</c:v>
                </c:pt>
                <c:pt idx="12">
                  <c:v>28.659403126480342</c:v>
                </c:pt>
                <c:pt idx="13">
                  <c:v>30.169401187668761</c:v>
                </c:pt>
                <c:pt idx="14">
                  <c:v>28.565660106409506</c:v>
                </c:pt>
                <c:pt idx="15">
                  <c:v>32.31135614433483</c:v>
                </c:pt>
                <c:pt idx="16">
                  <c:v>33.666132959441221</c:v>
                </c:pt>
                <c:pt idx="17">
                  <c:v>42.312569712462306</c:v>
                </c:pt>
                <c:pt idx="18">
                  <c:v>40.015175375370205</c:v>
                </c:pt>
                <c:pt idx="19">
                  <c:v>41.251176363127186</c:v>
                </c:pt>
                <c:pt idx="20">
                  <c:v>57.293427380969661</c:v>
                </c:pt>
                <c:pt idx="21">
                  <c:v>46.435327787503546</c:v>
                </c:pt>
                <c:pt idx="22">
                  <c:v>56.556129967579793</c:v>
                </c:pt>
                <c:pt idx="23">
                  <c:v>45.960489567909583</c:v>
                </c:pt>
                <c:pt idx="24">
                  <c:v>52.789115646258502</c:v>
                </c:pt>
                <c:pt idx="25">
                  <c:v>69.117808162294082</c:v>
                </c:pt>
                <c:pt idx="26">
                  <c:v>61.988560093520441</c:v>
                </c:pt>
                <c:pt idx="27">
                  <c:v>61.962117187712998</c:v>
                </c:pt>
                <c:pt idx="28">
                  <c:v>64.700436976797434</c:v>
                </c:pt>
                <c:pt idx="29">
                  <c:v>75.789438616801107</c:v>
                </c:pt>
                <c:pt idx="30">
                  <c:v>64.111462516257831</c:v>
                </c:pt>
                <c:pt idx="31">
                  <c:v>88.722974128436718</c:v>
                </c:pt>
                <c:pt idx="32">
                  <c:v>103.13809600892102</c:v>
                </c:pt>
                <c:pt idx="33">
                  <c:v>84.373826279653244</c:v>
                </c:pt>
                <c:pt idx="34">
                  <c:v>104.84051490860458</c:v>
                </c:pt>
                <c:pt idx="35">
                  <c:v>103.5683566803155</c:v>
                </c:pt>
                <c:pt idx="36">
                  <c:v>143.14285714285714</c:v>
                </c:pt>
                <c:pt idx="37">
                  <c:v>165.03630362844518</c:v>
                </c:pt>
                <c:pt idx="38">
                  <c:v>117.33987835667422</c:v>
                </c:pt>
                <c:pt idx="39">
                  <c:v>193.68415227544293</c:v>
                </c:pt>
                <c:pt idx="40">
                  <c:v>159.79585314454974</c:v>
                </c:pt>
                <c:pt idx="41">
                  <c:v>194.80509360774357</c:v>
                </c:pt>
                <c:pt idx="42">
                  <c:v>155.8729169060845</c:v>
                </c:pt>
                <c:pt idx="43">
                  <c:v>164.95944423545987</c:v>
                </c:pt>
                <c:pt idx="44">
                  <c:v>327.69201961141135</c:v>
                </c:pt>
                <c:pt idx="45">
                  <c:v>372.77273333842015</c:v>
                </c:pt>
                <c:pt idx="46">
                  <c:v>272.57111706158048</c:v>
                </c:pt>
                <c:pt idx="47">
                  <c:v>191.02016312282282</c:v>
                </c:pt>
                <c:pt idx="48">
                  <c:v>216.78571428571428</c:v>
                </c:pt>
                <c:pt idx="49">
                  <c:v>246.20938628158845</c:v>
                </c:pt>
                <c:pt idx="50">
                  <c:v>245.62043795620437</c:v>
                </c:pt>
                <c:pt idx="51">
                  <c:v>297.04797047970482</c:v>
                </c:pt>
                <c:pt idx="52">
                  <c:v>354.1044776119403</c:v>
                </c:pt>
                <c:pt idx="53">
                  <c:v>236.98113207547169</c:v>
                </c:pt>
                <c:pt idx="54">
                  <c:v>205.34351145038167</c:v>
                </c:pt>
                <c:pt idx="55">
                  <c:v>226.64092664092664</c:v>
                </c:pt>
                <c:pt idx="56">
                  <c:v>267.578125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197248"/>
        <c:axId val="86916416"/>
      </c:lineChart>
      <c:dateAx>
        <c:axId val="70197248"/>
        <c:scaling>
          <c:orientation val="minMax"/>
        </c:scaling>
        <c:delete val="0"/>
        <c:axPos val="b"/>
        <c:numFmt formatCode="dd/mm/yyyy;@" sourceLinked="1"/>
        <c:majorTickMark val="out"/>
        <c:minorTickMark val="none"/>
        <c:tickLblPos val="nextTo"/>
        <c:crossAx val="86916416"/>
        <c:crosses val="autoZero"/>
        <c:auto val="1"/>
        <c:lblOffset val="100"/>
        <c:baseTimeUnit val="months"/>
      </c:dateAx>
      <c:valAx>
        <c:axId val="869164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 of zzp'ers per million twitter users</a:t>
                </a:r>
                <a:r>
                  <a:rPr lang="nl-NL" baseline="0"/>
                  <a:t> </a:t>
                </a:r>
                <a:endParaRPr lang="nl-NL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197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7A46-6A05-4959-BAE6-40974690F270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3E31-A18F-444E-B5C6-13FD07C5D4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9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8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5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5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E81-40EA-4ED1-862B-A0A5598D8AE1}" type="datetimeFigureOut">
              <a:rPr lang="nl-NL" smtClean="0"/>
              <a:t>13-1-2016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3608" y="627534"/>
            <a:ext cx="7772400" cy="2072804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2"/>
                </a:solidFill>
              </a:rPr>
              <a:t>Detecting the number of </a:t>
            </a:r>
            <a:r>
              <a:rPr lang="en-US" sz="6000" b="1" dirty="0" err="1" smtClean="0">
                <a:solidFill>
                  <a:schemeClr val="accent2"/>
                </a:solidFill>
              </a:rPr>
              <a:t>zzp’ers</a:t>
            </a:r>
            <a:r>
              <a:rPr lang="en-US" sz="6000" b="1" dirty="0" smtClean="0">
                <a:solidFill>
                  <a:schemeClr val="accent2"/>
                </a:solidFill>
              </a:rPr>
              <a:t> in the Netherlands</a:t>
            </a:r>
            <a:endParaRPr lang="nl-NL" sz="6000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83768" y="3003798"/>
            <a:ext cx="6400800" cy="4671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sz="2800" dirty="0" smtClean="0"/>
              <a:t>Group 03: Wout, Karim, Roy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6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question: Can social media be used to identify and determine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freelancers/independent contractors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MapReduce method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1: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tweets containing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zzp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per unique user per day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2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score to tweets: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+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StZZPNederland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","freelancer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","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“,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∞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“vacature”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Aggregate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tweets with score&gt;0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 user per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count users with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enough aggregated tweets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1131590"/>
            <a:ext cx="8229600" cy="3394472"/>
          </a:xfrm>
        </p:spPr>
        <p:txBody>
          <a:bodyPr/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Used </a:t>
            </a: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normalising: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177551"/>
              </p:ext>
            </p:extLst>
          </p:nvPr>
        </p:nvGraphicFramePr>
        <p:xfrm>
          <a:off x="3084884" y="1635646"/>
          <a:ext cx="6059116" cy="2910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455730"/>
              </p:ext>
            </p:extLst>
          </p:nvPr>
        </p:nvGraphicFramePr>
        <p:xfrm>
          <a:off x="0" y="1635646"/>
          <a:ext cx="309634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827584" y="4515966"/>
            <a:ext cx="2448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Source: buzzcapture.com</a:t>
            </a:r>
            <a:endParaRPr lang="nl-NL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r>
              <a:rPr lang="nl-NL" sz="6600" b="1" dirty="0" smtClean="0">
                <a:solidFill>
                  <a:schemeClr val="accent2"/>
                </a:solidFill>
              </a:rPr>
              <a:t>, </a:t>
            </a:r>
            <a:r>
              <a:rPr lang="nl-NL" sz="6600" b="1" dirty="0" err="1" smtClean="0">
                <a:solidFill>
                  <a:schemeClr val="accent2"/>
                </a:solidFill>
              </a:rPr>
              <a:t>method</a:t>
            </a:r>
            <a:r>
              <a:rPr lang="nl-NL" sz="6600" b="1" dirty="0" smtClean="0">
                <a:solidFill>
                  <a:schemeClr val="accent2"/>
                </a:solidFill>
              </a:rPr>
              <a:t> 1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145352"/>
              </p:ext>
            </p:extLst>
          </p:nvPr>
        </p:nvGraphicFramePr>
        <p:xfrm>
          <a:off x="971600" y="1131590"/>
          <a:ext cx="6931099" cy="389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81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r>
              <a:rPr lang="nl-NL" sz="6600" b="1" dirty="0" smtClean="0">
                <a:solidFill>
                  <a:schemeClr val="accent2"/>
                </a:solidFill>
              </a:rPr>
              <a:t>, </a:t>
            </a:r>
            <a:r>
              <a:rPr lang="nl-NL" sz="6600" b="1" dirty="0" err="1" smtClean="0">
                <a:solidFill>
                  <a:schemeClr val="accent2"/>
                </a:solidFill>
              </a:rPr>
              <a:t>method</a:t>
            </a:r>
            <a:r>
              <a:rPr lang="nl-NL" sz="6600" b="1" dirty="0" smtClean="0">
                <a:solidFill>
                  <a:schemeClr val="accent2"/>
                </a:solidFill>
              </a:rPr>
              <a:t> 2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135008"/>
              </p:ext>
            </p:extLst>
          </p:nvPr>
        </p:nvGraphicFramePr>
        <p:xfrm>
          <a:off x="611560" y="1200150"/>
          <a:ext cx="7488832" cy="381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8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Conclusion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be used to identify and determine the number of freelancers/independent contractors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No, not accurately.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Discussion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ncrease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media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 for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zzp’ers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ncrease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information and job offers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zzp'ers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zp'ers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actively use twitter to promote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themselves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base is not a good representation of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society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Questions</a:t>
            </a:r>
            <a:r>
              <a:rPr lang="nl-NL" sz="6600" b="1" dirty="0" smtClean="0">
                <a:solidFill>
                  <a:schemeClr val="accent2"/>
                </a:solidFill>
              </a:rPr>
              <a:t>?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155</Words>
  <Application>Microsoft Office PowerPoint</Application>
  <PresentationFormat>Diavoorstelling (16:9)</PresentationFormat>
  <Paragraphs>54</Paragraphs>
  <Slides>9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Detecting the number of zzp’ers in the Netherlands</vt:lpstr>
      <vt:lpstr>Project Idea</vt:lpstr>
      <vt:lpstr>MapReduce method</vt:lpstr>
      <vt:lpstr>Results</vt:lpstr>
      <vt:lpstr>Results, method 1</vt:lpstr>
      <vt:lpstr>Results, method 2</vt:lpstr>
      <vt:lpstr>Conclusion</vt:lpstr>
      <vt:lpstr>Discussion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as a Corpus for Sentiment Analysis and Opinion Mining</dc:title>
  <dc:creator>Wout</dc:creator>
  <cp:lastModifiedBy>Wout</cp:lastModifiedBy>
  <cp:revision>33</cp:revision>
  <dcterms:created xsi:type="dcterms:W3CDTF">2015-09-21T08:56:55Z</dcterms:created>
  <dcterms:modified xsi:type="dcterms:W3CDTF">2016-01-13T20:40:14Z</dcterms:modified>
</cp:coreProperties>
</file>