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6" r:id="rId4"/>
    <p:sldId id="267" r:id="rId5"/>
    <p:sldId id="269" r:id="rId6"/>
    <p:sldId id="265" r:id="rId7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-56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p2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p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number</a:t>
            </a:r>
            <a:r>
              <a:rPr lang="en-US" baseline="0"/>
              <a:t> of zzp'ers in the 2nd quartile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Blad1!$B$1</c:f>
              <c:strCache>
                <c:ptCount val="1"/>
                <c:pt idx="0">
                  <c:v>zzp'ers x1000</c:v>
                </c:pt>
              </c:strCache>
            </c:strRef>
          </c:tx>
          <c:marker>
            <c:symbol val="none"/>
          </c:marker>
          <c:cat>
            <c:numRef>
              <c:f>Blad1!$A$2:$A$9</c:f>
              <c:numCache>
                <c:formatCode>General</c:formatCode>
                <c:ptCount val="8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Blad1!$B$2:$B$9</c:f>
              <c:numCache>
                <c:formatCode>General</c:formatCode>
                <c:ptCount val="8"/>
                <c:pt idx="0">
                  <c:v>1180</c:v>
                </c:pt>
                <c:pt idx="1">
                  <c:v>1182</c:v>
                </c:pt>
                <c:pt idx="2">
                  <c:v>1192</c:v>
                </c:pt>
                <c:pt idx="3">
                  <c:v>1214</c:v>
                </c:pt>
                <c:pt idx="4">
                  <c:v>1252</c:v>
                </c:pt>
                <c:pt idx="5">
                  <c:v>1296</c:v>
                </c:pt>
                <c:pt idx="6">
                  <c:v>1337</c:v>
                </c:pt>
                <c:pt idx="7">
                  <c:v>1369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776256"/>
        <c:axId val="113418816"/>
      </c:lineChart>
      <c:catAx>
        <c:axId val="11977625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nl-NL"/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3418816"/>
        <c:crosses val="autoZero"/>
        <c:auto val="1"/>
        <c:lblAlgn val="ctr"/>
        <c:lblOffset val="100"/>
        <c:noMultiLvlLbl val="0"/>
      </c:catAx>
      <c:valAx>
        <c:axId val="1134188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/>
                  <a:t>number zzp'ers x1000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97762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number</a:t>
            </a:r>
            <a:r>
              <a:rPr lang="en-US" baseline="0"/>
              <a:t> of zzp'ers in the 2nd quartile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Blad1!$B$1</c:f>
              <c:strCache>
                <c:ptCount val="1"/>
                <c:pt idx="0">
                  <c:v>zzp'ers x1000</c:v>
                </c:pt>
              </c:strCache>
            </c:strRef>
          </c:tx>
          <c:marker>
            <c:symbol val="none"/>
          </c:marker>
          <c:cat>
            <c:numRef>
              <c:f>Blad1!$A$2:$A$9</c:f>
              <c:numCache>
                <c:formatCode>General</c:formatCode>
                <c:ptCount val="8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Blad1!$B$2:$B$9</c:f>
              <c:numCache>
                <c:formatCode>General</c:formatCode>
                <c:ptCount val="8"/>
                <c:pt idx="0">
                  <c:v>1180</c:v>
                </c:pt>
                <c:pt idx="1">
                  <c:v>1182</c:v>
                </c:pt>
                <c:pt idx="2">
                  <c:v>1192</c:v>
                </c:pt>
                <c:pt idx="3">
                  <c:v>1214</c:v>
                </c:pt>
                <c:pt idx="4">
                  <c:v>1252</c:v>
                </c:pt>
                <c:pt idx="5">
                  <c:v>1296</c:v>
                </c:pt>
                <c:pt idx="6">
                  <c:v>1337</c:v>
                </c:pt>
                <c:pt idx="7">
                  <c:v>1369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195328"/>
        <c:axId val="113421696"/>
      </c:lineChart>
      <c:catAx>
        <c:axId val="11619532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nl-NL"/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3421696"/>
        <c:crosses val="autoZero"/>
        <c:auto val="1"/>
        <c:lblAlgn val="ctr"/>
        <c:lblOffset val="100"/>
        <c:noMultiLvlLbl val="0"/>
      </c:catAx>
      <c:valAx>
        <c:axId val="1134216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/>
                  <a:t>number zzp'ers x1000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61953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7A46-6A05-4959-BAE6-40974690F270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13E31-A18F-444E-B5C6-13FD07C5D4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671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3E31-A18F-444E-B5C6-13FD07C5D4A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33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296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36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589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77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054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31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603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59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674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152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369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45E81-40EA-4ED1-862B-A0A5598D8AE1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05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43608" y="627534"/>
            <a:ext cx="7772400" cy="2072804"/>
          </a:xfrm>
        </p:spPr>
        <p:txBody>
          <a:bodyPr>
            <a:noAutofit/>
          </a:bodyPr>
          <a:lstStyle/>
          <a:p>
            <a:pPr algn="r"/>
            <a:r>
              <a:rPr lang="en-US" sz="6000" b="1" dirty="0" smtClean="0">
                <a:solidFill>
                  <a:schemeClr val="accent2"/>
                </a:solidFill>
              </a:rPr>
              <a:t>Detecting the number of </a:t>
            </a:r>
            <a:r>
              <a:rPr lang="en-US" sz="6000" b="1" dirty="0" err="1" smtClean="0">
                <a:solidFill>
                  <a:schemeClr val="accent2"/>
                </a:solidFill>
              </a:rPr>
              <a:t>zzp’ers</a:t>
            </a:r>
            <a:r>
              <a:rPr lang="en-US" sz="6000" b="1" dirty="0" smtClean="0">
                <a:solidFill>
                  <a:schemeClr val="accent2"/>
                </a:solidFill>
              </a:rPr>
              <a:t> in the Netherlands</a:t>
            </a:r>
            <a:endParaRPr lang="nl-NL" sz="6000" dirty="0">
              <a:solidFill>
                <a:schemeClr val="accent2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483768" y="3003798"/>
            <a:ext cx="6400800" cy="46719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nl-NL" sz="2800" dirty="0" smtClean="0"/>
              <a:t>Group </a:t>
            </a:r>
            <a:r>
              <a:rPr lang="nl-NL" sz="2800" dirty="0" smtClean="0"/>
              <a:t>03: Wout, Karim, Roy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9563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Project Idea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question: Can social media be used to identify and determine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freelancers/independent contractors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ZZPers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in the Netherlands?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62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Project Idea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Analyze the number of Tweets containing key words per day: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“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ZZP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”, “@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StZZPNederland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”, “@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ZPnetwerk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Possibly extend using data from the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KvK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2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Preliminary </a:t>
            </a:r>
            <a:r>
              <a:rPr lang="nl-NL" sz="6600" b="1" dirty="0" err="1" smtClean="0">
                <a:solidFill>
                  <a:schemeClr val="accent2"/>
                </a:solidFill>
              </a:rPr>
              <a:t>Results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rafiek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595042"/>
              </p:ext>
            </p:extLst>
          </p:nvPr>
        </p:nvGraphicFramePr>
        <p:xfrm>
          <a:off x="107504" y="1276010"/>
          <a:ext cx="5544616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kstvak 3"/>
          <p:cNvSpPr txBox="1"/>
          <p:nvPr/>
        </p:nvSpPr>
        <p:spPr>
          <a:xfrm>
            <a:off x="7380312" y="45879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CBS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962" y="1419622"/>
            <a:ext cx="3489069" cy="293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6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Preliminary </a:t>
            </a:r>
            <a:r>
              <a:rPr lang="nl-NL" sz="6600" b="1" dirty="0" err="1" smtClean="0">
                <a:solidFill>
                  <a:schemeClr val="accent2"/>
                </a:solidFill>
              </a:rPr>
              <a:t>Results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rafiek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423022"/>
              </p:ext>
            </p:extLst>
          </p:nvPr>
        </p:nvGraphicFramePr>
        <p:xfrm>
          <a:off x="251520" y="1851671"/>
          <a:ext cx="3960440" cy="2952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513" y="1059582"/>
            <a:ext cx="3750003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9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err="1" smtClean="0">
                <a:solidFill>
                  <a:schemeClr val="accent2"/>
                </a:solidFill>
              </a:rPr>
              <a:t>Questions</a:t>
            </a:r>
            <a:r>
              <a:rPr lang="nl-NL" sz="6600" b="1" dirty="0" smtClean="0">
                <a:solidFill>
                  <a:schemeClr val="accent2"/>
                </a:solidFill>
              </a:rPr>
              <a:t>?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7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104</Words>
  <Application>Microsoft Office PowerPoint</Application>
  <PresentationFormat>Diavoorstelling (16:9)</PresentationFormat>
  <Paragraphs>22</Paragraphs>
  <Slides>6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Kantoorthema</vt:lpstr>
      <vt:lpstr>Detecting the number of zzp’ers in the Netherlands</vt:lpstr>
      <vt:lpstr>Project Idea</vt:lpstr>
      <vt:lpstr>Project Idea</vt:lpstr>
      <vt:lpstr>Preliminary Results</vt:lpstr>
      <vt:lpstr>Preliminary Results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as a Corpus for Sentiment Analysis and Opinion Mining</dc:title>
  <dc:creator>Wout</dc:creator>
  <cp:lastModifiedBy>Wout</cp:lastModifiedBy>
  <cp:revision>28</cp:revision>
  <dcterms:created xsi:type="dcterms:W3CDTF">2015-09-21T08:56:55Z</dcterms:created>
  <dcterms:modified xsi:type="dcterms:W3CDTF">2016-01-07T09:09:23Z</dcterms:modified>
</cp:coreProperties>
</file>