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72" r:id="rId5"/>
    <p:sldId id="273" r:id="rId6"/>
    <p:sldId id="271" r:id="rId7"/>
    <p:sldId id="275" r:id="rId8"/>
    <p:sldId id="265" r:id="rId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44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im\Dropbox\workspace-MBD\MBD\Presentatie\UniqueZZPus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'Clean Data'!$B$1</c:f>
              <c:strCache>
                <c:ptCount val="1"/>
                <c:pt idx="0">
                  <c:v>Normalized per 10.000 tweets</c:v>
                </c:pt>
              </c:strCache>
            </c:strRef>
          </c:tx>
          <c:marker>
            <c:symbol val="none"/>
          </c:marker>
          <c:cat>
            <c:numRef>
              <c:f>'Clean Data'!$A$2:$A$1800</c:f>
              <c:numCache>
                <c:formatCode>m/d/yyyy</c:formatCode>
                <c:ptCount val="1799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Data'!$B$2:$B$2570</c:f>
              <c:numCache>
                <c:formatCode>0.00</c:formatCode>
                <c:ptCount val="2569"/>
                <c:pt idx="0">
                  <c:v>1.3218381855521704</c:v>
                </c:pt>
                <c:pt idx="1">
                  <c:v>2.8162843821384991</c:v>
                </c:pt>
                <c:pt idx="2">
                  <c:v>2.5520889004326714</c:v>
                </c:pt>
                <c:pt idx="3">
                  <c:v>2.1547967874077489</c:v>
                </c:pt>
                <c:pt idx="4">
                  <c:v>1.7541111553620345</c:v>
                </c:pt>
                <c:pt idx="5">
                  <c:v>3.2994454234028905</c:v>
                </c:pt>
                <c:pt idx="6">
                  <c:v>4.7197001351099948</c:v>
                </c:pt>
                <c:pt idx="7">
                  <c:v>4.1199135330683179</c:v>
                </c:pt>
                <c:pt idx="8">
                  <c:v>3.6058163176380384</c:v>
                </c:pt>
                <c:pt idx="9">
                  <c:v>7.7882939923602086</c:v>
                </c:pt>
                <c:pt idx="10">
                  <c:v>2.8118440895525549</c:v>
                </c:pt>
                <c:pt idx="11">
                  <c:v>2.018184065189613</c:v>
                </c:pt>
                <c:pt idx="12">
                  <c:v>4.9569629396206505</c:v>
                </c:pt>
                <c:pt idx="13">
                  <c:v>3.6634655429387202</c:v>
                </c:pt>
                <c:pt idx="14">
                  <c:v>3.7041785983958055</c:v>
                </c:pt>
                <c:pt idx="15">
                  <c:v>4.7039264204154723</c:v>
                </c:pt>
                <c:pt idx="16">
                  <c:v>3.6378703095254492</c:v>
                </c:pt>
                <c:pt idx="17">
                  <c:v>2.464455451417229</c:v>
                </c:pt>
                <c:pt idx="18">
                  <c:v>2.1090317039069064</c:v>
                </c:pt>
                <c:pt idx="19">
                  <c:v>4.0187858538737942</c:v>
                </c:pt>
                <c:pt idx="20">
                  <c:v>4.5475392257556084</c:v>
                </c:pt>
                <c:pt idx="21">
                  <c:v>4.5625459006125419</c:v>
                </c:pt>
                <c:pt idx="22">
                  <c:v>4.7289428072002657</c:v>
                </c:pt>
                <c:pt idx="23">
                  <c:v>3.6117735113400986</c:v>
                </c:pt>
                <c:pt idx="24">
                  <c:v>2.4124030126189164</c:v>
                </c:pt>
                <c:pt idx="25">
                  <c:v>2.5237477385841585</c:v>
                </c:pt>
                <c:pt idx="26">
                  <c:v>4.0744250613955879</c:v>
                </c:pt>
                <c:pt idx="27">
                  <c:v>3.920788297204167</c:v>
                </c:pt>
                <c:pt idx="28">
                  <c:v>3.6201867463784927</c:v>
                </c:pt>
                <c:pt idx="29">
                  <c:v>4.2028745796065161</c:v>
                </c:pt>
                <c:pt idx="30">
                  <c:v>3.3505949933618702</c:v>
                </c:pt>
                <c:pt idx="31">
                  <c:v>2.6717851294668398</c:v>
                </c:pt>
                <c:pt idx="32">
                  <c:v>2.1646769051531183</c:v>
                </c:pt>
                <c:pt idx="33">
                  <c:v>4.1178519603775996</c:v>
                </c:pt>
                <c:pt idx="34">
                  <c:v>3.8984393666922368</c:v>
                </c:pt>
                <c:pt idx="35">
                  <c:v>4.8119165551176923</c:v>
                </c:pt>
                <c:pt idx="36">
                  <c:v>4.7884501243573894</c:v>
                </c:pt>
                <c:pt idx="37">
                  <c:v>3.8090438420946224</c:v>
                </c:pt>
                <c:pt idx="38">
                  <c:v>2.1187520508298303</c:v>
                </c:pt>
                <c:pt idx="39">
                  <c:v>1.9679907681908011</c:v>
                </c:pt>
                <c:pt idx="40">
                  <c:v>3.9380987321117957</c:v>
                </c:pt>
                <c:pt idx="41">
                  <c:v>4.9188942394665887</c:v>
                </c:pt>
                <c:pt idx="42">
                  <c:v>4.3029957900650313</c:v>
                </c:pt>
                <c:pt idx="43">
                  <c:v>4.0557230735208671</c:v>
                </c:pt>
                <c:pt idx="44">
                  <c:v>3.2530088205440477</c:v>
                </c:pt>
                <c:pt idx="45">
                  <c:v>3.0796029654407824</c:v>
                </c:pt>
                <c:pt idx="46">
                  <c:v>2.1714157071590461</c:v>
                </c:pt>
                <c:pt idx="47">
                  <c:v>3.5314962088096187</c:v>
                </c:pt>
                <c:pt idx="48">
                  <c:v>3.3761494791200022</c:v>
                </c:pt>
                <c:pt idx="49">
                  <c:v>3.5833079515686763</c:v>
                </c:pt>
                <c:pt idx="50">
                  <c:v>3.4099756081088639</c:v>
                </c:pt>
                <c:pt idx="51">
                  <c:v>4.6257903390488604</c:v>
                </c:pt>
                <c:pt idx="52">
                  <c:v>2.0171962976627795</c:v>
                </c:pt>
                <c:pt idx="53">
                  <c:v>2.0714810968228914</c:v>
                </c:pt>
                <c:pt idx="54">
                  <c:v>6.5841722797409235</c:v>
                </c:pt>
                <c:pt idx="55">
                  <c:v>5.2684873462890796</c:v>
                </c:pt>
                <c:pt idx="56">
                  <c:v>4.5853331752183966</c:v>
                </c:pt>
                <c:pt idx="57">
                  <c:v>4.0144653050559524</c:v>
                </c:pt>
                <c:pt idx="58">
                  <c:v>3.5715380345387735</c:v>
                </c:pt>
                <c:pt idx="59">
                  <c:v>2.4624551722217651</c:v>
                </c:pt>
                <c:pt idx="60">
                  <c:v>2.0454279027087772</c:v>
                </c:pt>
                <c:pt idx="61">
                  <c:v>3.3764193806472451</c:v>
                </c:pt>
                <c:pt idx="62">
                  <c:v>3.7072361600663486</c:v>
                </c:pt>
                <c:pt idx="63">
                  <c:v>4.5560482990822049</c:v>
                </c:pt>
                <c:pt idx="64">
                  <c:v>4.0946151318491744</c:v>
                </c:pt>
                <c:pt idx="65">
                  <c:v>3.6866487065142044</c:v>
                </c:pt>
                <c:pt idx="66">
                  <c:v>2.3424394164082476</c:v>
                </c:pt>
                <c:pt idx="67">
                  <c:v>2.0494744870692858</c:v>
                </c:pt>
                <c:pt idx="68">
                  <c:v>3.5824884163326902</c:v>
                </c:pt>
                <c:pt idx="69">
                  <c:v>4.1902773566733629</c:v>
                </c:pt>
                <c:pt idx="70">
                  <c:v>4.6688764897760402</c:v>
                </c:pt>
                <c:pt idx="71">
                  <c:v>4.3205955266700453</c:v>
                </c:pt>
                <c:pt idx="72">
                  <c:v>5.1242735123799292</c:v>
                </c:pt>
                <c:pt idx="73">
                  <c:v>2.8251840386474463</c:v>
                </c:pt>
                <c:pt idx="74">
                  <c:v>3.3466952626865845</c:v>
                </c:pt>
                <c:pt idx="75">
                  <c:v>4.2333034110136518</c:v>
                </c:pt>
                <c:pt idx="76">
                  <c:v>3.9477100519576438</c:v>
                </c:pt>
                <c:pt idx="77">
                  <c:v>3.40565765380344</c:v>
                </c:pt>
                <c:pt idx="78">
                  <c:v>3.4279611312516876</c:v>
                </c:pt>
                <c:pt idx="79">
                  <c:v>3.3059698970426514</c:v>
                </c:pt>
                <c:pt idx="80">
                  <c:v>2.1501980069920572</c:v>
                </c:pt>
                <c:pt idx="81">
                  <c:v>2.5019274416064285</c:v>
                </c:pt>
                <c:pt idx="82">
                  <c:v>4.0165853227623058</c:v>
                </c:pt>
                <c:pt idx="83">
                  <c:v>3.8185085354896673</c:v>
                </c:pt>
                <c:pt idx="84">
                  <c:v>4.1734487096294739</c:v>
                </c:pt>
                <c:pt idx="85">
                  <c:v>4.0604614045204048</c:v>
                </c:pt>
                <c:pt idx="86">
                  <c:v>11.658340861986501</c:v>
                </c:pt>
                <c:pt idx="87">
                  <c:v>2.4371548373405068</c:v>
                </c:pt>
                <c:pt idx="88">
                  <c:v>2.309460504623873</c:v>
                </c:pt>
                <c:pt idx="89">
                  <c:v>4.044014003636911</c:v>
                </c:pt>
                <c:pt idx="90">
                  <c:v>4.9580119974584367</c:v>
                </c:pt>
                <c:pt idx="91">
                  <c:v>5.2437993123758799</c:v>
                </c:pt>
                <c:pt idx="92">
                  <c:v>6.4995012121593598</c:v>
                </c:pt>
                <c:pt idx="93">
                  <c:v>4.6567656422412611</c:v>
                </c:pt>
                <c:pt idx="94">
                  <c:v>2.2685226832712098</c:v>
                </c:pt>
                <c:pt idx="95">
                  <c:v>3.2482885717694994</c:v>
                </c:pt>
                <c:pt idx="96">
                  <c:v>3.4869887459147533</c:v>
                </c:pt>
                <c:pt idx="97">
                  <c:v>4.4983254133125232</c:v>
                </c:pt>
                <c:pt idx="98">
                  <c:v>9.0736068693843226</c:v>
                </c:pt>
                <c:pt idx="99">
                  <c:v>5.2295902799098295</c:v>
                </c:pt>
                <c:pt idx="100">
                  <c:v>6.5439987681884677</c:v>
                </c:pt>
                <c:pt idx="101">
                  <c:v>3.1464162461543141</c:v>
                </c:pt>
                <c:pt idx="102">
                  <c:v>2.5768377206610671</c:v>
                </c:pt>
                <c:pt idx="103">
                  <c:v>4.8238298126691612</c:v>
                </c:pt>
                <c:pt idx="104">
                  <c:v>4.6115735468495016</c:v>
                </c:pt>
                <c:pt idx="105">
                  <c:v>4.7010947874610309</c:v>
                </c:pt>
                <c:pt idx="106">
                  <c:v>3.9340005098464661</c:v>
                </c:pt>
                <c:pt idx="107">
                  <c:v>3.5334521082232606</c:v>
                </c:pt>
                <c:pt idx="108">
                  <c:v>2.3294305155397534</c:v>
                </c:pt>
                <c:pt idx="109">
                  <c:v>1.7997732887012465</c:v>
                </c:pt>
                <c:pt idx="110">
                  <c:v>2.2908544367473835</c:v>
                </c:pt>
                <c:pt idx="111">
                  <c:v>4.4186899112086513</c:v>
                </c:pt>
                <c:pt idx="112">
                  <c:v>5.6516220246072715</c:v>
                </c:pt>
                <c:pt idx="113">
                  <c:v>5.0219493822136405</c:v>
                </c:pt>
                <c:pt idx="114">
                  <c:v>3.7067698526211617</c:v>
                </c:pt>
                <c:pt idx="115">
                  <c:v>2.6477974465622847</c:v>
                </c:pt>
                <c:pt idx="116">
                  <c:v>1.9650936129940122</c:v>
                </c:pt>
                <c:pt idx="117">
                  <c:v>3.7797291583444879</c:v>
                </c:pt>
                <c:pt idx="118">
                  <c:v>3.6005167693841802</c:v>
                </c:pt>
                <c:pt idx="119">
                  <c:v>4.4397998549120619</c:v>
                </c:pt>
                <c:pt idx="120">
                  <c:v>4.21677012656665</c:v>
                </c:pt>
                <c:pt idx="121">
                  <c:v>3.7030557350693147</c:v>
                </c:pt>
                <c:pt idx="122">
                  <c:v>2.3501646106858116</c:v>
                </c:pt>
                <c:pt idx="123">
                  <c:v>1.7694185337768169</c:v>
                </c:pt>
                <c:pt idx="124">
                  <c:v>3.2644015802211017</c:v>
                </c:pt>
                <c:pt idx="125">
                  <c:v>3.6041633759404204</c:v>
                </c:pt>
                <c:pt idx="126">
                  <c:v>3.8506738901633066</c:v>
                </c:pt>
                <c:pt idx="127">
                  <c:v>4.134841121727769</c:v>
                </c:pt>
                <c:pt idx="128">
                  <c:v>4.8572433641668136</c:v>
                </c:pt>
                <c:pt idx="129">
                  <c:v>2.0991067134763761</c:v>
                </c:pt>
                <c:pt idx="130">
                  <c:v>2.9849915244800238</c:v>
                </c:pt>
                <c:pt idx="131">
                  <c:v>6.9362846122140134</c:v>
                </c:pt>
                <c:pt idx="132">
                  <c:v>10.406023844120597</c:v>
                </c:pt>
                <c:pt idx="133">
                  <c:v>8.2239234404618617</c:v>
                </c:pt>
                <c:pt idx="134">
                  <c:v>7.4589559676393637</c:v>
                </c:pt>
                <c:pt idx="135">
                  <c:v>6.9627523557605553</c:v>
                </c:pt>
                <c:pt idx="136">
                  <c:v>4.3027884078677987</c:v>
                </c:pt>
                <c:pt idx="137">
                  <c:v>4.4759331831270668</c:v>
                </c:pt>
                <c:pt idx="138">
                  <c:v>7.7212524009892212</c:v>
                </c:pt>
                <c:pt idx="139">
                  <c:v>6.5853328713731667</c:v>
                </c:pt>
                <c:pt idx="140">
                  <c:v>6.8998677911238673</c:v>
                </c:pt>
                <c:pt idx="141">
                  <c:v>6.4009652373528052</c:v>
                </c:pt>
                <c:pt idx="142">
                  <c:v>6.0442292383680236</c:v>
                </c:pt>
                <c:pt idx="143">
                  <c:v>3.2611628611489554</c:v>
                </c:pt>
                <c:pt idx="144">
                  <c:v>3.1061683394934887</c:v>
                </c:pt>
                <c:pt idx="145">
                  <c:v>6.4710207469013925</c:v>
                </c:pt>
                <c:pt idx="146">
                  <c:v>6.5368584065511897</c:v>
                </c:pt>
                <c:pt idx="147">
                  <c:v>6.5209910943955567</c:v>
                </c:pt>
                <c:pt idx="148">
                  <c:v>4.8773061225234002</c:v>
                </c:pt>
                <c:pt idx="149">
                  <c:v>5.2764041172022376</c:v>
                </c:pt>
                <c:pt idx="150">
                  <c:v>3.5884085836256254</c:v>
                </c:pt>
                <c:pt idx="151">
                  <c:v>4.9030508276860152</c:v>
                </c:pt>
                <c:pt idx="152">
                  <c:v>6.6785870358744051</c:v>
                </c:pt>
                <c:pt idx="153">
                  <c:v>7.2134416812702282</c:v>
                </c:pt>
                <c:pt idx="154">
                  <c:v>7.0996756469252942</c:v>
                </c:pt>
                <c:pt idx="155">
                  <c:v>6.4347876561534729</c:v>
                </c:pt>
                <c:pt idx="156">
                  <c:v>6.6500962345657024</c:v>
                </c:pt>
                <c:pt idx="157">
                  <c:v>4.6608026497158894</c:v>
                </c:pt>
                <c:pt idx="158">
                  <c:v>3.8676419795014976</c:v>
                </c:pt>
                <c:pt idx="159">
                  <c:v>3.6127391695351507</c:v>
                </c:pt>
                <c:pt idx="160">
                  <c:v>6.4531702991641948</c:v>
                </c:pt>
                <c:pt idx="161">
                  <c:v>6.2921970464427064</c:v>
                </c:pt>
                <c:pt idx="162">
                  <c:v>5.2737954873842048</c:v>
                </c:pt>
                <c:pt idx="163">
                  <c:v>3.8269281385491154</c:v>
                </c:pt>
                <c:pt idx="164">
                  <c:v>3.0598280917576512</c:v>
                </c:pt>
                <c:pt idx="165">
                  <c:v>3.1082317715846446</c:v>
                </c:pt>
                <c:pt idx="166">
                  <c:v>5.6061244001330577</c:v>
                </c:pt>
                <c:pt idx="167">
                  <c:v>5.527441565487818</c:v>
                </c:pt>
                <c:pt idx="168">
                  <c:v>4.7658521622519157</c:v>
                </c:pt>
                <c:pt idx="169">
                  <c:v>17.11845105287021</c:v>
                </c:pt>
                <c:pt idx="170">
                  <c:v>9.915111796862158</c:v>
                </c:pt>
                <c:pt idx="171">
                  <c:v>4.6718056528848395</c:v>
                </c:pt>
                <c:pt idx="172">
                  <c:v>4.1306552466552535</c:v>
                </c:pt>
                <c:pt idx="173">
                  <c:v>5.8696810254084104</c:v>
                </c:pt>
                <c:pt idx="174">
                  <c:v>7.1309000196940859</c:v>
                </c:pt>
                <c:pt idx="175">
                  <c:v>9.3548653197766765</c:v>
                </c:pt>
                <c:pt idx="176">
                  <c:v>6.718596874084402</c:v>
                </c:pt>
                <c:pt idx="177">
                  <c:v>6.4632965290239186</c:v>
                </c:pt>
                <c:pt idx="178">
                  <c:v>4.501942717319098</c:v>
                </c:pt>
                <c:pt idx="179">
                  <c:v>3.2093570588025533</c:v>
                </c:pt>
                <c:pt idx="180">
                  <c:v>5.8569338579515939</c:v>
                </c:pt>
                <c:pt idx="181">
                  <c:v>5.4115080655963572</c:v>
                </c:pt>
                <c:pt idx="182">
                  <c:v>8.4337220230926739</c:v>
                </c:pt>
                <c:pt idx="183">
                  <c:v>8.5006925668630924</c:v>
                </c:pt>
                <c:pt idx="184">
                  <c:v>7.3910713944009645</c:v>
                </c:pt>
                <c:pt idx="185">
                  <c:v>2.7602263018353361</c:v>
                </c:pt>
                <c:pt idx="186">
                  <c:v>3.569391892173146</c:v>
                </c:pt>
                <c:pt idx="187">
                  <c:v>7.247734800642136</c:v>
                </c:pt>
                <c:pt idx="188">
                  <c:v>4.3234230954622683</c:v>
                </c:pt>
                <c:pt idx="189">
                  <c:v>3.761333121251532</c:v>
                </c:pt>
                <c:pt idx="190">
                  <c:v>5.5984570857719582</c:v>
                </c:pt>
                <c:pt idx="191">
                  <c:v>6.0475722390487547</c:v>
                </c:pt>
                <c:pt idx="192">
                  <c:v>2.8123710802578068</c:v>
                </c:pt>
                <c:pt idx="193">
                  <c:v>2.8610055196055741</c:v>
                </c:pt>
                <c:pt idx="194">
                  <c:v>5.9134030037377343</c:v>
                </c:pt>
                <c:pt idx="195">
                  <c:v>6.9630025392777961</c:v>
                </c:pt>
                <c:pt idx="196">
                  <c:v>8.1121370741626944</c:v>
                </c:pt>
                <c:pt idx="197">
                  <c:v>5.471997743358842</c:v>
                </c:pt>
                <c:pt idx="198">
                  <c:v>4.7532603791594648</c:v>
                </c:pt>
                <c:pt idx="199">
                  <c:v>4.5852774092832611</c:v>
                </c:pt>
                <c:pt idx="200">
                  <c:v>4.0611216890409967</c:v>
                </c:pt>
                <c:pt idx="201">
                  <c:v>4.7298960965945422</c:v>
                </c:pt>
                <c:pt idx="202">
                  <c:v>5.282882452374543</c:v>
                </c:pt>
                <c:pt idx="203">
                  <c:v>5.0430808930147837</c:v>
                </c:pt>
                <c:pt idx="204">
                  <c:v>6.5075967080931596</c:v>
                </c:pt>
                <c:pt idx="205">
                  <c:v>6.1369950737273236</c:v>
                </c:pt>
                <c:pt idx="206">
                  <c:v>5.559549015261819</c:v>
                </c:pt>
                <c:pt idx="207">
                  <c:v>4.198832724502588</c:v>
                </c:pt>
                <c:pt idx="208">
                  <c:v>8.1102508102656934</c:v>
                </c:pt>
                <c:pt idx="209">
                  <c:v>8.7332022815893779</c:v>
                </c:pt>
                <c:pt idx="210">
                  <c:v>8.0506267014548794</c:v>
                </c:pt>
                <c:pt idx="211">
                  <c:v>6.6224104505909427</c:v>
                </c:pt>
                <c:pt idx="212">
                  <c:v>6.3563051287233279</c:v>
                </c:pt>
                <c:pt idx="213">
                  <c:v>4.5233962839316177</c:v>
                </c:pt>
                <c:pt idx="214">
                  <c:v>4.7052391446867086</c:v>
                </c:pt>
                <c:pt idx="215">
                  <c:v>6.6582387962966028</c:v>
                </c:pt>
                <c:pt idx="216">
                  <c:v>7.370302247616066</c:v>
                </c:pt>
                <c:pt idx="217">
                  <c:v>6.575742559152749</c:v>
                </c:pt>
                <c:pt idx="218">
                  <c:v>4.955059625176796</c:v>
                </c:pt>
                <c:pt idx="219">
                  <c:v>5.7102669985524424</c:v>
                </c:pt>
                <c:pt idx="220">
                  <c:v>4.223370442681623</c:v>
                </c:pt>
                <c:pt idx="221">
                  <c:v>3.8665262882979938</c:v>
                </c:pt>
                <c:pt idx="222">
                  <c:v>6.8307794504251476</c:v>
                </c:pt>
                <c:pt idx="223">
                  <c:v>6.0029664074400708</c:v>
                </c:pt>
                <c:pt idx="224">
                  <c:v>7.9005566678313599</c:v>
                </c:pt>
                <c:pt idx="225">
                  <c:v>6.9730443780085309</c:v>
                </c:pt>
                <c:pt idx="226">
                  <c:v>7.2894846169951322</c:v>
                </c:pt>
                <c:pt idx="227">
                  <c:v>4.5620981363293094</c:v>
                </c:pt>
                <c:pt idx="228">
                  <c:v>4.0172355916067293</c:v>
                </c:pt>
                <c:pt idx="229">
                  <c:v>6.393969979167391</c:v>
                </c:pt>
                <c:pt idx="230">
                  <c:v>6.3582928909552763</c:v>
                </c:pt>
                <c:pt idx="231">
                  <c:v>7.2939160943182335</c:v>
                </c:pt>
                <c:pt idx="232">
                  <c:v>5.7071762033581024</c:v>
                </c:pt>
                <c:pt idx="233">
                  <c:v>8.5537484145197098</c:v>
                </c:pt>
                <c:pt idx="234">
                  <c:v>4.8773477186800154</c:v>
                </c:pt>
                <c:pt idx="235">
                  <c:v>3.8976278230663057</c:v>
                </c:pt>
                <c:pt idx="236">
                  <c:v>6.6821162358961343</c:v>
                </c:pt>
                <c:pt idx="237">
                  <c:v>6.1542062867293792</c:v>
                </c:pt>
                <c:pt idx="238">
                  <c:v>9.8761199907768482</c:v>
                </c:pt>
                <c:pt idx="239">
                  <c:v>9.9770853838582667</c:v>
                </c:pt>
                <c:pt idx="240">
                  <c:v>8.9120345811192188</c:v>
                </c:pt>
                <c:pt idx="241">
                  <c:v>5.7335615064247678</c:v>
                </c:pt>
                <c:pt idx="242">
                  <c:v>4.5221024914495063</c:v>
                </c:pt>
                <c:pt idx="243">
                  <c:v>6.6166780443107527</c:v>
                </c:pt>
                <c:pt idx="244">
                  <c:v>7.7720771031499707</c:v>
                </c:pt>
                <c:pt idx="245">
                  <c:v>10.133013939628787</c:v>
                </c:pt>
                <c:pt idx="246">
                  <c:v>7.1308613720285869</c:v>
                </c:pt>
                <c:pt idx="247">
                  <c:v>7.4954737609249813</c:v>
                </c:pt>
                <c:pt idx="248">
                  <c:v>4.6530162282889069</c:v>
                </c:pt>
                <c:pt idx="249">
                  <c:v>4.7077611134316575</c:v>
                </c:pt>
                <c:pt idx="250">
                  <c:v>8.2714625730085984</c:v>
                </c:pt>
                <c:pt idx="251">
                  <c:v>7.7800881280810641</c:v>
                </c:pt>
                <c:pt idx="252">
                  <c:v>9.1537857290351692</c:v>
                </c:pt>
                <c:pt idx="253">
                  <c:v>8.0425021070070439</c:v>
                </c:pt>
                <c:pt idx="254">
                  <c:v>7.6311384223069894</c:v>
                </c:pt>
                <c:pt idx="255">
                  <c:v>5.9596414011882173</c:v>
                </c:pt>
                <c:pt idx="256">
                  <c:v>4.7623763367756711</c:v>
                </c:pt>
                <c:pt idx="257">
                  <c:v>7.54195668524242</c:v>
                </c:pt>
                <c:pt idx="258">
                  <c:v>11.457592686642966</c:v>
                </c:pt>
                <c:pt idx="259">
                  <c:v>9.8531669331297085</c:v>
                </c:pt>
                <c:pt idx="260">
                  <c:v>8.5214630405211356</c:v>
                </c:pt>
                <c:pt idx="261">
                  <c:v>10.394218995514519</c:v>
                </c:pt>
                <c:pt idx="262">
                  <c:v>7.2137553360397781</c:v>
                </c:pt>
                <c:pt idx="263">
                  <c:v>15.947446895866197</c:v>
                </c:pt>
                <c:pt idx="264">
                  <c:v>18.611465429309437</c:v>
                </c:pt>
                <c:pt idx="265">
                  <c:v>15.119396952052998</c:v>
                </c:pt>
                <c:pt idx="266">
                  <c:v>9.7560422768128241</c:v>
                </c:pt>
                <c:pt idx="267">
                  <c:v>11.410369431066602</c:v>
                </c:pt>
                <c:pt idx="268">
                  <c:v>10.764285868369395</c:v>
                </c:pt>
                <c:pt idx="269">
                  <c:v>6.3919864289450654</c:v>
                </c:pt>
                <c:pt idx="270">
                  <c:v>5.0012711069084066</c:v>
                </c:pt>
                <c:pt idx="271">
                  <c:v>8.4780084780084781</c:v>
                </c:pt>
                <c:pt idx="272">
                  <c:v>9.7147598626378144</c:v>
                </c:pt>
                <c:pt idx="273">
                  <c:v>9.2315359069984027</c:v>
                </c:pt>
                <c:pt idx="274">
                  <c:v>9.0159533466942392</c:v>
                </c:pt>
                <c:pt idx="275">
                  <c:v>8.3404865357556872</c:v>
                </c:pt>
                <c:pt idx="276">
                  <c:v>7.7181438927215531</c:v>
                </c:pt>
                <c:pt idx="277">
                  <c:v>5.611308208786193</c:v>
                </c:pt>
                <c:pt idx="278">
                  <c:v>8.219751782248462</c:v>
                </c:pt>
                <c:pt idx="279">
                  <c:v>8.1803190324422648</c:v>
                </c:pt>
                <c:pt idx="280">
                  <c:v>7.684058121198909</c:v>
                </c:pt>
                <c:pt idx="281">
                  <c:v>8.2072010118627805</c:v>
                </c:pt>
                <c:pt idx="282">
                  <c:v>9.7199279245141508</c:v>
                </c:pt>
                <c:pt idx="283">
                  <c:v>6.1593179365821804</c:v>
                </c:pt>
                <c:pt idx="284">
                  <c:v>4.1256089240094571</c:v>
                </c:pt>
                <c:pt idx="285">
                  <c:v>21.17105680422749</c:v>
                </c:pt>
                <c:pt idx="286">
                  <c:v>13.152161472399536</c:v>
                </c:pt>
                <c:pt idx="287">
                  <c:v>12.967743492002221</c:v>
                </c:pt>
                <c:pt idx="288">
                  <c:v>8.9690507553967294</c:v>
                </c:pt>
                <c:pt idx="289">
                  <c:v>9.6613051280010858</c:v>
                </c:pt>
                <c:pt idx="290">
                  <c:v>6.9006712799601129</c:v>
                </c:pt>
                <c:pt idx="291">
                  <c:v>5.7750522476550685</c:v>
                </c:pt>
                <c:pt idx="292">
                  <c:v>10.731015333260641</c:v>
                </c:pt>
                <c:pt idx="293">
                  <c:v>8.7056397154169662</c:v>
                </c:pt>
                <c:pt idx="294">
                  <c:v>9.1437425726775317</c:v>
                </c:pt>
                <c:pt idx="295">
                  <c:v>8.8781733684252604</c:v>
                </c:pt>
                <c:pt idx="296">
                  <c:v>9.6429821301455867</c:v>
                </c:pt>
                <c:pt idx="297">
                  <c:v>7.2616053437720911</c:v>
                </c:pt>
                <c:pt idx="298">
                  <c:v>6.1644434459349542</c:v>
                </c:pt>
                <c:pt idx="299">
                  <c:v>15.004326531656146</c:v>
                </c:pt>
                <c:pt idx="300">
                  <c:v>54.038811020825932</c:v>
                </c:pt>
                <c:pt idx="301">
                  <c:v>27.557892521153775</c:v>
                </c:pt>
                <c:pt idx="302">
                  <c:v>20.658857355062931</c:v>
                </c:pt>
                <c:pt idx="303">
                  <c:v>16.583004661168879</c:v>
                </c:pt>
                <c:pt idx="304">
                  <c:v>12.609902018279721</c:v>
                </c:pt>
                <c:pt idx="305">
                  <c:v>13.914127958788121</c:v>
                </c:pt>
                <c:pt idx="306">
                  <c:v>13.832888191341979</c:v>
                </c:pt>
                <c:pt idx="307">
                  <c:v>10.263033878484281</c:v>
                </c:pt>
                <c:pt idx="308">
                  <c:v>21.674672499375404</c:v>
                </c:pt>
                <c:pt idx="309">
                  <c:v>15.262913863419158</c:v>
                </c:pt>
                <c:pt idx="310">
                  <c:v>15.039698879072443</c:v>
                </c:pt>
                <c:pt idx="311">
                  <c:v>11.855687180239574</c:v>
                </c:pt>
                <c:pt idx="312">
                  <c:v>6.830056181310125</c:v>
                </c:pt>
                <c:pt idx="313">
                  <c:v>13.826916397253321</c:v>
                </c:pt>
                <c:pt idx="314">
                  <c:v>14.026411733293793</c:v>
                </c:pt>
                <c:pt idx="315">
                  <c:v>12.444302495871373</c:v>
                </c:pt>
                <c:pt idx="316">
                  <c:v>9.8852136436628655</c:v>
                </c:pt>
                <c:pt idx="317">
                  <c:v>11.078477654531033</c:v>
                </c:pt>
                <c:pt idx="318">
                  <c:v>7.3173714820734936</c:v>
                </c:pt>
                <c:pt idx="319">
                  <c:v>8.0173412121032168</c:v>
                </c:pt>
                <c:pt idx="320">
                  <c:v>10.189383780447773</c:v>
                </c:pt>
                <c:pt idx="321">
                  <c:v>10.607532937926328</c:v>
                </c:pt>
                <c:pt idx="322">
                  <c:v>14.187340011044768</c:v>
                </c:pt>
                <c:pt idx="323">
                  <c:v>15.563794251674105</c:v>
                </c:pt>
                <c:pt idx="324">
                  <c:v>12.595251590150514</c:v>
                </c:pt>
                <c:pt idx="325">
                  <c:v>10.063882161088877</c:v>
                </c:pt>
                <c:pt idx="326">
                  <c:v>8.3897845982731418</c:v>
                </c:pt>
                <c:pt idx="327">
                  <c:v>11.17537977870292</c:v>
                </c:pt>
                <c:pt idx="328">
                  <c:v>14.469109190098994</c:v>
                </c:pt>
                <c:pt idx="329">
                  <c:v>15.709807834056779</c:v>
                </c:pt>
                <c:pt idx="330">
                  <c:v>12.329329626832989</c:v>
                </c:pt>
                <c:pt idx="331">
                  <c:v>9.6488470169884746</c:v>
                </c:pt>
                <c:pt idx="332">
                  <c:v>6.4555820762947871</c:v>
                </c:pt>
                <c:pt idx="333">
                  <c:v>7.3413873934210869</c:v>
                </c:pt>
                <c:pt idx="334">
                  <c:v>9.6400493037510824</c:v>
                </c:pt>
                <c:pt idx="335">
                  <c:v>8.2094938924463374</c:v>
                </c:pt>
                <c:pt idx="336">
                  <c:v>7.8448340140240846</c:v>
                </c:pt>
                <c:pt idx="337">
                  <c:v>8.4777483100488507</c:v>
                </c:pt>
                <c:pt idx="338">
                  <c:v>8.4160860621111517</c:v>
                </c:pt>
                <c:pt idx="339">
                  <c:v>6.3844599119641892</c:v>
                </c:pt>
                <c:pt idx="340">
                  <c:v>7.4259049296764461</c:v>
                </c:pt>
                <c:pt idx="341">
                  <c:v>11.730407982369828</c:v>
                </c:pt>
                <c:pt idx="342">
                  <c:v>11.38700877186562</c:v>
                </c:pt>
                <c:pt idx="343">
                  <c:v>10.847893750574359</c:v>
                </c:pt>
                <c:pt idx="344">
                  <c:v>9.1840111696889402</c:v>
                </c:pt>
                <c:pt idx="345">
                  <c:v>12.914036276701905</c:v>
                </c:pt>
                <c:pt idx="346">
                  <c:v>7.4646372236576219</c:v>
                </c:pt>
                <c:pt idx="347">
                  <c:v>5.1412909486095471</c:v>
                </c:pt>
                <c:pt idx="348">
                  <c:v>9.7054953952029148</c:v>
                </c:pt>
                <c:pt idx="349">
                  <c:v>9.4970226677564096</c:v>
                </c:pt>
                <c:pt idx="350">
                  <c:v>7.2746669426595023</c:v>
                </c:pt>
                <c:pt idx="351">
                  <c:v>14.935939666276635</c:v>
                </c:pt>
                <c:pt idx="352">
                  <c:v>10.244006690970068</c:v>
                </c:pt>
                <c:pt idx="353">
                  <c:v>6.2995178445957407</c:v>
                </c:pt>
                <c:pt idx="354">
                  <c:v>8.0921518462688518</c:v>
                </c:pt>
                <c:pt idx="355">
                  <c:v>7.863888910578102</c:v>
                </c:pt>
                <c:pt idx="356">
                  <c:v>8.9888135537208296</c:v>
                </c:pt>
                <c:pt idx="357">
                  <c:v>9.1302983685969856</c:v>
                </c:pt>
                <c:pt idx="358">
                  <c:v>4.8766755574765268</c:v>
                </c:pt>
                <c:pt idx="359">
                  <c:v>4.26314588798905</c:v>
                </c:pt>
                <c:pt idx="360">
                  <c:v>4.8669864199490824</c:v>
                </c:pt>
                <c:pt idx="361">
                  <c:v>4.6903105795971491</c:v>
                </c:pt>
                <c:pt idx="362">
                  <c:v>8.1628028243760262</c:v>
                </c:pt>
                <c:pt idx="363">
                  <c:v>6.1724990773068384</c:v>
                </c:pt>
                <c:pt idx="364">
                  <c:v>5.4365673403983088</c:v>
                </c:pt>
                <c:pt idx="365">
                  <c:v>6.4841157831592202</c:v>
                </c:pt>
                <c:pt idx="366">
                  <c:v>9.3837861918534031</c:v>
                </c:pt>
                <c:pt idx="367">
                  <c:v>14.210042420612327</c:v>
                </c:pt>
                <c:pt idx="368">
                  <c:v>8.7692441004014903</c:v>
                </c:pt>
                <c:pt idx="369">
                  <c:v>11.08485185041692</c:v>
                </c:pt>
                <c:pt idx="370">
                  <c:v>8.7193214289748013</c:v>
                </c:pt>
                <c:pt idx="371">
                  <c:v>6.8829021010660316</c:v>
                </c:pt>
                <c:pt idx="372">
                  <c:v>7.3671423438583492</c:v>
                </c:pt>
                <c:pt idx="373">
                  <c:v>7.2279050070039421</c:v>
                </c:pt>
                <c:pt idx="374">
                  <c:v>7.7933605327565054</c:v>
                </c:pt>
                <c:pt idx="375">
                  <c:v>6.2794703108676622</c:v>
                </c:pt>
                <c:pt idx="376">
                  <c:v>7.3279570407733718</c:v>
                </c:pt>
                <c:pt idx="377">
                  <c:v>10.33504769917629</c:v>
                </c:pt>
                <c:pt idx="378">
                  <c:v>4.8552979637635376</c:v>
                </c:pt>
                <c:pt idx="379">
                  <c:v>7.8974240669044855</c:v>
                </c:pt>
                <c:pt idx="380">
                  <c:v>11.582377693465066</c:v>
                </c:pt>
                <c:pt idx="381">
                  <c:v>8.3583252005879327</c:v>
                </c:pt>
                <c:pt idx="382">
                  <c:v>7.0650527448577716</c:v>
                </c:pt>
                <c:pt idx="383">
                  <c:v>13.797687520436552</c:v>
                </c:pt>
                <c:pt idx="384">
                  <c:v>16.531035515880134</c:v>
                </c:pt>
                <c:pt idx="385">
                  <c:v>10.150552125244856</c:v>
                </c:pt>
                <c:pt idx="386">
                  <c:v>8.6655205816865077</c:v>
                </c:pt>
                <c:pt idx="387">
                  <c:v>8.8404764009637233</c:v>
                </c:pt>
                <c:pt idx="388">
                  <c:v>6.6937214027771006</c:v>
                </c:pt>
                <c:pt idx="389">
                  <c:v>8.4251850291632397</c:v>
                </c:pt>
                <c:pt idx="390">
                  <c:v>13.998825348758265</c:v>
                </c:pt>
                <c:pt idx="391">
                  <c:v>13.911870408819285</c:v>
                </c:pt>
                <c:pt idx="392">
                  <c:v>14.660752416543565</c:v>
                </c:pt>
                <c:pt idx="393">
                  <c:v>9.4236188508621712</c:v>
                </c:pt>
                <c:pt idx="394">
                  <c:v>10.938649265413121</c:v>
                </c:pt>
                <c:pt idx="395">
                  <c:v>12.155376184676667</c:v>
                </c:pt>
                <c:pt idx="396">
                  <c:v>9.8127772689280679</c:v>
                </c:pt>
                <c:pt idx="397">
                  <c:v>13.463904946071994</c:v>
                </c:pt>
                <c:pt idx="398">
                  <c:v>9.5537856489153832</c:v>
                </c:pt>
                <c:pt idx="399">
                  <c:v>7.8944102285513154</c:v>
                </c:pt>
                <c:pt idx="400">
                  <c:v>9.7738220175681629</c:v>
                </c:pt>
                <c:pt idx="401">
                  <c:v>14.491617063437275</c:v>
                </c:pt>
                <c:pt idx="402">
                  <c:v>7.6961187511123299</c:v>
                </c:pt>
                <c:pt idx="403">
                  <c:v>7.3227968315563725</c:v>
                </c:pt>
                <c:pt idx="404">
                  <c:v>9.0587935157199251</c:v>
                </c:pt>
                <c:pt idx="405">
                  <c:v>11.058497835231618</c:v>
                </c:pt>
                <c:pt idx="406">
                  <c:v>11.519745839774956</c:v>
                </c:pt>
                <c:pt idx="407">
                  <c:v>11.985309159925153</c:v>
                </c:pt>
                <c:pt idx="408">
                  <c:v>11.66639655980055</c:v>
                </c:pt>
                <c:pt idx="409">
                  <c:v>9.4696506859692757</c:v>
                </c:pt>
                <c:pt idx="410">
                  <c:v>9.8331704791874888</c:v>
                </c:pt>
                <c:pt idx="411">
                  <c:v>10.057058413037232</c:v>
                </c:pt>
                <c:pt idx="412">
                  <c:v>10.858839443835731</c:v>
                </c:pt>
                <c:pt idx="413">
                  <c:v>9.7440966029952083</c:v>
                </c:pt>
                <c:pt idx="414">
                  <c:v>12.179683511995917</c:v>
                </c:pt>
                <c:pt idx="415">
                  <c:v>12.082632187250358</c:v>
                </c:pt>
                <c:pt idx="416">
                  <c:v>8.2587503426249231</c:v>
                </c:pt>
                <c:pt idx="417">
                  <c:v>7.0167787372173187</c:v>
                </c:pt>
                <c:pt idx="418">
                  <c:v>8.5630030640270522</c:v>
                </c:pt>
                <c:pt idx="419">
                  <c:v>8.7803004792500268</c:v>
                </c:pt>
                <c:pt idx="420">
                  <c:v>9.3822605229796334</c:v>
                </c:pt>
                <c:pt idx="421">
                  <c:v>12.695612663539537</c:v>
                </c:pt>
                <c:pt idx="422">
                  <c:v>14.403303330967102</c:v>
                </c:pt>
                <c:pt idx="423">
                  <c:v>14.445937595977474</c:v>
                </c:pt>
                <c:pt idx="424">
                  <c:v>12.662600540721376</c:v>
                </c:pt>
                <c:pt idx="425">
                  <c:v>13.673191227488532</c:v>
                </c:pt>
                <c:pt idx="426">
                  <c:v>13.846641553283595</c:v>
                </c:pt>
                <c:pt idx="427">
                  <c:v>16.099513537604693</c:v>
                </c:pt>
                <c:pt idx="428">
                  <c:v>15.141303349355386</c:v>
                </c:pt>
                <c:pt idx="429">
                  <c:v>12.803093352808672</c:v>
                </c:pt>
                <c:pt idx="430">
                  <c:v>11.285374958411078</c:v>
                </c:pt>
                <c:pt idx="431">
                  <c:v>10.21381141945524</c:v>
                </c:pt>
                <c:pt idx="432">
                  <c:v>14.294492610669545</c:v>
                </c:pt>
                <c:pt idx="433">
                  <c:v>15.414555005879176</c:v>
                </c:pt>
                <c:pt idx="434">
                  <c:v>13.891242989896607</c:v>
                </c:pt>
                <c:pt idx="435">
                  <c:v>10.846779968611441</c:v>
                </c:pt>
                <c:pt idx="436">
                  <c:v>11.730330825297271</c:v>
                </c:pt>
                <c:pt idx="437">
                  <c:v>10.406214861564749</c:v>
                </c:pt>
                <c:pt idx="438">
                  <c:v>5.9272291367073855</c:v>
                </c:pt>
                <c:pt idx="439">
                  <c:v>7.353224574128892</c:v>
                </c:pt>
                <c:pt idx="440">
                  <c:v>6.018199380676502</c:v>
                </c:pt>
                <c:pt idx="441">
                  <c:v>6.8644965523941091</c:v>
                </c:pt>
                <c:pt idx="442">
                  <c:v>10.068255969895315</c:v>
                </c:pt>
                <c:pt idx="443">
                  <c:v>9.599549899179058</c:v>
                </c:pt>
                <c:pt idx="444">
                  <c:v>8.2894723700899853</c:v>
                </c:pt>
                <c:pt idx="445">
                  <c:v>7.2217693334867041</c:v>
                </c:pt>
                <c:pt idx="446">
                  <c:v>10.800043704457012</c:v>
                </c:pt>
                <c:pt idx="447">
                  <c:v>11.419582253036968</c:v>
                </c:pt>
                <c:pt idx="448">
                  <c:v>18.341952329154488</c:v>
                </c:pt>
                <c:pt idx="449">
                  <c:v>10.740658330612645</c:v>
                </c:pt>
                <c:pt idx="450">
                  <c:v>10.164145101933524</c:v>
                </c:pt>
                <c:pt idx="451">
                  <c:v>7.0882939143548693</c:v>
                </c:pt>
                <c:pt idx="452">
                  <c:v>7.3738556924352698</c:v>
                </c:pt>
                <c:pt idx="453">
                  <c:v>11.328349438850264</c:v>
                </c:pt>
                <c:pt idx="454">
                  <c:v>6.6640635517248539</c:v>
                </c:pt>
                <c:pt idx="455">
                  <c:v>6.8423844971585783</c:v>
                </c:pt>
                <c:pt idx="456">
                  <c:v>10.321942106349677</c:v>
                </c:pt>
                <c:pt idx="457">
                  <c:v>12.750918256426676</c:v>
                </c:pt>
                <c:pt idx="458">
                  <c:v>20.739872114836913</c:v>
                </c:pt>
                <c:pt idx="459">
                  <c:v>10.120489071623684</c:v>
                </c:pt>
                <c:pt idx="460">
                  <c:v>10.192155581877639</c:v>
                </c:pt>
                <c:pt idx="461">
                  <c:v>13.066319732056037</c:v>
                </c:pt>
                <c:pt idx="462">
                  <c:v>13.376315895076178</c:v>
                </c:pt>
                <c:pt idx="463">
                  <c:v>12.640852443251879</c:v>
                </c:pt>
                <c:pt idx="464">
                  <c:v>11.392243082836103</c:v>
                </c:pt>
                <c:pt idx="465">
                  <c:v>9.1743564013253742</c:v>
                </c:pt>
                <c:pt idx="466">
                  <c:v>9.9422117152613616</c:v>
                </c:pt>
                <c:pt idx="467">
                  <c:v>15.73306967067159</c:v>
                </c:pt>
                <c:pt idx="468">
                  <c:v>11.221823224063145</c:v>
                </c:pt>
                <c:pt idx="469">
                  <c:v>12.125649687428929</c:v>
                </c:pt>
                <c:pt idx="470">
                  <c:v>11.244142988567905</c:v>
                </c:pt>
                <c:pt idx="471">
                  <c:v>14.342247056699534</c:v>
                </c:pt>
                <c:pt idx="472">
                  <c:v>14.296657493286492</c:v>
                </c:pt>
                <c:pt idx="473">
                  <c:v>9.1902890471064893</c:v>
                </c:pt>
                <c:pt idx="474">
                  <c:v>25.108030156792239</c:v>
                </c:pt>
                <c:pt idx="475">
                  <c:v>16.028024623663313</c:v>
                </c:pt>
                <c:pt idx="476">
                  <c:v>13.948667645483765</c:v>
                </c:pt>
                <c:pt idx="477">
                  <c:v>13.570315573743162</c:v>
                </c:pt>
                <c:pt idx="478">
                  <c:v>13.900157288207783</c:v>
                </c:pt>
                <c:pt idx="479">
                  <c:v>19.422932392249127</c:v>
                </c:pt>
                <c:pt idx="480">
                  <c:v>14.108804373476962</c:v>
                </c:pt>
                <c:pt idx="481">
                  <c:v>11.600612903576357</c:v>
                </c:pt>
                <c:pt idx="482">
                  <c:v>15.677992421889559</c:v>
                </c:pt>
                <c:pt idx="483">
                  <c:v>12.772940767508224</c:v>
                </c:pt>
                <c:pt idx="484">
                  <c:v>12.282160773834448</c:v>
                </c:pt>
                <c:pt idx="485">
                  <c:v>10.708311386118554</c:v>
                </c:pt>
                <c:pt idx="486">
                  <c:v>10.052438348086737</c:v>
                </c:pt>
                <c:pt idx="487">
                  <c:v>8.5956531599084105</c:v>
                </c:pt>
                <c:pt idx="488">
                  <c:v>10.692576794783882</c:v>
                </c:pt>
                <c:pt idx="489">
                  <c:v>10.730840507076875</c:v>
                </c:pt>
                <c:pt idx="490">
                  <c:v>13.568976000572267</c:v>
                </c:pt>
                <c:pt idx="491">
                  <c:v>13.304604942238827</c:v>
                </c:pt>
                <c:pt idx="492">
                  <c:v>12.594783108259893</c:v>
                </c:pt>
                <c:pt idx="493">
                  <c:v>17.887326680094034</c:v>
                </c:pt>
                <c:pt idx="494">
                  <c:v>13.696190905889898</c:v>
                </c:pt>
                <c:pt idx="495">
                  <c:v>19.070759416114381</c:v>
                </c:pt>
                <c:pt idx="496">
                  <c:v>18.577656395791294</c:v>
                </c:pt>
                <c:pt idx="497">
                  <c:v>15.713910736550018</c:v>
                </c:pt>
                <c:pt idx="498">
                  <c:v>14.695154272878518</c:v>
                </c:pt>
                <c:pt idx="499">
                  <c:v>13.069763941499636</c:v>
                </c:pt>
                <c:pt idx="500">
                  <c:v>9.7813447944111189</c:v>
                </c:pt>
                <c:pt idx="501">
                  <c:v>11.499270261871395</c:v>
                </c:pt>
                <c:pt idx="502">
                  <c:v>11.209774052311552</c:v>
                </c:pt>
                <c:pt idx="503">
                  <c:v>10.203077685504708</c:v>
                </c:pt>
                <c:pt idx="504">
                  <c:v>11.051939609768517</c:v>
                </c:pt>
                <c:pt idx="505">
                  <c:v>11.026286148308943</c:v>
                </c:pt>
                <c:pt idx="506">
                  <c:v>10.402462683132994</c:v>
                </c:pt>
                <c:pt idx="507">
                  <c:v>7.8914684457802844</c:v>
                </c:pt>
                <c:pt idx="508">
                  <c:v>10.205018828259739</c:v>
                </c:pt>
                <c:pt idx="509">
                  <c:v>9.8679440671071532</c:v>
                </c:pt>
                <c:pt idx="510">
                  <c:v>12.460779813536702</c:v>
                </c:pt>
                <c:pt idx="511">
                  <c:v>12.36052462317179</c:v>
                </c:pt>
                <c:pt idx="512">
                  <c:v>12.721336380962841</c:v>
                </c:pt>
                <c:pt idx="513">
                  <c:v>10.842676302505955</c:v>
                </c:pt>
                <c:pt idx="514">
                  <c:v>15.115511374723017</c:v>
                </c:pt>
                <c:pt idx="515">
                  <c:v>10.481430604297632</c:v>
                </c:pt>
                <c:pt idx="516">
                  <c:v>15.308910696853209</c:v>
                </c:pt>
                <c:pt idx="517">
                  <c:v>14.090792453672197</c:v>
                </c:pt>
                <c:pt idx="518">
                  <c:v>12.390255714510403</c:v>
                </c:pt>
                <c:pt idx="519">
                  <c:v>12.299535211828488</c:v>
                </c:pt>
                <c:pt idx="520">
                  <c:v>8.6959498784621179</c:v>
                </c:pt>
                <c:pt idx="521">
                  <c:v>6.6361822756346536</c:v>
                </c:pt>
                <c:pt idx="522">
                  <c:v>6.9069787678384964</c:v>
                </c:pt>
                <c:pt idx="523">
                  <c:v>10.698679057167103</c:v>
                </c:pt>
                <c:pt idx="524">
                  <c:v>26.087611089939919</c:v>
                </c:pt>
                <c:pt idx="525">
                  <c:v>16.638821644106514</c:v>
                </c:pt>
                <c:pt idx="526">
                  <c:v>13.745045390615012</c:v>
                </c:pt>
                <c:pt idx="527">
                  <c:v>16.44723421863981</c:v>
                </c:pt>
                <c:pt idx="528">
                  <c:v>10.8186467295741</c:v>
                </c:pt>
                <c:pt idx="529">
                  <c:v>10.368438473287313</c:v>
                </c:pt>
                <c:pt idx="530">
                  <c:v>12.294271590578656</c:v>
                </c:pt>
                <c:pt idx="531">
                  <c:v>12.867842817081394</c:v>
                </c:pt>
                <c:pt idx="532">
                  <c:v>16.843866402138833</c:v>
                </c:pt>
                <c:pt idx="533">
                  <c:v>14.547330293401327</c:v>
                </c:pt>
                <c:pt idx="534">
                  <c:v>12.13722621876996</c:v>
                </c:pt>
                <c:pt idx="535">
                  <c:v>10.992675503863913</c:v>
                </c:pt>
                <c:pt idx="536">
                  <c:v>10.839629373056113</c:v>
                </c:pt>
                <c:pt idx="537">
                  <c:v>13.004217678086501</c:v>
                </c:pt>
                <c:pt idx="538">
                  <c:v>7.7247940478429022</c:v>
                </c:pt>
                <c:pt idx="539">
                  <c:v>10.236804445697929</c:v>
                </c:pt>
                <c:pt idx="540">
                  <c:v>12.74847611096919</c:v>
                </c:pt>
                <c:pt idx="541">
                  <c:v>7.3350508086446258</c:v>
                </c:pt>
                <c:pt idx="542">
                  <c:v>8.3301713572945708</c:v>
                </c:pt>
                <c:pt idx="543">
                  <c:v>7.0845171231029607</c:v>
                </c:pt>
                <c:pt idx="544">
                  <c:v>10.353471989344014</c:v>
                </c:pt>
                <c:pt idx="545">
                  <c:v>10.553407284160304</c:v>
                </c:pt>
                <c:pt idx="546">
                  <c:v>9.9793745019876781</c:v>
                </c:pt>
                <c:pt idx="547">
                  <c:v>11.082907296843159</c:v>
                </c:pt>
                <c:pt idx="548">
                  <c:v>10.314474973600586</c:v>
                </c:pt>
                <c:pt idx="549">
                  <c:v>7.849807025577288</c:v>
                </c:pt>
                <c:pt idx="550">
                  <c:v>7.4476008085966585</c:v>
                </c:pt>
                <c:pt idx="551">
                  <c:v>9.4593837709335542</c:v>
                </c:pt>
                <c:pt idx="552">
                  <c:v>9.7383724587754816</c:v>
                </c:pt>
                <c:pt idx="553">
                  <c:v>10.825725458620443</c:v>
                </c:pt>
                <c:pt idx="554">
                  <c:v>8.6690858874135781</c:v>
                </c:pt>
                <c:pt idx="555">
                  <c:v>8.2541695596393847</c:v>
                </c:pt>
                <c:pt idx="556">
                  <c:v>6.5442395416781229</c:v>
                </c:pt>
                <c:pt idx="557">
                  <c:v>6.2823442567594094</c:v>
                </c:pt>
                <c:pt idx="558">
                  <c:v>8.2166420381380565</c:v>
                </c:pt>
                <c:pt idx="559">
                  <c:v>10.129515860757222</c:v>
                </c:pt>
                <c:pt idx="560">
                  <c:v>11.720520957837035</c:v>
                </c:pt>
                <c:pt idx="561">
                  <c:v>13.054462087666353</c:v>
                </c:pt>
                <c:pt idx="562">
                  <c:v>12.591404140229058</c:v>
                </c:pt>
                <c:pt idx="563">
                  <c:v>10.366722819748608</c:v>
                </c:pt>
                <c:pt idx="564">
                  <c:v>8.6202601026458723</c:v>
                </c:pt>
                <c:pt idx="565">
                  <c:v>16.535660842331293</c:v>
                </c:pt>
                <c:pt idx="566">
                  <c:v>13.265056052342116</c:v>
                </c:pt>
                <c:pt idx="567">
                  <c:v>12.181594613728802</c:v>
                </c:pt>
                <c:pt idx="568">
                  <c:v>11.85537294850349</c:v>
                </c:pt>
                <c:pt idx="569">
                  <c:v>10.266807954768689</c:v>
                </c:pt>
                <c:pt idx="570">
                  <c:v>13.167581242103413</c:v>
                </c:pt>
                <c:pt idx="571">
                  <c:v>10.199336333756337</c:v>
                </c:pt>
                <c:pt idx="572">
                  <c:v>12.07471408597139</c:v>
                </c:pt>
                <c:pt idx="573">
                  <c:v>19.053849263198792</c:v>
                </c:pt>
                <c:pt idx="574">
                  <c:v>17.176190990601707</c:v>
                </c:pt>
                <c:pt idx="575">
                  <c:v>11.173771103986089</c:v>
                </c:pt>
                <c:pt idx="576">
                  <c:v>10.906550690673097</c:v>
                </c:pt>
                <c:pt idx="577">
                  <c:v>9.3576147811397181</c:v>
                </c:pt>
                <c:pt idx="578">
                  <c:v>8.9182292437794484</c:v>
                </c:pt>
                <c:pt idx="579">
                  <c:v>10.726656927731373</c:v>
                </c:pt>
                <c:pt idx="580">
                  <c:v>17.151889967162891</c:v>
                </c:pt>
                <c:pt idx="581">
                  <c:v>11.953727149937457</c:v>
                </c:pt>
                <c:pt idx="582">
                  <c:v>10.522453670051849</c:v>
                </c:pt>
                <c:pt idx="583">
                  <c:v>11.14398477456589</c:v>
                </c:pt>
                <c:pt idx="584">
                  <c:v>11.300684382454184</c:v>
                </c:pt>
                <c:pt idx="585">
                  <c:v>10.582371262694382</c:v>
                </c:pt>
                <c:pt idx="586">
                  <c:v>10.936446939777088</c:v>
                </c:pt>
                <c:pt idx="587">
                  <c:v>11.862131295271173</c:v>
                </c:pt>
                <c:pt idx="588">
                  <c:v>11.299597582618498</c:v>
                </c:pt>
                <c:pt idx="589">
                  <c:v>10.399265272082129</c:v>
                </c:pt>
                <c:pt idx="590">
                  <c:v>9.9912334983498337</c:v>
                </c:pt>
                <c:pt idx="591">
                  <c:v>8.3826326273694463</c:v>
                </c:pt>
                <c:pt idx="592">
                  <c:v>8.585728351071312</c:v>
                </c:pt>
                <c:pt idx="593">
                  <c:v>9.8542704997252173</c:v>
                </c:pt>
                <c:pt idx="594">
                  <c:v>9.0876444678964301</c:v>
                </c:pt>
                <c:pt idx="595">
                  <c:v>8.8889424206107837</c:v>
                </c:pt>
                <c:pt idx="596">
                  <c:v>8.9557714372034969</c:v>
                </c:pt>
                <c:pt idx="597">
                  <c:v>8.8225357140580485</c:v>
                </c:pt>
                <c:pt idx="598">
                  <c:v>7.1930552212009502</c:v>
                </c:pt>
                <c:pt idx="599">
                  <c:v>7.0735157812576226</c:v>
                </c:pt>
                <c:pt idx="600">
                  <c:v>8.3516817250018978</c:v>
                </c:pt>
                <c:pt idx="601">
                  <c:v>10.030834219272624</c:v>
                </c:pt>
                <c:pt idx="602">
                  <c:v>9.1789961620322309</c:v>
                </c:pt>
                <c:pt idx="603">
                  <c:v>9.7695195708962714</c:v>
                </c:pt>
                <c:pt idx="604">
                  <c:v>7.8452699848995913</c:v>
                </c:pt>
                <c:pt idx="605">
                  <c:v>6.6405892209632489</c:v>
                </c:pt>
                <c:pt idx="606">
                  <c:v>5.1688470683344807</c:v>
                </c:pt>
                <c:pt idx="607">
                  <c:v>8.806254981302585</c:v>
                </c:pt>
                <c:pt idx="608">
                  <c:v>9.0510003193119406</c:v>
                </c:pt>
                <c:pt idx="609">
                  <c:v>11.971939454191579</c:v>
                </c:pt>
                <c:pt idx="610">
                  <c:v>10.540450626223544</c:v>
                </c:pt>
                <c:pt idx="611">
                  <c:v>8.1849977764690323</c:v>
                </c:pt>
                <c:pt idx="612">
                  <c:v>6.2135076973098684</c:v>
                </c:pt>
                <c:pt idx="613">
                  <c:v>5.4241853200970747</c:v>
                </c:pt>
                <c:pt idx="614">
                  <c:v>8.0992390065093005</c:v>
                </c:pt>
                <c:pt idx="615">
                  <c:v>13.242044381632157</c:v>
                </c:pt>
                <c:pt idx="616">
                  <c:v>11.138872159378893</c:v>
                </c:pt>
                <c:pt idx="617">
                  <c:v>9.1752610330974456</c:v>
                </c:pt>
                <c:pt idx="618">
                  <c:v>8.6059604151021372</c:v>
                </c:pt>
                <c:pt idx="619">
                  <c:v>6.1900008708875687</c:v>
                </c:pt>
                <c:pt idx="620">
                  <c:v>6.0223891171886077</c:v>
                </c:pt>
                <c:pt idx="621">
                  <c:v>12.779671521537031</c:v>
                </c:pt>
                <c:pt idx="622">
                  <c:v>12.387150245997544</c:v>
                </c:pt>
                <c:pt idx="623">
                  <c:v>15.836045158270709</c:v>
                </c:pt>
                <c:pt idx="624">
                  <c:v>9.3384676933229951</c:v>
                </c:pt>
                <c:pt idx="625">
                  <c:v>7.7550041951336448</c:v>
                </c:pt>
                <c:pt idx="626">
                  <c:v>6.6050381454829035</c:v>
                </c:pt>
                <c:pt idx="627">
                  <c:v>5.7476730756165493</c:v>
                </c:pt>
                <c:pt idx="628">
                  <c:v>9.8077307551575448</c:v>
                </c:pt>
                <c:pt idx="629">
                  <c:v>10.407595420658016</c:v>
                </c:pt>
                <c:pt idx="630">
                  <c:v>11.4375765357949</c:v>
                </c:pt>
                <c:pt idx="631">
                  <c:v>8.9669528952549289</c:v>
                </c:pt>
                <c:pt idx="632">
                  <c:v>7.7675630499975412</c:v>
                </c:pt>
                <c:pt idx="633">
                  <c:v>8.2403541916700647</c:v>
                </c:pt>
                <c:pt idx="634">
                  <c:v>5.8872991061390083</c:v>
                </c:pt>
                <c:pt idx="635">
                  <c:v>8.169877016901653</c:v>
                </c:pt>
                <c:pt idx="636">
                  <c:v>9.2282477895270461</c:v>
                </c:pt>
                <c:pt idx="637">
                  <c:v>9.3312412333880133</c:v>
                </c:pt>
                <c:pt idx="638">
                  <c:v>9.5630390318933873</c:v>
                </c:pt>
                <c:pt idx="639">
                  <c:v>14.000456752489796</c:v>
                </c:pt>
                <c:pt idx="640">
                  <c:v>10.983032754072447</c:v>
                </c:pt>
                <c:pt idx="641">
                  <c:v>7.4554316708346464</c:v>
                </c:pt>
                <c:pt idx="642">
                  <c:v>14.496358231956361</c:v>
                </c:pt>
                <c:pt idx="643">
                  <c:v>13.506973621742663</c:v>
                </c:pt>
                <c:pt idx="644">
                  <c:v>13.207635707312383</c:v>
                </c:pt>
                <c:pt idx="645">
                  <c:v>9.9068252240786467</c:v>
                </c:pt>
                <c:pt idx="646">
                  <c:v>9.3896369665978003</c:v>
                </c:pt>
                <c:pt idx="647">
                  <c:v>7.0296125671833822</c:v>
                </c:pt>
                <c:pt idx="648">
                  <c:v>7.091021773691458</c:v>
                </c:pt>
                <c:pt idx="649">
                  <c:v>9.900495649025558</c:v>
                </c:pt>
                <c:pt idx="650">
                  <c:v>9.7211960959676471</c:v>
                </c:pt>
                <c:pt idx="651">
                  <c:v>10.178419610104697</c:v>
                </c:pt>
                <c:pt idx="652">
                  <c:v>10.322618592477134</c:v>
                </c:pt>
                <c:pt idx="653">
                  <c:v>11.128475446900358</c:v>
                </c:pt>
                <c:pt idx="654">
                  <c:v>7.5230055467886885</c:v>
                </c:pt>
                <c:pt idx="655">
                  <c:v>6.3229110682558245</c:v>
                </c:pt>
                <c:pt idx="656">
                  <c:v>20.383819776834919</c:v>
                </c:pt>
                <c:pt idx="657">
                  <c:v>15.416001591329197</c:v>
                </c:pt>
                <c:pt idx="658">
                  <c:v>10.594958487452473</c:v>
                </c:pt>
                <c:pt idx="659">
                  <c:v>10.033599195368511</c:v>
                </c:pt>
                <c:pt idx="660">
                  <c:v>9.3707096314913958</c:v>
                </c:pt>
                <c:pt idx="661">
                  <c:v>6.9840102922256939</c:v>
                </c:pt>
                <c:pt idx="662">
                  <c:v>5.9202921529916015</c:v>
                </c:pt>
                <c:pt idx="663">
                  <c:v>9.6888299684679389</c:v>
                </c:pt>
                <c:pt idx="664">
                  <c:v>10.200128958773263</c:v>
                </c:pt>
                <c:pt idx="665">
                  <c:v>9.8502978595750488</c:v>
                </c:pt>
                <c:pt idx="666">
                  <c:v>8.6584477382279132</c:v>
                </c:pt>
                <c:pt idx="667">
                  <c:v>7.6011428599361119</c:v>
                </c:pt>
                <c:pt idx="668">
                  <c:v>7.1085940552179139</c:v>
                </c:pt>
                <c:pt idx="669">
                  <c:v>7.2528744142172785</c:v>
                </c:pt>
                <c:pt idx="670">
                  <c:v>10.557566334164003</c:v>
                </c:pt>
                <c:pt idx="671">
                  <c:v>13.438851514380598</c:v>
                </c:pt>
                <c:pt idx="672">
                  <c:v>13.361452152697684</c:v>
                </c:pt>
                <c:pt idx="673">
                  <c:v>16.725958376701723</c:v>
                </c:pt>
                <c:pt idx="674">
                  <c:v>0.72086810173361426</c:v>
                </c:pt>
                <c:pt idx="675">
                  <c:v>1.017909891689065</c:v>
                </c:pt>
                <c:pt idx="676">
                  <c:v>2.6753521683308263</c:v>
                </c:pt>
                <c:pt idx="677">
                  <c:v>1.9850701826786956</c:v>
                </c:pt>
                <c:pt idx="678">
                  <c:v>2.0669381755825702</c:v>
                </c:pt>
                <c:pt idx="679">
                  <c:v>2.2310661629525854</c:v>
                </c:pt>
                <c:pt idx="680">
                  <c:v>1.9178508037424413</c:v>
                </c:pt>
                <c:pt idx="681">
                  <c:v>1.0033018384809453</c:v>
                </c:pt>
                <c:pt idx="682">
                  <c:v>0.95836314048799842</c:v>
                </c:pt>
                <c:pt idx="683">
                  <c:v>1.7470216582657538</c:v>
                </c:pt>
                <c:pt idx="684">
                  <c:v>2.1664348621261702</c:v>
                </c:pt>
                <c:pt idx="685">
                  <c:v>1.8002190366841291</c:v>
                </c:pt>
                <c:pt idx="686">
                  <c:v>2.4940381618032923</c:v>
                </c:pt>
                <c:pt idx="687">
                  <c:v>1.711294606861292</c:v>
                </c:pt>
                <c:pt idx="688">
                  <c:v>0.9023353827914925</c:v>
                </c:pt>
                <c:pt idx="689">
                  <c:v>0.74559942079780173</c:v>
                </c:pt>
                <c:pt idx="690">
                  <c:v>1.6880876956734794</c:v>
                </c:pt>
                <c:pt idx="691">
                  <c:v>1.5429509611236278</c:v>
                </c:pt>
                <c:pt idx="692">
                  <c:v>1.5836437392696006</c:v>
                </c:pt>
                <c:pt idx="693">
                  <c:v>1.2904311186986337</c:v>
                </c:pt>
                <c:pt idx="694">
                  <c:v>1.3500640614279147</c:v>
                </c:pt>
                <c:pt idx="695">
                  <c:v>0.85795490331145796</c:v>
                </c:pt>
                <c:pt idx="696">
                  <c:v>0.56414498101843014</c:v>
                </c:pt>
                <c:pt idx="697">
                  <c:v>1.3141062247624355</c:v>
                </c:pt>
                <c:pt idx="698">
                  <c:v>1.3050703305046523</c:v>
                </c:pt>
                <c:pt idx="699">
                  <c:v>1.5335506810100987</c:v>
                </c:pt>
                <c:pt idx="700">
                  <c:v>1.5777015793105666</c:v>
                </c:pt>
                <c:pt idx="701">
                  <c:v>1.8310738381696006</c:v>
                </c:pt>
                <c:pt idx="702">
                  <c:v>0.92310041882660887</c:v>
                </c:pt>
                <c:pt idx="703">
                  <c:v>0.58885430134767147</c:v>
                </c:pt>
                <c:pt idx="704">
                  <c:v>1.7426687484238057</c:v>
                </c:pt>
                <c:pt idx="705">
                  <c:v>1.3202849542162776</c:v>
                </c:pt>
                <c:pt idx="706">
                  <c:v>1.4488508967987062</c:v>
                </c:pt>
                <c:pt idx="707">
                  <c:v>1.8179888001273918</c:v>
                </c:pt>
                <c:pt idx="708">
                  <c:v>1.3473615401298595</c:v>
                </c:pt>
                <c:pt idx="709">
                  <c:v>0.85750892744334173</c:v>
                </c:pt>
                <c:pt idx="710">
                  <c:v>0.66109009625058612</c:v>
                </c:pt>
                <c:pt idx="711">
                  <c:v>1.8156907873559518</c:v>
                </c:pt>
                <c:pt idx="712">
                  <c:v>1.570855482615646</c:v>
                </c:pt>
                <c:pt idx="713">
                  <c:v>1.5525375632725029</c:v>
                </c:pt>
                <c:pt idx="714">
                  <c:v>1.4507273845001905</c:v>
                </c:pt>
                <c:pt idx="715">
                  <c:v>1.6877139551298812</c:v>
                </c:pt>
                <c:pt idx="716">
                  <c:v>0.79269662179123024</c:v>
                </c:pt>
                <c:pt idx="717">
                  <c:v>0.66382682890326161</c:v>
                </c:pt>
                <c:pt idx="718">
                  <c:v>1.492394347887813</c:v>
                </c:pt>
                <c:pt idx="719">
                  <c:v>1.6315803007960161</c:v>
                </c:pt>
                <c:pt idx="720">
                  <c:v>1.6249369502203905</c:v>
                </c:pt>
                <c:pt idx="721">
                  <c:v>1.4384946581793978</c:v>
                </c:pt>
                <c:pt idx="722">
                  <c:v>1.5501007565491758</c:v>
                </c:pt>
                <c:pt idx="723">
                  <c:v>0.71871661995008629</c:v>
                </c:pt>
                <c:pt idx="724">
                  <c:v>0.51082465046478143</c:v>
                </c:pt>
                <c:pt idx="725">
                  <c:v>1.546789702041625</c:v>
                </c:pt>
                <c:pt idx="726">
                  <c:v>1.4590198881010377</c:v>
                </c:pt>
                <c:pt idx="727">
                  <c:v>1.6793217205691928</c:v>
                </c:pt>
                <c:pt idx="728">
                  <c:v>1.6207004452532761</c:v>
                </c:pt>
                <c:pt idx="729">
                  <c:v>1.8756027168823393</c:v>
                </c:pt>
                <c:pt idx="730">
                  <c:v>0.90694401686512782</c:v>
                </c:pt>
                <c:pt idx="731">
                  <c:v>0.77580634827516026</c:v>
                </c:pt>
                <c:pt idx="732">
                  <c:v>1.8956121493293043</c:v>
                </c:pt>
                <c:pt idx="733">
                  <c:v>1.5101051551894493</c:v>
                </c:pt>
                <c:pt idx="734">
                  <c:v>1.5254177892573482</c:v>
                </c:pt>
                <c:pt idx="735">
                  <c:v>1.1604436259506254</c:v>
                </c:pt>
                <c:pt idx="736">
                  <c:v>1.6640484754535194</c:v>
                </c:pt>
                <c:pt idx="737">
                  <c:v>0.83148558758314861</c:v>
                </c:pt>
                <c:pt idx="738">
                  <c:v>0.66723700555931675</c:v>
                </c:pt>
                <c:pt idx="739">
                  <c:v>1.5686274509803921</c:v>
                </c:pt>
                <c:pt idx="740">
                  <c:v>1.3841445388662661</c:v>
                </c:pt>
                <c:pt idx="741">
                  <c:v>2.0789002276992155</c:v>
                </c:pt>
                <c:pt idx="742">
                  <c:v>2.0400792645431323</c:v>
                </c:pt>
                <c:pt idx="743">
                  <c:v>1.3403527791601779</c:v>
                </c:pt>
                <c:pt idx="744">
                  <c:v>0.72529929261986636</c:v>
                </c:pt>
                <c:pt idx="745">
                  <c:v>0.61385303115187584</c:v>
                </c:pt>
                <c:pt idx="746">
                  <c:v>1.5913601071104602</c:v>
                </c:pt>
                <c:pt idx="747">
                  <c:v>1.34891534943039</c:v>
                </c:pt>
                <c:pt idx="748">
                  <c:v>1.7523547002375601</c:v>
                </c:pt>
                <c:pt idx="749">
                  <c:v>1.3657844851097876</c:v>
                </c:pt>
                <c:pt idx="750">
                  <c:v>1.326358627962875</c:v>
                </c:pt>
                <c:pt idx="751">
                  <c:v>0.68613419027588873</c:v>
                </c:pt>
                <c:pt idx="752">
                  <c:v>0.58651745195809291</c:v>
                </c:pt>
                <c:pt idx="753">
                  <c:v>1.4908854800884197</c:v>
                </c:pt>
                <c:pt idx="754">
                  <c:v>2.0921122493375317</c:v>
                </c:pt>
                <c:pt idx="755">
                  <c:v>1.9944251636742327</c:v>
                </c:pt>
                <c:pt idx="756">
                  <c:v>3.4132969840329856</c:v>
                </c:pt>
                <c:pt idx="757">
                  <c:v>1.8438112869553056</c:v>
                </c:pt>
                <c:pt idx="758">
                  <c:v>0.62118596825058403</c:v>
                </c:pt>
                <c:pt idx="759">
                  <c:v>0.49310598386083843</c:v>
                </c:pt>
                <c:pt idx="760">
                  <c:v>2.3126510488054128</c:v>
                </c:pt>
                <c:pt idx="761">
                  <c:v>2.0602154532831261</c:v>
                </c:pt>
                <c:pt idx="762">
                  <c:v>1.6948308843224589</c:v>
                </c:pt>
                <c:pt idx="763">
                  <c:v>1.7053362494838107</c:v>
                </c:pt>
                <c:pt idx="764">
                  <c:v>1.4591573806554796</c:v>
                </c:pt>
                <c:pt idx="765">
                  <c:v>0.58344134693521199</c:v>
                </c:pt>
                <c:pt idx="766">
                  <c:v>0.62871079187859935</c:v>
                </c:pt>
                <c:pt idx="767">
                  <c:v>1.6476546072343921</c:v>
                </c:pt>
                <c:pt idx="768">
                  <c:v>1.7910219650933799</c:v>
                </c:pt>
                <c:pt idx="769">
                  <c:v>1.7968456317220591</c:v>
                </c:pt>
                <c:pt idx="770">
                  <c:v>1.7946152035996892</c:v>
                </c:pt>
                <c:pt idx="771">
                  <c:v>1.330986320818065</c:v>
                </c:pt>
                <c:pt idx="772">
                  <c:v>0.61840550325041921</c:v>
                </c:pt>
                <c:pt idx="773">
                  <c:v>0.54275334476629589</c:v>
                </c:pt>
                <c:pt idx="774">
                  <c:v>1.7252975640232824</c:v>
                </c:pt>
                <c:pt idx="775">
                  <c:v>1.9232145068839539</c:v>
                </c:pt>
                <c:pt idx="776">
                  <c:v>1.7962452654582812</c:v>
                </c:pt>
                <c:pt idx="777">
                  <c:v>1.7719741054496814</c:v>
                </c:pt>
                <c:pt idx="778">
                  <c:v>1.4040418950922664</c:v>
                </c:pt>
                <c:pt idx="779">
                  <c:v>0.82100432564222181</c:v>
                </c:pt>
                <c:pt idx="780">
                  <c:v>0.54289517263686837</c:v>
                </c:pt>
                <c:pt idx="781">
                  <c:v>1.5301862765164915</c:v>
                </c:pt>
                <c:pt idx="782">
                  <c:v>1.6598121685756897</c:v>
                </c:pt>
                <c:pt idx="783">
                  <c:v>1.6821265775229397</c:v>
                </c:pt>
                <c:pt idx="784">
                  <c:v>1.7595974102730456</c:v>
                </c:pt>
                <c:pt idx="785">
                  <c:v>2.0137166692290727</c:v>
                </c:pt>
                <c:pt idx="786">
                  <c:v>0.88900340816333323</c:v>
                </c:pt>
                <c:pt idx="787">
                  <c:v>0.40160329872031975</c:v>
                </c:pt>
                <c:pt idx="788">
                  <c:v>0.71644471075924598</c:v>
                </c:pt>
                <c:pt idx="789">
                  <c:v>2.7131563780007162</c:v>
                </c:pt>
                <c:pt idx="790">
                  <c:v>2.2775769660621785</c:v>
                </c:pt>
                <c:pt idx="791">
                  <c:v>2.4256598084598511</c:v>
                </c:pt>
                <c:pt idx="792">
                  <c:v>0.84206032987088131</c:v>
                </c:pt>
                <c:pt idx="793">
                  <c:v>0.74191241278819586</c:v>
                </c:pt>
                <c:pt idx="794">
                  <c:v>0.52528532543813578</c:v>
                </c:pt>
                <c:pt idx="795">
                  <c:v>1.5938198043267426</c:v>
                </c:pt>
                <c:pt idx="796">
                  <c:v>1.8258997303511277</c:v>
                </c:pt>
                <c:pt idx="797">
                  <c:v>1.542536823172818</c:v>
                </c:pt>
                <c:pt idx="798">
                  <c:v>1.4143916633017832</c:v>
                </c:pt>
                <c:pt idx="799">
                  <c:v>1.5889503915458354</c:v>
                </c:pt>
                <c:pt idx="800">
                  <c:v>0.39804883697367088</c:v>
                </c:pt>
                <c:pt idx="801">
                  <c:v>0.47345032091224626</c:v>
                </c:pt>
                <c:pt idx="802">
                  <c:v>1.5242679502607301</c:v>
                </c:pt>
                <c:pt idx="803">
                  <c:v>1.6933655283795006</c:v>
                </c:pt>
                <c:pt idx="804">
                  <c:v>1.4527182922869204</c:v>
                </c:pt>
                <c:pt idx="805">
                  <c:v>1.4839787654110825</c:v>
                </c:pt>
                <c:pt idx="806">
                  <c:v>1.4449482214409353</c:v>
                </c:pt>
                <c:pt idx="807">
                  <c:v>0.67214464552771758</c:v>
                </c:pt>
                <c:pt idx="808">
                  <c:v>0.45383783213277396</c:v>
                </c:pt>
                <c:pt idx="809">
                  <c:v>1.5243662429453333</c:v>
                </c:pt>
                <c:pt idx="810">
                  <c:v>1.5126701098632831</c:v>
                </c:pt>
                <c:pt idx="811">
                  <c:v>1.5086832709389262</c:v>
                </c:pt>
                <c:pt idx="812">
                  <c:v>1.7650819717142345</c:v>
                </c:pt>
                <c:pt idx="813">
                  <c:v>1.5733613597732137</c:v>
                </c:pt>
                <c:pt idx="814">
                  <c:v>0.64669592574341128</c:v>
                </c:pt>
                <c:pt idx="815">
                  <c:v>0.56419999153700018</c:v>
                </c:pt>
                <c:pt idx="816">
                  <c:v>1.3632518738282833</c:v>
                </c:pt>
                <c:pt idx="817">
                  <c:v>1.7156282441218786</c:v>
                </c:pt>
                <c:pt idx="818">
                  <c:v>1.4948681032881292</c:v>
                </c:pt>
                <c:pt idx="819">
                  <c:v>1.3605422536786969</c:v>
                </c:pt>
                <c:pt idx="820">
                  <c:v>1.5071887267917587</c:v>
                </c:pt>
                <c:pt idx="821">
                  <c:v>0.78970993595093464</c:v>
                </c:pt>
                <c:pt idx="822">
                  <c:v>0.4981434301869902</c:v>
                </c:pt>
                <c:pt idx="823">
                  <c:v>1.5245029389492959</c:v>
                </c:pt>
                <c:pt idx="824">
                  <c:v>1.7076601484167575</c:v>
                </c:pt>
                <c:pt idx="825">
                  <c:v>1.4629252441675109</c:v>
                </c:pt>
                <c:pt idx="826">
                  <c:v>0.78230375985768874</c:v>
                </c:pt>
                <c:pt idx="827">
                  <c:v>1.0869876950868511</c:v>
                </c:pt>
                <c:pt idx="828">
                  <c:v>0.63537897843265279</c:v>
                </c:pt>
                <c:pt idx="829">
                  <c:v>0.43515087057585194</c:v>
                </c:pt>
                <c:pt idx="830">
                  <c:v>1.3175133617229431</c:v>
                </c:pt>
                <c:pt idx="831">
                  <c:v>2.268241535117518</c:v>
                </c:pt>
                <c:pt idx="832">
                  <c:v>1.2626742244225815</c:v>
                </c:pt>
                <c:pt idx="833">
                  <c:v>1.2188371099721247</c:v>
                </c:pt>
                <c:pt idx="834">
                  <c:v>1.2395678245072461</c:v>
                </c:pt>
                <c:pt idx="835">
                  <c:v>0.63094792481936457</c:v>
                </c:pt>
                <c:pt idx="836">
                  <c:v>0.4133757072876017</c:v>
                </c:pt>
                <c:pt idx="837">
                  <c:v>0.53472375308457987</c:v>
                </c:pt>
                <c:pt idx="838">
                  <c:v>1.0967446689099323</c:v>
                </c:pt>
                <c:pt idx="839">
                  <c:v>1.0386205272961015</c:v>
                </c:pt>
                <c:pt idx="840">
                  <c:v>1.1420838362364332</c:v>
                </c:pt>
                <c:pt idx="841">
                  <c:v>1.3145358074847182</c:v>
                </c:pt>
                <c:pt idx="842">
                  <c:v>0.78076944489329247</c:v>
                </c:pt>
                <c:pt idx="843">
                  <c:v>#N/A</c:v>
                </c:pt>
                <c:pt idx="844">
                  <c:v>1.3042953495706207</c:v>
                </c:pt>
                <c:pt idx="845">
                  <c:v>1.4932858487216909</c:v>
                </c:pt>
                <c:pt idx="846">
                  <c:v>1.3528518009440136</c:v>
                </c:pt>
                <c:pt idx="847">
                  <c:v>1.5942134006152875</c:v>
                </c:pt>
                <c:pt idx="848">
                  <c:v>1.2981475401902554</c:v>
                </c:pt>
                <c:pt idx="849">
                  <c:v>0.44875095401753567</c:v>
                </c:pt>
                <c:pt idx="850">
                  <c:v>0.44833374908142143</c:v>
                </c:pt>
                <c:pt idx="851">
                  <c:v>1.0614962307175002</c:v>
                </c:pt>
                <c:pt idx="852">
                  <c:v>1.3162335990974396</c:v>
                </c:pt>
                <c:pt idx="853">
                  <c:v>1.0655858581533968</c:v>
                </c:pt>
                <c:pt idx="854">
                  <c:v>1.4579304628589791</c:v>
                </c:pt>
                <c:pt idx="855">
                  <c:v>1.3950541898508664</c:v>
                </c:pt>
                <c:pt idx="856">
                  <c:v>0.62971757520525962</c:v>
                </c:pt>
                <c:pt idx="857">
                  <c:v>0.42173841970780152</c:v>
                </c:pt>
                <c:pt idx="858">
                  <c:v>1.2535919263316986</c:v>
                </c:pt>
                <c:pt idx="859">
                  <c:v>1.3579329839905079</c:v>
                </c:pt>
                <c:pt idx="860">
                  <c:v>1.1838879733707193</c:v>
                </c:pt>
                <c:pt idx="861">
                  <c:v>1.1256830192246936</c:v>
                </c:pt>
                <c:pt idx="862">
                  <c:v>1.047199858903598</c:v>
                </c:pt>
                <c:pt idx="863">
                  <c:v>0.64729335159750245</c:v>
                </c:pt>
                <c:pt idx="864">
                  <c:v>0.58520112912653366</c:v>
                </c:pt>
                <c:pt idx="865">
                  <c:v>1.0911825334886291</c:v>
                </c:pt>
                <c:pt idx="866">
                  <c:v>1.5184210561521472</c:v>
                </c:pt>
                <c:pt idx="867">
                  <c:v>1.3661032525676533</c:v>
                </c:pt>
                <c:pt idx="868">
                  <c:v>1.2027141142170059</c:v>
                </c:pt>
                <c:pt idx="869">
                  <c:v>0.97917488196612978</c:v>
                </c:pt>
                <c:pt idx="870">
                  <c:v>0.5996261641018289</c:v>
                </c:pt>
                <c:pt idx="871">
                  <c:v>0.47991818603355213</c:v>
                </c:pt>
                <c:pt idx="872">
                  <c:v>1.608322871481046</c:v>
                </c:pt>
                <c:pt idx="873">
                  <c:v>1.4689215192129366</c:v>
                </c:pt>
                <c:pt idx="874">
                  <c:v>1.3384519185839792</c:v>
                </c:pt>
                <c:pt idx="875">
                  <c:v>1.2727051788607731</c:v>
                </c:pt>
                <c:pt idx="876">
                  <c:v>1.1438821712051537</c:v>
                </c:pt>
                <c:pt idx="877">
                  <c:v>0.77510956828520639</c:v>
                </c:pt>
                <c:pt idx="878">
                  <c:v>0.54847210087667642</c:v>
                </c:pt>
                <c:pt idx="879">
                  <c:v>1.1003867073285756</c:v>
                </c:pt>
                <c:pt idx="880">
                  <c:v>1.2039781172457753</c:v>
                </c:pt>
                <c:pt idx="881">
                  <c:v>1.4055145524401771</c:v>
                </c:pt>
                <c:pt idx="882">
                  <c:v>1.2975126461406554</c:v>
                </c:pt>
                <c:pt idx="883">
                  <c:v>1.2553878596262846</c:v>
                </c:pt>
                <c:pt idx="884">
                  <c:v>0.57054076785472407</c:v>
                </c:pt>
                <c:pt idx="885">
                  <c:v>0.48363100582320467</c:v>
                </c:pt>
                <c:pt idx="886">
                  <c:v>1.2451013536143005</c:v>
                </c:pt>
                <c:pt idx="887">
                  <c:v>1.1372422409930796</c:v>
                </c:pt>
                <c:pt idx="888">
                  <c:v>1.1717783689713088</c:v>
                </c:pt>
                <c:pt idx="889">
                  <c:v>1.1777892715283309</c:v>
                </c:pt>
                <c:pt idx="890">
                  <c:v>0.92473789460299849</c:v>
                </c:pt>
                <c:pt idx="891">
                  <c:v>0.54825079638154472</c:v>
                </c:pt>
                <c:pt idx="892">
                  <c:v>0.56972098374273605</c:v>
                </c:pt>
                <c:pt idx="893">
                  <c:v>1.637439091933065</c:v>
                </c:pt>
                <c:pt idx="894">
                  <c:v>1.3052760463756066</c:v>
                </c:pt>
                <c:pt idx="895">
                  <c:v>1.2919476932946048</c:v>
                </c:pt>
                <c:pt idx="896">
                  <c:v>1.0523978358490904</c:v>
                </c:pt>
                <c:pt idx="897">
                  <c:v>0.91622058320540112</c:v>
                </c:pt>
                <c:pt idx="898">
                  <c:v>0.45625658673699498</c:v>
                </c:pt>
                <c:pt idx="899">
                  <c:v>0.55648204729040784</c:v>
                </c:pt>
                <c:pt idx="900">
                  <c:v>1.124064010461014</c:v>
                </c:pt>
                <c:pt idx="901">
                  <c:v>1.2351394082347873</c:v>
                </c:pt>
                <c:pt idx="902">
                  <c:v>1.3314039527012362</c:v>
                </c:pt>
                <c:pt idx="903">
                  <c:v>1.252902282194478</c:v>
                </c:pt>
                <c:pt idx="904">
                  <c:v>1.1297741681123898</c:v>
                </c:pt>
                <c:pt idx="905">
                  <c:v>0.55425676299838689</c:v>
                </c:pt>
                <c:pt idx="906">
                  <c:v>0.44088846767025441</c:v>
                </c:pt>
                <c:pt idx="907">
                  <c:v>1.1506140959573481</c:v>
                </c:pt>
                <c:pt idx="908">
                  <c:v>1.1120007815417923</c:v>
                </c:pt>
                <c:pt idx="909">
                  <c:v>1.3912500664081178</c:v>
                </c:pt>
                <c:pt idx="910">
                  <c:v>1.3684247779258927</c:v>
                </c:pt>
                <c:pt idx="911">
                  <c:v>1.059876349874703</c:v>
                </c:pt>
                <c:pt idx="912">
                  <c:v>0.63248156793240717</c:v>
                </c:pt>
                <c:pt idx="913">
                  <c:v>0.52416553347865291</c:v>
                </c:pt>
                <c:pt idx="914">
                  <c:v>1.1897988878338461</c:v>
                </c:pt>
                <c:pt idx="915">
                  <c:v>1.3567742523397606</c:v>
                </c:pt>
                <c:pt idx="916">
                  <c:v>1.3587345175777339</c:v>
                </c:pt>
                <c:pt idx="917">
                  <c:v>1.6932120473933847</c:v>
                </c:pt>
                <c:pt idx="918">
                  <c:v>1.3202891865655089</c:v>
                </c:pt>
                <c:pt idx="919">
                  <c:v>0.61833982478131266</c:v>
                </c:pt>
                <c:pt idx="920">
                  <c:v>0.54667650684378988</c:v>
                </c:pt>
                <c:pt idx="921">
                  <c:v>1.2836914832571622</c:v>
                </c:pt>
                <c:pt idx="922">
                  <c:v>1.6313943146432137</c:v>
                </c:pt>
                <c:pt idx="923">
                  <c:v>1.5442814071584148</c:v>
                </c:pt>
                <c:pt idx="924">
                  <c:v>1.6266666570485342</c:v>
                </c:pt>
                <c:pt idx="925">
                  <c:v>1.5383156569153598</c:v>
                </c:pt>
                <c:pt idx="926">
                  <c:v>0.61723487497806961</c:v>
                </c:pt>
                <c:pt idx="927">
                  <c:v>0.67617058170577582</c:v>
                </c:pt>
                <c:pt idx="928">
                  <c:v>1.5530921992079965</c:v>
                </c:pt>
                <c:pt idx="929">
                  <c:v>1.740211311373524</c:v>
                </c:pt>
                <c:pt idx="930">
                  <c:v>1.9732458613090051</c:v>
                </c:pt>
                <c:pt idx="931">
                  <c:v>1.5549277306177345</c:v>
                </c:pt>
                <c:pt idx="932">
                  <c:v>1.4089491868205948</c:v>
                </c:pt>
                <c:pt idx="933">
                  <c:v>0.71458537912212039</c:v>
                </c:pt>
                <c:pt idx="934">
                  <c:v>0.59383253717681772</c:v>
                </c:pt>
                <c:pt idx="935">
                  <c:v>1.6755395472569103</c:v>
                </c:pt>
                <c:pt idx="936">
                  <c:v>1.6898746410376266</c:v>
                </c:pt>
                <c:pt idx="937">
                  <c:v>1.6939671134012495</c:v>
                </c:pt>
                <c:pt idx="938">
                  <c:v>1.4499123733345318</c:v>
                </c:pt>
                <c:pt idx="939">
                  <c:v>1.5823482047358282</c:v>
                </c:pt>
                <c:pt idx="940">
                  <c:v>0.83484725621295985</c:v>
                </c:pt>
                <c:pt idx="941">
                  <c:v>0.73775840594307696</c:v>
                </c:pt>
                <c:pt idx="942">
                  <c:v>1.6851240790127922</c:v>
                </c:pt>
                <c:pt idx="943">
                  <c:v>1.6628969484203571</c:v>
                </c:pt>
                <c:pt idx="944">
                  <c:v>1.7441427344274356</c:v>
                </c:pt>
                <c:pt idx="945">
                  <c:v>1.4534194487569407</c:v>
                </c:pt>
                <c:pt idx="946">
                  <c:v>1.5620097496573764</c:v>
                </c:pt>
                <c:pt idx="947">
                  <c:v>0.66320633536925588</c:v>
                </c:pt>
                <c:pt idx="948">
                  <c:v>0.42219506705921733</c:v>
                </c:pt>
                <c:pt idx="949">
                  <c:v>1.4470886993198684</c:v>
                </c:pt>
                <c:pt idx="950">
                  <c:v>1.4121803009981513</c:v>
                </c:pt>
                <c:pt idx="951">
                  <c:v>1.3125312957780477</c:v>
                </c:pt>
                <c:pt idx="952">
                  <c:v>1.5226303543661426</c:v>
                </c:pt>
                <c:pt idx="953">
                  <c:v>1.2986816762131164</c:v>
                </c:pt>
                <c:pt idx="954">
                  <c:v>0.74263132506694651</c:v>
                </c:pt>
                <c:pt idx="955">
                  <c:v>0.58384810439903323</c:v>
                </c:pt>
                <c:pt idx="956">
                  <c:v>1.5132161285677834</c:v>
                </c:pt>
                <c:pt idx="957">
                  <c:v>1.4141308529879344</c:v>
                </c:pt>
                <c:pt idx="958">
                  <c:v>1.6416730876158452</c:v>
                </c:pt>
                <c:pt idx="959">
                  <c:v>1.3854445679808831</c:v>
                </c:pt>
                <c:pt idx="960">
                  <c:v>1.2893100943275901</c:v>
                </c:pt>
                <c:pt idx="961">
                  <c:v>0.73817711944833564</c:v>
                </c:pt>
                <c:pt idx="962">
                  <c:v>0.48221373196335177</c:v>
                </c:pt>
                <c:pt idx="963">
                  <c:v>1.3141636284846281</c:v>
                </c:pt>
                <c:pt idx="964">
                  <c:v>1.1334279655729986</c:v>
                </c:pt>
                <c:pt idx="965">
                  <c:v>1.4120385830002005</c:v>
                </c:pt>
                <c:pt idx="966">
                  <c:v>1.2698485443048246</c:v>
                </c:pt>
                <c:pt idx="967">
                  <c:v>1.1238188554264956</c:v>
                </c:pt>
                <c:pt idx="968">
                  <c:v>0.62115016305191784</c:v>
                </c:pt>
                <c:pt idx="969">
                  <c:v>0.66051267011916637</c:v>
                </c:pt>
                <c:pt idx="970">
                  <c:v>1.2789724145326684</c:v>
                </c:pt>
                <c:pt idx="971">
                  <c:v>1.3390277017919667</c:v>
                </c:pt>
                <c:pt idx="972">
                  <c:v>1.3864473463920979</c:v>
                </c:pt>
                <c:pt idx="973">
                  <c:v>1.4022218074704016</c:v>
                </c:pt>
                <c:pt idx="974">
                  <c:v>1.3763754218129758</c:v>
                </c:pt>
                <c:pt idx="975">
                  <c:v>0.78159785509047641</c:v>
                </c:pt>
                <c:pt idx="976">
                  <c:v>0.99131581513606859</c:v>
                </c:pt>
                <c:pt idx="977">
                  <c:v>1.7016391876346622</c:v>
                </c:pt>
                <c:pt idx="978">
                  <c:v>2.1764975298674503</c:v>
                </c:pt>
                <c:pt idx="979">
                  <c:v>1.9294811411602801</c:v>
                </c:pt>
                <c:pt idx="980">
                  <c:v>1.7918379545671062</c:v>
                </c:pt>
                <c:pt idx="981">
                  <c:v>1.4780452288468031</c:v>
                </c:pt>
                <c:pt idx="982">
                  <c:v>0.80571925851999959</c:v>
                </c:pt>
                <c:pt idx="983">
                  <c:v>0.61754756504916031</c:v>
                </c:pt>
                <c:pt idx="984">
                  <c:v>1.2812478334337034</c:v>
                </c:pt>
                <c:pt idx="985">
                  <c:v>1.5869616890816343</c:v>
                </c:pt>
                <c:pt idx="986">
                  <c:v>1.6595687393716159</c:v>
                </c:pt>
                <c:pt idx="987">
                  <c:v>1.7301510066129067</c:v>
                </c:pt>
                <c:pt idx="988">
                  <c:v>1.1478228587938482</c:v>
                </c:pt>
                <c:pt idx="989">
                  <c:v>0.68880598434639195</c:v>
                </c:pt>
                <c:pt idx="990">
                  <c:v>0.59366225960388874</c:v>
                </c:pt>
                <c:pt idx="991">
                  <c:v>1.4368991431955356</c:v>
                </c:pt>
                <c:pt idx="992">
                  <c:v>1.4864302621739693</c:v>
                </c:pt>
                <c:pt idx="993">
                  <c:v>1.5723022119273864</c:v>
                </c:pt>
                <c:pt idx="994">
                  <c:v>1.6432884749306049</c:v>
                </c:pt>
                <c:pt idx="995">
                  <c:v>1.8931752375364286</c:v>
                </c:pt>
                <c:pt idx="996">
                  <c:v>0.7556496209049165</c:v>
                </c:pt>
                <c:pt idx="997">
                  <c:v>0.76369855605252401</c:v>
                </c:pt>
                <c:pt idx="998">
                  <c:v>1.9454846658221152</c:v>
                </c:pt>
                <c:pt idx="999">
                  <c:v>1.6028126419337327</c:v>
                </c:pt>
                <c:pt idx="1000">
                  <c:v>1.9790691184753637</c:v>
                </c:pt>
                <c:pt idx="1001">
                  <c:v>1.8764908303419894</c:v>
                </c:pt>
                <c:pt idx="1002">
                  <c:v>1.5117616051844764</c:v>
                </c:pt>
                <c:pt idx="1003">
                  <c:v>1.2801931114591221</c:v>
                </c:pt>
                <c:pt idx="1004">
                  <c:v>1.6303569217564811</c:v>
                </c:pt>
                <c:pt idx="1005">
                  <c:v>2.9295149674265013</c:v>
                </c:pt>
                <c:pt idx="1006">
                  <c:v>2.108376166690543</c:v>
                </c:pt>
                <c:pt idx="1007">
                  <c:v>1.7662351613006513</c:v>
                </c:pt>
                <c:pt idx="1008">
                  <c:v>1.9929914836237423</c:v>
                </c:pt>
                <c:pt idx="1009">
                  <c:v>1.53012741214961</c:v>
                </c:pt>
                <c:pt idx="1010">
                  <c:v>0.83531241800308687</c:v>
                </c:pt>
                <c:pt idx="1011">
                  <c:v>0.6714459847530112</c:v>
                </c:pt>
                <c:pt idx="1012">
                  <c:v>2.5795505285539657</c:v>
                </c:pt>
                <c:pt idx="1013">
                  <c:v>2.5164838309019388</c:v>
                </c:pt>
                <c:pt idx="1014">
                  <c:v>1.6679775387938482</c:v>
                </c:pt>
                <c:pt idx="1015">
                  <c:v>1.7061992929319418</c:v>
                </c:pt>
                <c:pt idx="1016">
                  <c:v>1.2655615839598735</c:v>
                </c:pt>
                <c:pt idx="1017">
                  <c:v>0.70665773911731089</c:v>
                </c:pt>
                <c:pt idx="1018">
                  <c:v>0.59644710964954706</c:v>
                </c:pt>
                <c:pt idx="1019">
                  <c:v>1.6305690236795241</c:v>
                </c:pt>
                <c:pt idx="1020">
                  <c:v>3.1982052660219069</c:v>
                </c:pt>
                <c:pt idx="1021">
                  <c:v>2.1475206720203319</c:v>
                </c:pt>
                <c:pt idx="1022">
                  <c:v>2.6547142367950851</c:v>
                </c:pt>
                <c:pt idx="1023">
                  <c:v>2.4301142823429234</c:v>
                </c:pt>
                <c:pt idx="1024">
                  <c:v>0.9883705963879027</c:v>
                </c:pt>
                <c:pt idx="1025">
                  <c:v>0.54361648016276698</c:v>
                </c:pt>
                <c:pt idx="1026">
                  <c:v>1.4676093610796002</c:v>
                </c:pt>
                <c:pt idx="1027">
                  <c:v>1.8791240953597275</c:v>
                </c:pt>
                <c:pt idx="1028">
                  <c:v>1.4727121012915199</c:v>
                </c:pt>
                <c:pt idx="1029">
                  <c:v>1.7488553240845504</c:v>
                </c:pt>
                <c:pt idx="1030">
                  <c:v>1.2857896997379221</c:v>
                </c:pt>
                <c:pt idx="1031">
                  <c:v>0.56766772767969909</c:v>
                </c:pt>
                <c:pt idx="1032">
                  <c:v>0.31629534845412999</c:v>
                </c:pt>
                <c:pt idx="1033">
                  <c:v>0.38075554487062491</c:v>
                </c:pt>
                <c:pt idx="1034">
                  <c:v>0.96913252342120737</c:v>
                </c:pt>
                <c:pt idx="1035">
                  <c:v>1.0712175609673666</c:v>
                </c:pt>
                <c:pt idx="1036">
                  <c:v>1.0228669250130558</c:v>
                </c:pt>
                <c:pt idx="1037">
                  <c:v>0.88892773612105824</c:v>
                </c:pt>
                <c:pt idx="1038">
                  <c:v>1.5097967692764813E-2</c:v>
                </c:pt>
                <c:pt idx="1039">
                  <c:v>0.41898021997352991</c:v>
                </c:pt>
                <c:pt idx="1040">
                  <c:v>1.270324033886354</c:v>
                </c:pt>
                <c:pt idx="1041">
                  <c:v>1.221940340175109</c:v>
                </c:pt>
                <c:pt idx="1042">
                  <c:v>1.2026181987076161</c:v>
                </c:pt>
                <c:pt idx="1043">
                  <c:v>1.4290064222907257</c:v>
                </c:pt>
                <c:pt idx="1044">
                  <c:v>1.2603291386614119</c:v>
                </c:pt>
                <c:pt idx="1045">
                  <c:v>0.67194431197722315</c:v>
                </c:pt>
                <c:pt idx="1046">
                  <c:v>0.47441082319708888</c:v>
                </c:pt>
                <c:pt idx="1047">
                  <c:v>1.2473941798506636</c:v>
                </c:pt>
                <c:pt idx="1048">
                  <c:v>1.9264312965092345</c:v>
                </c:pt>
                <c:pt idx="1049">
                  <c:v>1.9056218865656676</c:v>
                </c:pt>
                <c:pt idx="1050">
                  <c:v>1.6642001744833552</c:v>
                </c:pt>
                <c:pt idx="1051">
                  <c:v>1.4051158615441337</c:v>
                </c:pt>
                <c:pt idx="1052">
                  <c:v>0.72386734203689096</c:v>
                </c:pt>
                <c:pt idx="1053">
                  <c:v>0.66031848766840362</c:v>
                </c:pt>
                <c:pt idx="1054">
                  <c:v>1.5087255622238973</c:v>
                </c:pt>
                <c:pt idx="1055">
                  <c:v>1.5965203059677149</c:v>
                </c:pt>
                <c:pt idx="1056">
                  <c:v>1.7978461145434383</c:v>
                </c:pt>
                <c:pt idx="1057">
                  <c:v>1.6526517643170231</c:v>
                </c:pt>
                <c:pt idx="1058">
                  <c:v>1.5446120829620509</c:v>
                </c:pt>
                <c:pt idx="1059">
                  <c:v>0.72980959416628932</c:v>
                </c:pt>
                <c:pt idx="1060">
                  <c:v>0.64209772727409109</c:v>
                </c:pt>
                <c:pt idx="1061">
                  <c:v>2.6331192982105946</c:v>
                </c:pt>
                <c:pt idx="1062">
                  <c:v>1.8805138133231141</c:v>
                </c:pt>
                <c:pt idx="1063">
                  <c:v>1.5723072849555617</c:v>
                </c:pt>
                <c:pt idx="1064">
                  <c:v>1.5763712688192022</c:v>
                </c:pt>
                <c:pt idx="1065">
                  <c:v>2.3525272161066804</c:v>
                </c:pt>
                <c:pt idx="1066">
                  <c:v>0.80434712793568297</c:v>
                </c:pt>
                <c:pt idx="1067">
                  <c:v>0.69039540056243831</c:v>
                </c:pt>
                <c:pt idx="1068">
                  <c:v>1.5791761254256991</c:v>
                </c:pt>
                <c:pt idx="1069">
                  <c:v>1.6680029120934818</c:v>
                </c:pt>
                <c:pt idx="1070">
                  <c:v>1.7881146606955738</c:v>
                </c:pt>
                <c:pt idx="1071">
                  <c:v>1.632130106844967</c:v>
                </c:pt>
                <c:pt idx="1072">
                  <c:v>1.5541112097984426</c:v>
                </c:pt>
                <c:pt idx="1073">
                  <c:v>0.88923893850277569</c:v>
                </c:pt>
                <c:pt idx="1074">
                  <c:v>0.65392663712456911</c:v>
                </c:pt>
                <c:pt idx="1075">
                  <c:v>1.7344336793336463</c:v>
                </c:pt>
                <c:pt idx="1076">
                  <c:v>1.7127529023876549</c:v>
                </c:pt>
                <c:pt idx="1077">
                  <c:v>1.5752880935764455</c:v>
                </c:pt>
                <c:pt idx="1078">
                  <c:v>1.8049266650448486</c:v>
                </c:pt>
                <c:pt idx="1079">
                  <c:v>1.3693846440755031</c:v>
                </c:pt>
                <c:pt idx="1080">
                  <c:v>0.76279725440293666</c:v>
                </c:pt>
                <c:pt idx="1081">
                  <c:v>1.4807165149248631</c:v>
                </c:pt>
                <c:pt idx="1082">
                  <c:v>1.4012862579162435</c:v>
                </c:pt>
                <c:pt idx="1083">
                  <c:v>1.6264170417695891</c:v>
                </c:pt>
                <c:pt idx="1084">
                  <c:v>1.4665555567760358</c:v>
                </c:pt>
                <c:pt idx="1085">
                  <c:v>1.6678204396126279</c:v>
                </c:pt>
                <c:pt idx="1086">
                  <c:v>1.3054935630233502</c:v>
                </c:pt>
                <c:pt idx="1087">
                  <c:v>0.73338117355012589</c:v>
                </c:pt>
                <c:pt idx="1088">
                  <c:v>0.63232236483965742</c:v>
                </c:pt>
                <c:pt idx="1089">
                  <c:v>1.2293243542498282</c:v>
                </c:pt>
                <c:pt idx="1090">
                  <c:v>1.6566945134341839</c:v>
                </c:pt>
                <c:pt idx="1091">
                  <c:v>1.4480415590750149</c:v>
                </c:pt>
                <c:pt idx="1092">
                  <c:v>1.5022737804846997</c:v>
                </c:pt>
                <c:pt idx="1093">
                  <c:v>1.222239158920458</c:v>
                </c:pt>
                <c:pt idx="1094">
                  <c:v>0.70559776128399365</c:v>
                </c:pt>
                <c:pt idx="1095">
                  <c:v>0.77779998701760322</c:v>
                </c:pt>
                <c:pt idx="1096">
                  <c:v>1.5380186266826243</c:v>
                </c:pt>
                <c:pt idx="1097">
                  <c:v>1.3936952605069841</c:v>
                </c:pt>
                <c:pt idx="1098">
                  <c:v>1.6013384053581008</c:v>
                </c:pt>
                <c:pt idx="1099">
                  <c:v>1.6284468792276987</c:v>
                </c:pt>
                <c:pt idx="1100">
                  <c:v>1.2215562850186441</c:v>
                </c:pt>
                <c:pt idx="1101">
                  <c:v>0.69950372201380862</c:v>
                </c:pt>
                <c:pt idx="1102">
                  <c:v>0.54266235264302143</c:v>
                </c:pt>
                <c:pt idx="1103">
                  <c:v>1.3357560393514876</c:v>
                </c:pt>
                <c:pt idx="1104">
                  <c:v>1.3421272977435807</c:v>
                </c:pt>
                <c:pt idx="1105">
                  <c:v>1.5621221561875041</c:v>
                </c:pt>
                <c:pt idx="1106">
                  <c:v>1.4008122366516955</c:v>
                </c:pt>
                <c:pt idx="1107">
                  <c:v>1.4020548794406611</c:v>
                </c:pt>
                <c:pt idx="1108">
                  <c:v>0.69159689432312288</c:v>
                </c:pt>
                <c:pt idx="1109">
                  <c:v>0.55474013891617646</c:v>
                </c:pt>
                <c:pt idx="1110">
                  <c:v>1.4712951208249416</c:v>
                </c:pt>
                <c:pt idx="1111">
                  <c:v>1.6708979232998391</c:v>
                </c:pt>
                <c:pt idx="1112">
                  <c:v>2.1398099424929757</c:v>
                </c:pt>
                <c:pt idx="1113">
                  <c:v>1.8142240483966425</c:v>
                </c:pt>
                <c:pt idx="1114">
                  <c:v>1.2632642748863063</c:v>
                </c:pt>
                <c:pt idx="1115">
                  <c:v>0.68908589281934862</c:v>
                </c:pt>
                <c:pt idx="1116">
                  <c:v>0.50796675795471569</c:v>
                </c:pt>
                <c:pt idx="1117">
                  <c:v>1.4216741931480636</c:v>
                </c:pt>
                <c:pt idx="1118">
                  <c:v>1.5084129796253949</c:v>
                </c:pt>
                <c:pt idx="1119">
                  <c:v>1.6921920372636017</c:v>
                </c:pt>
                <c:pt idx="1120">
                  <c:v>1.6491289726945624</c:v>
                </c:pt>
                <c:pt idx="1121">
                  <c:v>1.4103474937890466</c:v>
                </c:pt>
                <c:pt idx="1122">
                  <c:v>0.79330108289525059</c:v>
                </c:pt>
                <c:pt idx="1123">
                  <c:v>0.84400911411800017</c:v>
                </c:pt>
                <c:pt idx="1124">
                  <c:v>1.9873071810784768</c:v>
                </c:pt>
                <c:pt idx="1125">
                  <c:v>2.6303477823821741</c:v>
                </c:pt>
                <c:pt idx="1126">
                  <c:v>1.9473078685085412</c:v>
                </c:pt>
                <c:pt idx="1127">
                  <c:v>1.7063883958682955</c:v>
                </c:pt>
                <c:pt idx="1128">
                  <c:v>1.4409555235281279</c:v>
                </c:pt>
                <c:pt idx="1129">
                  <c:v>0.82660685555343461</c:v>
                </c:pt>
                <c:pt idx="1130">
                  <c:v>0.68555238671606877</c:v>
                </c:pt>
                <c:pt idx="1131">
                  <c:v>1.5558060683389989</c:v>
                </c:pt>
                <c:pt idx="1132">
                  <c:v>1.7967285763078662</c:v>
                </c:pt>
                <c:pt idx="1133">
                  <c:v>2.2023212878022274</c:v>
                </c:pt>
                <c:pt idx="1134">
                  <c:v>1.5609709005439654</c:v>
                </c:pt>
                <c:pt idx="1135">
                  <c:v>1.0968830333740653</c:v>
                </c:pt>
                <c:pt idx="1136">
                  <c:v>0.6202817538649027</c:v>
                </c:pt>
                <c:pt idx="1137">
                  <c:v>0.53016109001120104</c:v>
                </c:pt>
                <c:pt idx="1138">
                  <c:v>0.68271886193988851</c:v>
                </c:pt>
                <c:pt idx="1139">
                  <c:v>1.378958549963424</c:v>
                </c:pt>
                <c:pt idx="1140">
                  <c:v>1.5489909369897057</c:v>
                </c:pt>
                <c:pt idx="1141">
                  <c:v>1.4722760193521873</c:v>
                </c:pt>
                <c:pt idx="1142">
                  <c:v>1.3732203285140101</c:v>
                </c:pt>
                <c:pt idx="1143">
                  <c:v>0.83728506511794309</c:v>
                </c:pt>
                <c:pt idx="1144">
                  <c:v>0.75591003808292023</c:v>
                </c:pt>
                <c:pt idx="1145">
                  <c:v>1.6513419288527871</c:v>
                </c:pt>
                <c:pt idx="1146">
                  <c:v>1.6256253703252141</c:v>
                </c:pt>
                <c:pt idx="1147">
                  <c:v>2.3216085051549298</c:v>
                </c:pt>
                <c:pt idx="1148">
                  <c:v>1.905560959315433</c:v>
                </c:pt>
                <c:pt idx="1149">
                  <c:v>1.4675776234935083</c:v>
                </c:pt>
                <c:pt idx="1150">
                  <c:v>0.73632999186411141</c:v>
                </c:pt>
                <c:pt idx="1151">
                  <c:v>0.73619064712584603</c:v>
                </c:pt>
                <c:pt idx="1152">
                  <c:v>1.4834751760963261</c:v>
                </c:pt>
                <c:pt idx="1153">
                  <c:v>2.4381723169187324</c:v>
                </c:pt>
                <c:pt idx="1154">
                  <c:v>1.9921245060593309</c:v>
                </c:pt>
                <c:pt idx="1155">
                  <c:v>1.7147662776342785</c:v>
                </c:pt>
                <c:pt idx="1156">
                  <c:v>1.37119236323889</c:v>
                </c:pt>
                <c:pt idx="1157">
                  <c:v>0.71540534950613366</c:v>
                </c:pt>
                <c:pt idx="1158">
                  <c:v>0.58682611864781786</c:v>
                </c:pt>
                <c:pt idx="1159">
                  <c:v>0.60600213867122477</c:v>
                </c:pt>
                <c:pt idx="1160">
                  <c:v>1.3931665462921887</c:v>
                </c:pt>
                <c:pt idx="1161">
                  <c:v>1.4960979873260576</c:v>
                </c:pt>
                <c:pt idx="1162">
                  <c:v>1.3459962880599261</c:v>
                </c:pt>
                <c:pt idx="1163">
                  <c:v>1.1794035808570922</c:v>
                </c:pt>
                <c:pt idx="1164">
                  <c:v>0.73841609747092485</c:v>
                </c:pt>
                <c:pt idx="1165">
                  <c:v>0.79799660555366159</c:v>
                </c:pt>
                <c:pt idx="1166">
                  <c:v>1.3734859099810208</c:v>
                </c:pt>
                <c:pt idx="1167">
                  <c:v>1.4679767568486279</c:v>
                </c:pt>
                <c:pt idx="1168">
                  <c:v>1.4073685357542673</c:v>
                </c:pt>
                <c:pt idx="1169">
                  <c:v>1.369610554459805</c:v>
                </c:pt>
                <c:pt idx="1170">
                  <c:v>1.5905367979706717</c:v>
                </c:pt>
                <c:pt idx="1171">
                  <c:v>0.92198111950300188</c:v>
                </c:pt>
                <c:pt idx="1172">
                  <c:v>0.74614693194792936</c:v>
                </c:pt>
                <c:pt idx="1173">
                  <c:v>1.6786014948926207</c:v>
                </c:pt>
                <c:pt idx="1174">
                  <c:v>1.4956245207781544</c:v>
                </c:pt>
                <c:pt idx="1175">
                  <c:v>1.4309171301613757</c:v>
                </c:pt>
                <c:pt idx="1176">
                  <c:v>0.86039718295839984</c:v>
                </c:pt>
                <c:pt idx="1177">
                  <c:v>0.98808485905260102</c:v>
                </c:pt>
                <c:pt idx="1178">
                  <c:v>0.77572237420736911</c:v>
                </c:pt>
                <c:pt idx="1179">
                  <c:v>0.6138862194425404</c:v>
                </c:pt>
                <c:pt idx="1180">
                  <c:v>1.4624689744685599</c:v>
                </c:pt>
                <c:pt idx="1181">
                  <c:v>1.890080917500087</c:v>
                </c:pt>
                <c:pt idx="1182">
                  <c:v>1.5970997779059162</c:v>
                </c:pt>
                <c:pt idx="1183">
                  <c:v>1.6874326286226633</c:v>
                </c:pt>
                <c:pt idx="1184">
                  <c:v>1.7762892923201627</c:v>
                </c:pt>
                <c:pt idx="1185">
                  <c:v>0.84862816542591712</c:v>
                </c:pt>
                <c:pt idx="1186">
                  <c:v>0.5910427041455677</c:v>
                </c:pt>
                <c:pt idx="1187">
                  <c:v>0.74586708105068811</c:v>
                </c:pt>
                <c:pt idx="1188">
                  <c:v>1.4201255702106623</c:v>
                </c:pt>
                <c:pt idx="1189">
                  <c:v>1.9508422536779029</c:v>
                </c:pt>
                <c:pt idx="1190">
                  <c:v>1.7505523468504622</c:v>
                </c:pt>
                <c:pt idx="1191">
                  <c:v>1.6143461561745378</c:v>
                </c:pt>
                <c:pt idx="1192">
                  <c:v>1.0003066842842936</c:v>
                </c:pt>
                <c:pt idx="1193">
                  <c:v>0.81395891662068198</c:v>
                </c:pt>
                <c:pt idx="1194">
                  <c:v>1.7580335595530234</c:v>
                </c:pt>
                <c:pt idx="1195">
                  <c:v>1.8498873409842103</c:v>
                </c:pt>
                <c:pt idx="1196">
                  <c:v>3.4986400833922429</c:v>
                </c:pt>
                <c:pt idx="1197">
                  <c:v>2.0965666309051465</c:v>
                </c:pt>
                <c:pt idx="1198">
                  <c:v>1.7253567133127186</c:v>
                </c:pt>
                <c:pt idx="1199">
                  <c:v>1.0013881311335022</c:v>
                </c:pt>
                <c:pt idx="1200">
                  <c:v>0.76156341830120189</c:v>
                </c:pt>
                <c:pt idx="1201">
                  <c:v>2.2333206174371476</c:v>
                </c:pt>
                <c:pt idx="1202">
                  <c:v>2.1732448450372526</c:v>
                </c:pt>
                <c:pt idx="1203">
                  <c:v>1.544405912868352</c:v>
                </c:pt>
                <c:pt idx="1204">
                  <c:v>2.1803287176330488</c:v>
                </c:pt>
                <c:pt idx="1205">
                  <c:v>1.6679054689388988</c:v>
                </c:pt>
                <c:pt idx="1206">
                  <c:v>0.88221410534323852</c:v>
                </c:pt>
                <c:pt idx="1207">
                  <c:v>0.8670515117072598</c:v>
                </c:pt>
                <c:pt idx="1208">
                  <c:v>2.0410139432563335</c:v>
                </c:pt>
                <c:pt idx="1209">
                  <c:v>1.8342666851528597</c:v>
                </c:pt>
                <c:pt idx="1210">
                  <c:v>1.5834020937730942</c:v>
                </c:pt>
                <c:pt idx="1211">
                  <c:v>1.9987408543853109</c:v>
                </c:pt>
                <c:pt idx="1212">
                  <c:v>1.9550777576495511</c:v>
                </c:pt>
                <c:pt idx="1213">
                  <c:v>0.97740485049267756</c:v>
                </c:pt>
                <c:pt idx="1214">
                  <c:v>0.88271546660719535</c:v>
                </c:pt>
                <c:pt idx="1215">
                  <c:v>2.2388857513392737</c:v>
                </c:pt>
                <c:pt idx="1216">
                  <c:v>1.7151161412508302</c:v>
                </c:pt>
                <c:pt idx="1217">
                  <c:v>1.5950780448900537</c:v>
                </c:pt>
                <c:pt idx="1218">
                  <c:v>1.4953055712316499</c:v>
                </c:pt>
                <c:pt idx="1219">
                  <c:v>1.4247845625136462</c:v>
                </c:pt>
                <c:pt idx="1220">
                  <c:v>0.84993914887488942</c:v>
                </c:pt>
                <c:pt idx="1221">
                  <c:v>0.67974073075584862</c:v>
                </c:pt>
                <c:pt idx="1222">
                  <c:v>1.4420640392684279</c:v>
                </c:pt>
                <c:pt idx="1223">
                  <c:v>1.7190484363281566</c:v>
                </c:pt>
                <c:pt idx="1224">
                  <c:v>1.6517581726929689</c:v>
                </c:pt>
                <c:pt idx="1225">
                  <c:v>1.5213669975001423</c:v>
                </c:pt>
                <c:pt idx="1226">
                  <c:v>1.5197121238746234</c:v>
                </c:pt>
                <c:pt idx="1227">
                  <c:v>0.89116537443001964</c:v>
                </c:pt>
                <c:pt idx="1228">
                  <c:v>1.1444014308451089</c:v>
                </c:pt>
                <c:pt idx="1229">
                  <c:v>1.5628071056756085</c:v>
                </c:pt>
                <c:pt idx="1230">
                  <c:v>1.5297900747667421</c:v>
                </c:pt>
                <c:pt idx="1231">
                  <c:v>1.3834328636421342</c:v>
                </c:pt>
                <c:pt idx="1232">
                  <c:v>1.2696600650783585</c:v>
                </c:pt>
                <c:pt idx="1233">
                  <c:v>1.5030684660096925</c:v>
                </c:pt>
                <c:pt idx="1234">
                  <c:v>0.97339343966876246</c:v>
                </c:pt>
                <c:pt idx="1235">
                  <c:v>0.76574136239441304</c:v>
                </c:pt>
                <c:pt idx="1236">
                  <c:v>1.4170415686310076</c:v>
                </c:pt>
                <c:pt idx="1237">
                  <c:v>1.3527669674430356</c:v>
                </c:pt>
                <c:pt idx="1238">
                  <c:v>1.2784312596920031</c:v>
                </c:pt>
                <c:pt idx="1239">
                  <c:v>1.3601298220464628</c:v>
                </c:pt>
                <c:pt idx="1240">
                  <c:v>1.3350418198409235</c:v>
                </c:pt>
                <c:pt idx="1241">
                  <c:v>0.71651775741743395</c:v>
                </c:pt>
                <c:pt idx="1242">
                  <c:v>0.76241124119693426</c:v>
                </c:pt>
                <c:pt idx="1243">
                  <c:v>1.464923548773063</c:v>
                </c:pt>
                <c:pt idx="1244">
                  <c:v>1.4878392909830507</c:v>
                </c:pt>
                <c:pt idx="1245">
                  <c:v>1.5389523441501838</c:v>
                </c:pt>
                <c:pt idx="1246">
                  <c:v>1.6803042723032184</c:v>
                </c:pt>
                <c:pt idx="1247">
                  <c:v>1.2926162947210114</c:v>
                </c:pt>
                <c:pt idx="1248">
                  <c:v>0.81650365142716852</c:v>
                </c:pt>
                <c:pt idx="1249">
                  <c:v>0.80079163973528122</c:v>
                </c:pt>
                <c:pt idx="1250">
                  <c:v>1.3005640206880154</c:v>
                </c:pt>
                <c:pt idx="1251">
                  <c:v>1.5193023273513035</c:v>
                </c:pt>
                <c:pt idx="1252">
                  <c:v>1.6400170898191104</c:v>
                </c:pt>
                <c:pt idx="1253">
                  <c:v>1.4688057819964468</c:v>
                </c:pt>
                <c:pt idx="1254">
                  <c:v>1.2267143821388156</c:v>
                </c:pt>
                <c:pt idx="1255">
                  <c:v>0.84732450952297045</c:v>
                </c:pt>
                <c:pt idx="1256">
                  <c:v>0.77786841828577746</c:v>
                </c:pt>
                <c:pt idx="1257">
                  <c:v>1.3626525100960163</c:v>
                </c:pt>
                <c:pt idx="1258">
                  <c:v>1.5460321114279909</c:v>
                </c:pt>
                <c:pt idx="1259">
                  <c:v>1.745046232556867</c:v>
                </c:pt>
                <c:pt idx="1260">
                  <c:v>1.6626790314098232</c:v>
                </c:pt>
                <c:pt idx="1261">
                  <c:v>1.3729636225784145</c:v>
                </c:pt>
                <c:pt idx="1262">
                  <c:v>0.82896552151940928</c:v>
                </c:pt>
                <c:pt idx="1263">
                  <c:v>0.88614059074903306</c:v>
                </c:pt>
                <c:pt idx="1264">
                  <c:v>1.3820693053530575</c:v>
                </c:pt>
                <c:pt idx="1265">
                  <c:v>1.5699675743446218</c:v>
                </c:pt>
                <c:pt idx="1266">
                  <c:v>1.6035459377204875</c:v>
                </c:pt>
                <c:pt idx="1267">
                  <c:v>1.9198173770267195</c:v>
                </c:pt>
                <c:pt idx="1268">
                  <c:v>1.4858334976630394</c:v>
                </c:pt>
                <c:pt idx="1269">
                  <c:v>0.82437243265389004</c:v>
                </c:pt>
                <c:pt idx="1270">
                  <c:v>0.74665118553946386</c:v>
                </c:pt>
                <c:pt idx="1271">
                  <c:v>1.4596490758021161</c:v>
                </c:pt>
                <c:pt idx="1272">
                  <c:v>1.8163161415381579</c:v>
                </c:pt>
                <c:pt idx="1273">
                  <c:v>1.6819546660132561</c:v>
                </c:pt>
                <c:pt idx="1274">
                  <c:v>1.6595545121702218</c:v>
                </c:pt>
                <c:pt idx="1275">
                  <c:v>1.4458829460060416</c:v>
                </c:pt>
                <c:pt idx="1276">
                  <c:v>0.96148882715947837</c:v>
                </c:pt>
                <c:pt idx="1277">
                  <c:v>0.87297232677724124</c:v>
                </c:pt>
                <c:pt idx="1278">
                  <c:v>1.6707429049585965</c:v>
                </c:pt>
                <c:pt idx="1279">
                  <c:v>1.922908785863193</c:v>
                </c:pt>
                <c:pt idx="1280">
                  <c:v>1.8939559166985842</c:v>
                </c:pt>
                <c:pt idx="1281">
                  <c:v>1.7629296664396272</c:v>
                </c:pt>
                <c:pt idx="1282">
                  <c:v>1.4774719915873822</c:v>
                </c:pt>
                <c:pt idx="1283">
                  <c:v>1.8625735444745939</c:v>
                </c:pt>
                <c:pt idx="1284">
                  <c:v>0.95360560649020421</c:v>
                </c:pt>
                <c:pt idx="1285">
                  <c:v>1.9599043176433859</c:v>
                </c:pt>
                <c:pt idx="1286">
                  <c:v>2.013644526803962</c:v>
                </c:pt>
                <c:pt idx="1287">
                  <c:v>2.375821260557677</c:v>
                </c:pt>
                <c:pt idx="1288">
                  <c:v>2.2596872761153319</c:v>
                </c:pt>
                <c:pt idx="1289">
                  <c:v>2.3713122628326695</c:v>
                </c:pt>
                <c:pt idx="1290">
                  <c:v>2.2370079628824091</c:v>
                </c:pt>
                <c:pt idx="1291">
                  <c:v>3.6386640013427609</c:v>
                </c:pt>
                <c:pt idx="1292">
                  <c:v>3.1175840469483216E-3</c:v>
                </c:pt>
                <c:pt idx="1293">
                  <c:v>8.916763635969815</c:v>
                </c:pt>
                <c:pt idx="1294">
                  <c:v>3.3493298108568821</c:v>
                </c:pt>
                <c:pt idx="1295">
                  <c:v>2.4425309099713979</c:v>
                </c:pt>
                <c:pt idx="1296">
                  <c:v>1.7258075064847431</c:v>
                </c:pt>
                <c:pt idx="1297">
                  <c:v>1.2962879185965985</c:v>
                </c:pt>
                <c:pt idx="1298">
                  <c:v>1.1216011207454033</c:v>
                </c:pt>
                <c:pt idx="1299">
                  <c:v>1.9170426041259334</c:v>
                </c:pt>
                <c:pt idx="1300">
                  <c:v>2.2672253789720882</c:v>
                </c:pt>
                <c:pt idx="1301">
                  <c:v>2.4969241336624322</c:v>
                </c:pt>
                <c:pt idx="1302">
                  <c:v>1.980859222868333</c:v>
                </c:pt>
                <c:pt idx="1303">
                  <c:v>1.6426536011486406</c:v>
                </c:pt>
                <c:pt idx="1304">
                  <c:v>0.84073452172714902</c:v>
                </c:pt>
                <c:pt idx="1305">
                  <c:v>1.6826353262531641</c:v>
                </c:pt>
                <c:pt idx="1306">
                  <c:v>2.130175417042198</c:v>
                </c:pt>
                <c:pt idx="1307">
                  <c:v>2.1167018435102531</c:v>
                </c:pt>
                <c:pt idx="1308">
                  <c:v>2.0023330213536683</c:v>
                </c:pt>
                <c:pt idx="1309">
                  <c:v>2.0716908622895294</c:v>
                </c:pt>
                <c:pt idx="1310">
                  <c:v>1.870195625952731</c:v>
                </c:pt>
                <c:pt idx="1311">
                  <c:v>1.173178871540969</c:v>
                </c:pt>
                <c:pt idx="1312">
                  <c:v>1.0171588279764496</c:v>
                </c:pt>
                <c:pt idx="1313">
                  <c:v>2.3233388513920081</c:v>
                </c:pt>
                <c:pt idx="1314">
                  <c:v>2.338180833861037</c:v>
                </c:pt>
                <c:pt idx="1315">
                  <c:v>1.7793659812221667</c:v>
                </c:pt>
                <c:pt idx="1316">
                  <c:v>1.7587013483779224</c:v>
                </c:pt>
                <c:pt idx="1317">
                  <c:v>1.611594701839095</c:v>
                </c:pt>
                <c:pt idx="1318">
                  <c:v>0.98402664281077368</c:v>
                </c:pt>
                <c:pt idx="1319">
                  <c:v>1.2636516806264317</c:v>
                </c:pt>
                <c:pt idx="1320">
                  <c:v>2.2552381983815821</c:v>
                </c:pt>
                <c:pt idx="1321">
                  <c:v>2.7801925229680071</c:v>
                </c:pt>
                <c:pt idx="1322">
                  <c:v>2.3745633817719658</c:v>
                </c:pt>
                <c:pt idx="1323">
                  <c:v>2.1322403898186897</c:v>
                </c:pt>
                <c:pt idx="1324">
                  <c:v>1.7281408331481423</c:v>
                </c:pt>
                <c:pt idx="1325">
                  <c:v>1.1725472399648347</c:v>
                </c:pt>
                <c:pt idx="1326">
                  <c:v>1.1114479135091442</c:v>
                </c:pt>
                <c:pt idx="1327">
                  <c:v>1.5686904279839484</c:v>
                </c:pt>
                <c:pt idx="1328">
                  <c:v>1.6042548996301598</c:v>
                </c:pt>
                <c:pt idx="1329">
                  <c:v>1.7537176402929697</c:v>
                </c:pt>
                <c:pt idx="1330">
                  <c:v>1.788113823182099</c:v>
                </c:pt>
                <c:pt idx="1331">
                  <c:v>1.1610548590782397</c:v>
                </c:pt>
                <c:pt idx="1332">
                  <c:v>1.1331092466339461</c:v>
                </c:pt>
                <c:pt idx="1333">
                  <c:v>1.5674870957200187</c:v>
                </c:pt>
                <c:pt idx="1334">
                  <c:v>1.8886706664155613</c:v>
                </c:pt>
                <c:pt idx="1335">
                  <c:v>1.9042539060554236</c:v>
                </c:pt>
                <c:pt idx="1336">
                  <c:v>2.1045472368532749</c:v>
                </c:pt>
                <c:pt idx="1337">
                  <c:v>2.3056719276605544</c:v>
                </c:pt>
                <c:pt idx="1338">
                  <c:v>1.9135864638936448</c:v>
                </c:pt>
                <c:pt idx="1339">
                  <c:v>1.0864536479483404</c:v>
                </c:pt>
                <c:pt idx="1340">
                  <c:v>0.79415805119723137</c:v>
                </c:pt>
                <c:pt idx="1341">
                  <c:v>1.7788174327256756</c:v>
                </c:pt>
                <c:pt idx="1342">
                  <c:v>2.1272830591664946</c:v>
                </c:pt>
                <c:pt idx="1343">
                  <c:v>2.115576397300384</c:v>
                </c:pt>
                <c:pt idx="1344">
                  <c:v>2.3594441549568326</c:v>
                </c:pt>
                <c:pt idx="1345">
                  <c:v>2.1913653517874416</c:v>
                </c:pt>
                <c:pt idx="1346">
                  <c:v>1.0513858611024602</c:v>
                </c:pt>
                <c:pt idx="1347">
                  <c:v>0.92776459160732894</c:v>
                </c:pt>
                <c:pt idx="1348">
                  <c:v>2.0316730212558669</c:v>
                </c:pt>
                <c:pt idx="1349">
                  <c:v>3.0084038132339894</c:v>
                </c:pt>
                <c:pt idx="1350">
                  <c:v>2.5960346359785733</c:v>
                </c:pt>
                <c:pt idx="1351">
                  <c:v>2.2918558483363669</c:v>
                </c:pt>
                <c:pt idx="1352">
                  <c:v>1.9231578602793664</c:v>
                </c:pt>
                <c:pt idx="1353">
                  <c:v>0.9992348400616986</c:v>
                </c:pt>
                <c:pt idx="1354">
                  <c:v>0.89354035309465518</c:v>
                </c:pt>
                <c:pt idx="1355">
                  <c:v>2.2655386720143125</c:v>
                </c:pt>
                <c:pt idx="1356">
                  <c:v>2.2091939153854803</c:v>
                </c:pt>
                <c:pt idx="1357">
                  <c:v>1.8884555842280952</c:v>
                </c:pt>
                <c:pt idx="1358">
                  <c:v>2.230276917790341</c:v>
                </c:pt>
                <c:pt idx="1359">
                  <c:v>1.9865335635343502</c:v>
                </c:pt>
                <c:pt idx="1360">
                  <c:v>1.1923630448682569</c:v>
                </c:pt>
                <c:pt idx="1361">
                  <c:v>0.93108306329380552</c:v>
                </c:pt>
                <c:pt idx="1362">
                  <c:v>2.0049328307349512</c:v>
                </c:pt>
                <c:pt idx="1363">
                  <c:v>1.9588853257571501</c:v>
                </c:pt>
                <c:pt idx="1364">
                  <c:v>1.8105060928633825</c:v>
                </c:pt>
                <c:pt idx="1365">
                  <c:v>3.2071832109592773</c:v>
                </c:pt>
                <c:pt idx="1366">
                  <c:v>1.8275918484615108</c:v>
                </c:pt>
                <c:pt idx="1367">
                  <c:v>1.1700778088536592</c:v>
                </c:pt>
                <c:pt idx="1368">
                  <c:v>0.88912119107291487</c:v>
                </c:pt>
                <c:pt idx="1369">
                  <c:v>1.9547483914843753</c:v>
                </c:pt>
                <c:pt idx="1370">
                  <c:v>2.849121478097985</c:v>
                </c:pt>
                <c:pt idx="1371">
                  <c:v>2.025647184797247</c:v>
                </c:pt>
                <c:pt idx="1372">
                  <c:v>2.3452047468711958</c:v>
                </c:pt>
                <c:pt idx="1373">
                  <c:v>2.0024676604146365</c:v>
                </c:pt>
                <c:pt idx="1374">
                  <c:v>1.3083199993720065</c:v>
                </c:pt>
                <c:pt idx="1375">
                  <c:v>0.90410352616144452</c:v>
                </c:pt>
                <c:pt idx="1376">
                  <c:v>1.7973425530543556</c:v>
                </c:pt>
                <c:pt idx="1377">
                  <c:v>2.2564936058475116</c:v>
                </c:pt>
                <c:pt idx="1378">
                  <c:v>2.3422448168961285</c:v>
                </c:pt>
                <c:pt idx="1379">
                  <c:v>1.8710069135539775</c:v>
                </c:pt>
                <c:pt idx="1380">
                  <c:v>2.0376724073622556</c:v>
                </c:pt>
                <c:pt idx="1381">
                  <c:v>0.97386129951525391</c:v>
                </c:pt>
                <c:pt idx="1382">
                  <c:v>0.84550685469926612</c:v>
                </c:pt>
                <c:pt idx="1383">
                  <c:v>1.8271364065040738</c:v>
                </c:pt>
                <c:pt idx="1384">
                  <c:v>1.8318983019527555</c:v>
                </c:pt>
                <c:pt idx="1385">
                  <c:v>2.0268546378862093</c:v>
                </c:pt>
                <c:pt idx="1386">
                  <c:v>2.208090443384561</c:v>
                </c:pt>
                <c:pt idx="1387">
                  <c:v>1.7180816078319456</c:v>
                </c:pt>
                <c:pt idx="1388">
                  <c:v>1.0272667437944463</c:v>
                </c:pt>
                <c:pt idx="1389">
                  <c:v>0.90200674904317402</c:v>
                </c:pt>
                <c:pt idx="1390">
                  <c:v>1.8202385548847098</c:v>
                </c:pt>
                <c:pt idx="1391">
                  <c:v>1.6913291821018468</c:v>
                </c:pt>
                <c:pt idx="1392">
                  <c:v>2.2673824001626555</c:v>
                </c:pt>
                <c:pt idx="1393">
                  <c:v>1.8042048861290085</c:v>
                </c:pt>
                <c:pt idx="1394">
                  <c:v>1.3114871815841269</c:v>
                </c:pt>
                <c:pt idx="1395">
                  <c:v>0.93084627336746262</c:v>
                </c:pt>
                <c:pt idx="1396">
                  <c:v>0.79428888414415511</c:v>
                </c:pt>
                <c:pt idx="1397">
                  <c:v>1.0408331705718912</c:v>
                </c:pt>
                <c:pt idx="1398">
                  <c:v>0.60585664820755536</c:v>
                </c:pt>
                <c:pt idx="1399">
                  <c:v>0.76922186390947356</c:v>
                </c:pt>
                <c:pt idx="1400">
                  <c:v>1.2931304010705218</c:v>
                </c:pt>
                <c:pt idx="1401">
                  <c:v>1.1327535056490194</c:v>
                </c:pt>
                <c:pt idx="1402">
                  <c:v>0.87788295883282319</c:v>
                </c:pt>
                <c:pt idx="1403">
                  <c:v>0.75447944155573166</c:v>
                </c:pt>
                <c:pt idx="1404">
                  <c:v>2.7117574406926321E-2</c:v>
                </c:pt>
                <c:pt idx="1405">
                  <c:v>0.62987107559822186</c:v>
                </c:pt>
                <c:pt idx="1406">
                  <c:v>1.4372504131434438</c:v>
                </c:pt>
                <c:pt idx="1407">
                  <c:v>1.5061687162058046</c:v>
                </c:pt>
                <c:pt idx="1408">
                  <c:v>1.595070495981036</c:v>
                </c:pt>
                <c:pt idx="1409">
                  <c:v>0.99805814223796996</c:v>
                </c:pt>
                <c:pt idx="1410">
                  <c:v>0.85282775754545459</c:v>
                </c:pt>
                <c:pt idx="1411">
                  <c:v>1.6852252812082504</c:v>
                </c:pt>
                <c:pt idx="1412">
                  <c:v>1.935384607079135</c:v>
                </c:pt>
                <c:pt idx="1413">
                  <c:v>2.019008329959334</c:v>
                </c:pt>
                <c:pt idx="1414">
                  <c:v>2.2859490332754668</c:v>
                </c:pt>
                <c:pt idx="1415">
                  <c:v>1.7083807546184979</c:v>
                </c:pt>
                <c:pt idx="1416">
                  <c:v>1.3607307946641316</c:v>
                </c:pt>
                <c:pt idx="1417">
                  <c:v>0.89418808755393553</c:v>
                </c:pt>
                <c:pt idx="1418">
                  <c:v>1.7578707265590863</c:v>
                </c:pt>
                <c:pt idx="1419">
                  <c:v>1.9108385233287115</c:v>
                </c:pt>
                <c:pt idx="1420">
                  <c:v>2.1304366443561138</c:v>
                </c:pt>
                <c:pt idx="1421">
                  <c:v>2.2647065884555979</c:v>
                </c:pt>
                <c:pt idx="1422">
                  <c:v>2.1317225345732984</c:v>
                </c:pt>
                <c:pt idx="1423">
                  <c:v>1.1457989571645437</c:v>
                </c:pt>
                <c:pt idx="1424">
                  <c:v>0.90844034710012678</c:v>
                </c:pt>
                <c:pt idx="1425">
                  <c:v>1.9573433040918917</c:v>
                </c:pt>
                <c:pt idx="1426">
                  <c:v>2.0261752023207711</c:v>
                </c:pt>
                <c:pt idx="1427">
                  <c:v>2.3849227557512656</c:v>
                </c:pt>
                <c:pt idx="1428">
                  <c:v>2.2784295332377136</c:v>
                </c:pt>
                <c:pt idx="1429">
                  <c:v>2.0341143156207684</c:v>
                </c:pt>
                <c:pt idx="1430">
                  <c:v>0.99261246843346373</c:v>
                </c:pt>
                <c:pt idx="1431">
                  <c:v>0.95231761241553037</c:v>
                </c:pt>
                <c:pt idx="1432">
                  <c:v>1.6825139346666895</c:v>
                </c:pt>
                <c:pt idx="1433">
                  <c:v>2.1886787739162714</c:v>
                </c:pt>
                <c:pt idx="1434">
                  <c:v>1.8352506708964824</c:v>
                </c:pt>
                <c:pt idx="1435">
                  <c:v>2.4799373365059187</c:v>
                </c:pt>
                <c:pt idx="1436">
                  <c:v>2.3960401943801042</c:v>
                </c:pt>
                <c:pt idx="1437">
                  <c:v>1.259264348996425</c:v>
                </c:pt>
                <c:pt idx="1438">
                  <c:v>1.0688868069377675</c:v>
                </c:pt>
                <c:pt idx="1439">
                  <c:v>1.8663810603082425</c:v>
                </c:pt>
                <c:pt idx="1440">
                  <c:v>2.0540660494545495</c:v>
                </c:pt>
                <c:pt idx="1441">
                  <c:v>2.0269399744020187</c:v>
                </c:pt>
                <c:pt idx="1442">
                  <c:v>2.0395642388318698</c:v>
                </c:pt>
                <c:pt idx="1443">
                  <c:v>1.9613679611340853</c:v>
                </c:pt>
                <c:pt idx="1444">
                  <c:v>1.2124132177762394</c:v>
                </c:pt>
                <c:pt idx="1445">
                  <c:v>0.97210875208124348</c:v>
                </c:pt>
                <c:pt idx="1446">
                  <c:v>1.942026448251154</c:v>
                </c:pt>
                <c:pt idx="1447">
                  <c:v>1.9713903618751529</c:v>
                </c:pt>
                <c:pt idx="1448">
                  <c:v>2.0994530468410142</c:v>
                </c:pt>
                <c:pt idx="1449">
                  <c:v>1.8459470007526986</c:v>
                </c:pt>
                <c:pt idx="1450">
                  <c:v>1.8691234071182146</c:v>
                </c:pt>
                <c:pt idx="1451">
                  <c:v>1.0737562367561269</c:v>
                </c:pt>
                <c:pt idx="1452">
                  <c:v>0.99421059549599367</c:v>
                </c:pt>
                <c:pt idx="1453">
                  <c:v>2.1517761480211801</c:v>
                </c:pt>
                <c:pt idx="1454">
                  <c:v>2.084619644437089</c:v>
                </c:pt>
                <c:pt idx="1455">
                  <c:v>2.110485772247007</c:v>
                </c:pt>
                <c:pt idx="1456">
                  <c:v>2.143604834011446</c:v>
                </c:pt>
                <c:pt idx="1457">
                  <c:v>1.9270905967205718</c:v>
                </c:pt>
                <c:pt idx="1458">
                  <c:v>1.2320954547524792</c:v>
                </c:pt>
                <c:pt idx="1459">
                  <c:v>1.1151260194707142</c:v>
                </c:pt>
                <c:pt idx="1460">
                  <c:v>1.9688082631807748</c:v>
                </c:pt>
                <c:pt idx="1461">
                  <c:v>2.3236632094350385</c:v>
                </c:pt>
                <c:pt idx="1462">
                  <c:v>2.379608866021516</c:v>
                </c:pt>
                <c:pt idx="1463">
                  <c:v>2.2663276573030648</c:v>
                </c:pt>
                <c:pt idx="1464">
                  <c:v>1.9448990519073976</c:v>
                </c:pt>
                <c:pt idx="1465">
                  <c:v>1.2268873400302669</c:v>
                </c:pt>
                <c:pt idx="1466">
                  <c:v>1.3484285274980345</c:v>
                </c:pt>
                <c:pt idx="1467">
                  <c:v>2.4220433927040266</c:v>
                </c:pt>
                <c:pt idx="1468">
                  <c:v>2.2947452542817985</c:v>
                </c:pt>
                <c:pt idx="1469">
                  <c:v>2.3576085266284359</c:v>
                </c:pt>
                <c:pt idx="1470">
                  <c:v>2.2697272652754341</c:v>
                </c:pt>
                <c:pt idx="1471">
                  <c:v>1.8840376192987982</c:v>
                </c:pt>
                <c:pt idx="1472">
                  <c:v>1.2174717361459799</c:v>
                </c:pt>
                <c:pt idx="1473">
                  <c:v>1.1326325565340314</c:v>
                </c:pt>
                <c:pt idx="1474">
                  <c:v>1.9940997782527994</c:v>
                </c:pt>
                <c:pt idx="1475">
                  <c:v>2.459120788221639</c:v>
                </c:pt>
                <c:pt idx="1476">
                  <c:v>2.58571048751732</c:v>
                </c:pt>
                <c:pt idx="1477">
                  <c:v>2.4656754559502261</c:v>
                </c:pt>
                <c:pt idx="1478">
                  <c:v>1.9031832773629362</c:v>
                </c:pt>
                <c:pt idx="1479">
                  <c:v>1.4885288434736836</c:v>
                </c:pt>
                <c:pt idx="1480">
                  <c:v>1.1921492685164288</c:v>
                </c:pt>
                <c:pt idx="1481">
                  <c:v>3.1758252333750359</c:v>
                </c:pt>
                <c:pt idx="1482">
                  <c:v>2.9424453709171088</c:v>
                </c:pt>
                <c:pt idx="1483">
                  <c:v>2.9071050093245185</c:v>
                </c:pt>
                <c:pt idx="1484">
                  <c:v>2.4772443777568873</c:v>
                </c:pt>
                <c:pt idx="1485">
                  <c:v>2.1906439637964357</c:v>
                </c:pt>
                <c:pt idx="1486">
                  <c:v>1.0985436526415688</c:v>
                </c:pt>
                <c:pt idx="1487">
                  <c:v>1.0566337132889301</c:v>
                </c:pt>
                <c:pt idx="1488">
                  <c:v>2.6249174232547805</c:v>
                </c:pt>
                <c:pt idx="1489">
                  <c:v>2.5633573637369809</c:v>
                </c:pt>
                <c:pt idx="1490">
                  <c:v>2.4778350136536371</c:v>
                </c:pt>
                <c:pt idx="1491">
                  <c:v>2.3799576416723753</c:v>
                </c:pt>
                <c:pt idx="1492">
                  <c:v>1.8465176617840613</c:v>
                </c:pt>
                <c:pt idx="1493">
                  <c:v>1.188669360101426</c:v>
                </c:pt>
                <c:pt idx="1494">
                  <c:v>0.94216472900793913</c:v>
                </c:pt>
                <c:pt idx="1495">
                  <c:v>1.1273972362584976</c:v>
                </c:pt>
                <c:pt idx="1496">
                  <c:v>2.495314633690052</c:v>
                </c:pt>
                <c:pt idx="1497">
                  <c:v>2.4709990195257037</c:v>
                </c:pt>
                <c:pt idx="1498">
                  <c:v>2.4204180773907322</c:v>
                </c:pt>
                <c:pt idx="1499">
                  <c:v>2.1552768088405534</c:v>
                </c:pt>
                <c:pt idx="1500">
                  <c:v>1.1808206011706612</c:v>
                </c:pt>
                <c:pt idx="1501">
                  <c:v>1.361323613574404</c:v>
                </c:pt>
                <c:pt idx="1502">
                  <c:v>2.3568788908383347</c:v>
                </c:pt>
                <c:pt idx="1503">
                  <c:v>2.4809299558259759</c:v>
                </c:pt>
                <c:pt idx="1504">
                  <c:v>2.4102220508788279</c:v>
                </c:pt>
                <c:pt idx="1505">
                  <c:v>2.3527459886530262</c:v>
                </c:pt>
                <c:pt idx="1506">
                  <c:v>2.1450021450021448</c:v>
                </c:pt>
                <c:pt idx="1507">
                  <c:v>1.464106113700286</c:v>
                </c:pt>
                <c:pt idx="1508">
                  <c:v>1.0331645831180907</c:v>
                </c:pt>
                <c:pt idx="1509">
                  <c:v>3.3207929325202734</c:v>
                </c:pt>
                <c:pt idx="1510">
                  <c:v>2.4805277118907822</c:v>
                </c:pt>
                <c:pt idx="1511">
                  <c:v>2.3856168988426143</c:v>
                </c:pt>
                <c:pt idx="1512">
                  <c:v>2.3768865982371969</c:v>
                </c:pt>
                <c:pt idx="1513">
                  <c:v>2.2404678660544035</c:v>
                </c:pt>
                <c:pt idx="1514">
                  <c:v>1.2635040505132074</c:v>
                </c:pt>
                <c:pt idx="1515">
                  <c:v>1.7050623015556137</c:v>
                </c:pt>
                <c:pt idx="1516">
                  <c:v>2.0238974439750415</c:v>
                </c:pt>
                <c:pt idx="1517">
                  <c:v>2.3271794401942372</c:v>
                </c:pt>
                <c:pt idx="1518">
                  <c:v>2.7063838040119714</c:v>
                </c:pt>
                <c:pt idx="1519">
                  <c:v>3.2887317605936608</c:v>
                </c:pt>
                <c:pt idx="1520">
                  <c:v>2.385694133266949</c:v>
                </c:pt>
                <c:pt idx="1521">
                  <c:v>1.3137020837138844</c:v>
                </c:pt>
                <c:pt idx="1522">
                  <c:v>1.1041786902619408</c:v>
                </c:pt>
                <c:pt idx="1523">
                  <c:v>1.9689292412929729</c:v>
                </c:pt>
                <c:pt idx="1524">
                  <c:v>1.1765317109657427</c:v>
                </c:pt>
                <c:pt idx="1525">
                  <c:v>1.8346042220726337</c:v>
                </c:pt>
                <c:pt idx="1526">
                  <c:v>2.1657507069837374</c:v>
                </c:pt>
                <c:pt idx="1527">
                  <c:v>2.0438297307867477</c:v>
                </c:pt>
                <c:pt idx="1528">
                  <c:v>1.2066123410097238</c:v>
                </c:pt>
                <c:pt idx="1529">
                  <c:v>1.0410043310061936</c:v>
                </c:pt>
                <c:pt idx="1530">
                  <c:v>1.9167552133991956</c:v>
                </c:pt>
                <c:pt idx="1531">
                  <c:v>2.0702466241472601</c:v>
                </c:pt>
                <c:pt idx="1532">
                  <c:v>2.0302404179949671</c:v>
                </c:pt>
                <c:pt idx="1533">
                  <c:v>1.6067157494146773</c:v>
                </c:pt>
                <c:pt idx="1534">
                  <c:v>1.7008123722716693</c:v>
                </c:pt>
                <c:pt idx="1535">
                  <c:v>1.1170673116298253</c:v>
                </c:pt>
                <c:pt idx="1536">
                  <c:v>1.0721514259750371</c:v>
                </c:pt>
                <c:pt idx="1537">
                  <c:v>1.998845873827358</c:v>
                </c:pt>
                <c:pt idx="1538">
                  <c:v>2.3502555545516617</c:v>
                </c:pt>
                <c:pt idx="1539">
                  <c:v>2.0583084478124469</c:v>
                </c:pt>
                <c:pt idx="1540">
                  <c:v>2.2594612773988572</c:v>
                </c:pt>
                <c:pt idx="1541">
                  <c:v>2.0196977261380655</c:v>
                </c:pt>
                <c:pt idx="1542">
                  <c:v>1.2488773979833683</c:v>
                </c:pt>
                <c:pt idx="1543">
                  <c:v>0.81858830270727201</c:v>
                </c:pt>
                <c:pt idx="1544">
                  <c:v>1.2043839576056847</c:v>
                </c:pt>
                <c:pt idx="1545">
                  <c:v>2.2457805405869049</c:v>
                </c:pt>
                <c:pt idx="1546">
                  <c:v>2.225248743661647</c:v>
                </c:pt>
                <c:pt idx="1547">
                  <c:v>2.5236835153287944</c:v>
                </c:pt>
                <c:pt idx="1548">
                  <c:v>2.1680849796807076</c:v>
                </c:pt>
                <c:pt idx="1549">
                  <c:v>2.062835087072834</c:v>
                </c:pt>
                <c:pt idx="1550">
                  <c:v>1.5419770535606583</c:v>
                </c:pt>
                <c:pt idx="1551">
                  <c:v>2.2696343938872805</c:v>
                </c:pt>
                <c:pt idx="1552">
                  <c:v>3.3335129776899874</c:v>
                </c:pt>
                <c:pt idx="1553">
                  <c:v>2.3457936138870981</c:v>
                </c:pt>
                <c:pt idx="1554">
                  <c:v>2.7259745659953629</c:v>
                </c:pt>
                <c:pt idx="1555">
                  <c:v>2.0449451602722135</c:v>
                </c:pt>
                <c:pt idx="1556">
                  <c:v>1.1507573986226449</c:v>
                </c:pt>
                <c:pt idx="1557">
                  <c:v>0.99741474683435472</c:v>
                </c:pt>
                <c:pt idx="1558">
                  <c:v>2.1400079282493434</c:v>
                </c:pt>
                <c:pt idx="1559">
                  <c:v>2.5846456348173508</c:v>
                </c:pt>
                <c:pt idx="1560">
                  <c:v>2.07471302048577</c:v>
                </c:pt>
                <c:pt idx="1561">
                  <c:v>2.5311110773629633</c:v>
                </c:pt>
                <c:pt idx="1562">
                  <c:v>2.2738332483663162</c:v>
                </c:pt>
                <c:pt idx="1563">
                  <c:v>1.2690884865472303</c:v>
                </c:pt>
                <c:pt idx="1564">
                  <c:v>1.3299126918001221</c:v>
                </c:pt>
                <c:pt idx="1565">
                  <c:v>2.5478391489803918</c:v>
                </c:pt>
                <c:pt idx="1566">
                  <c:v>2.4337175005779352</c:v>
                </c:pt>
                <c:pt idx="1567">
                  <c:v>2.7210454109385291</c:v>
                </c:pt>
                <c:pt idx="1568">
                  <c:v>2.6025846109603323</c:v>
                </c:pt>
                <c:pt idx="1569">
                  <c:v>2.4997572351146666</c:v>
                </c:pt>
                <c:pt idx="1570">
                  <c:v>1.4741066425477398</c:v>
                </c:pt>
                <c:pt idx="1571">
                  <c:v>1.3111810407666187</c:v>
                </c:pt>
                <c:pt idx="1572">
                  <c:v>3.0581856001983301</c:v>
                </c:pt>
                <c:pt idx="1573">
                  <c:v>4.8293307408422388</c:v>
                </c:pt>
                <c:pt idx="1574">
                  <c:v>3.9062834058267071</c:v>
                </c:pt>
                <c:pt idx="1575">
                  <c:v>2.2386580402974987</c:v>
                </c:pt>
                <c:pt idx="1576">
                  <c:v>2.1002689959906404</c:v>
                </c:pt>
                <c:pt idx="1577">
                  <c:v>1.6701089467736279</c:v>
                </c:pt>
                <c:pt idx="1578">
                  <c:v>1.1674324334514639</c:v>
                </c:pt>
                <c:pt idx="1579">
                  <c:v>2.0789083476936643</c:v>
                </c:pt>
                <c:pt idx="1580">
                  <c:v>3.0113022891840759</c:v>
                </c:pt>
                <c:pt idx="1581">
                  <c:v>2.1007168590823944</c:v>
                </c:pt>
                <c:pt idx="1582">
                  <c:v>2.8061560779004502</c:v>
                </c:pt>
                <c:pt idx="1583">
                  <c:v>2.4263276219912715</c:v>
                </c:pt>
                <c:pt idx="1584">
                  <c:v>1.5669142410620236</c:v>
                </c:pt>
                <c:pt idx="1585">
                  <c:v>1.3413454092311279</c:v>
                </c:pt>
                <c:pt idx="1586">
                  <c:v>1.8686454796790433</c:v>
                </c:pt>
                <c:pt idx="1587">
                  <c:v>2.2880732410259754</c:v>
                </c:pt>
                <c:pt idx="1588">
                  <c:v>2.06607601952483</c:v>
                </c:pt>
                <c:pt idx="1589">
                  <c:v>2.002461767683628</c:v>
                </c:pt>
                <c:pt idx="1590">
                  <c:v>1.7864279411822086</c:v>
                </c:pt>
                <c:pt idx="1591">
                  <c:v>1.0175201217632412</c:v>
                </c:pt>
                <c:pt idx="1592">
                  <c:v>1.1320447604379116</c:v>
                </c:pt>
                <c:pt idx="1593">
                  <c:v>2.0536832209698876</c:v>
                </c:pt>
                <c:pt idx="1594">
                  <c:v>2.5884141782312939</c:v>
                </c:pt>
                <c:pt idx="1595">
                  <c:v>1.896666297485879</c:v>
                </c:pt>
                <c:pt idx="1596">
                  <c:v>2.2338636568098931</c:v>
                </c:pt>
                <c:pt idx="1597">
                  <c:v>1.7966761491241203</c:v>
                </c:pt>
                <c:pt idx="1598">
                  <c:v>1.1443337356475236</c:v>
                </c:pt>
                <c:pt idx="1599">
                  <c:v>1.0524767253763931</c:v>
                </c:pt>
                <c:pt idx="1600">
                  <c:v>2.035355789801033</c:v>
                </c:pt>
                <c:pt idx="1601">
                  <c:v>1.6724623958651359</c:v>
                </c:pt>
                <c:pt idx="1602">
                  <c:v>1.9857756995426805</c:v>
                </c:pt>
                <c:pt idx="1603">
                  <c:v>2.0414318128521725</c:v>
                </c:pt>
                <c:pt idx="1604">
                  <c:v>1.9591119426710519</c:v>
                </c:pt>
                <c:pt idx="1605">
                  <c:v>1.3688297988376379</c:v>
                </c:pt>
                <c:pt idx="1606">
                  <c:v>1.2834126221300735</c:v>
                </c:pt>
                <c:pt idx="1607">
                  <c:v>1.8858742118949374</c:v>
                </c:pt>
                <c:pt idx="1608">
                  <c:v>2.7992720726247815</c:v>
                </c:pt>
                <c:pt idx="1609">
                  <c:v>2.0507577579985568</c:v>
                </c:pt>
                <c:pt idx="1610">
                  <c:v>1.9682763834952215</c:v>
                </c:pt>
                <c:pt idx="1611">
                  <c:v>2.0923104105229267</c:v>
                </c:pt>
                <c:pt idx="1612">
                  <c:v>1.0327159104449948</c:v>
                </c:pt>
                <c:pt idx="1613">
                  <c:v>0.97042465971541125</c:v>
                </c:pt>
                <c:pt idx="1614">
                  <c:v>1.7716011725330227</c:v>
                </c:pt>
                <c:pt idx="1615">
                  <c:v>1.8860298262573731</c:v>
                </c:pt>
                <c:pt idx="1616">
                  <c:v>2.1487323495430024</c:v>
                </c:pt>
                <c:pt idx="1617">
                  <c:v>1.9131940986713261</c:v>
                </c:pt>
                <c:pt idx="1618">
                  <c:v>1.6550039816914806</c:v>
                </c:pt>
                <c:pt idx="1619">
                  <c:v>1.2415914814047373</c:v>
                </c:pt>
                <c:pt idx="1620">
                  <c:v>1.0269143183769318</c:v>
                </c:pt>
                <c:pt idx="1621">
                  <c:v>2.0669717015814153</c:v>
                </c:pt>
                <c:pt idx="1622">
                  <c:v>10.841015925130865</c:v>
                </c:pt>
                <c:pt idx="1623">
                  <c:v>4.5701584901313943</c:v>
                </c:pt>
                <c:pt idx="1624">
                  <c:v>5.199131640910859</c:v>
                </c:pt>
                <c:pt idx="1625">
                  <c:v>3.4947156662168894</c:v>
                </c:pt>
                <c:pt idx="1626">
                  <c:v>2.2225241932256985</c:v>
                </c:pt>
                <c:pt idx="1627">
                  <c:v>1.5875928422698589</c:v>
                </c:pt>
                <c:pt idx="1628">
                  <c:v>2.4913503019773611</c:v>
                </c:pt>
                <c:pt idx="1629">
                  <c:v>2.9113690148343161</c:v>
                </c:pt>
                <c:pt idx="1630">
                  <c:v>4.4669991503767612</c:v>
                </c:pt>
                <c:pt idx="1631">
                  <c:v>2.9279455176450293</c:v>
                </c:pt>
                <c:pt idx="1632">
                  <c:v>3.0849274862858098</c:v>
                </c:pt>
                <c:pt idx="1633">
                  <c:v>1.5624275929096472</c:v>
                </c:pt>
                <c:pt idx="1634">
                  <c:v>1.1846996189749874</c:v>
                </c:pt>
                <c:pt idx="1635">
                  <c:v>2.189523060787669</c:v>
                </c:pt>
                <c:pt idx="1636">
                  <c:v>4.0039220169160545</c:v>
                </c:pt>
                <c:pt idx="1637">
                  <c:v>3.3291372959097365</c:v>
                </c:pt>
                <c:pt idx="1638">
                  <c:v>4.4600944603585848</c:v>
                </c:pt>
                <c:pt idx="1639">
                  <c:v>3.8082198681051116</c:v>
                </c:pt>
                <c:pt idx="1640">
                  <c:v>2.1431018907890227</c:v>
                </c:pt>
                <c:pt idx="1641">
                  <c:v>1.4351629486439226</c:v>
                </c:pt>
                <c:pt idx="1642">
                  <c:v>3.0299224185090758</c:v>
                </c:pt>
                <c:pt idx="1643">
                  <c:v>3.5422304716834097</c:v>
                </c:pt>
                <c:pt idx="1644">
                  <c:v>2.8180685415200508</c:v>
                </c:pt>
                <c:pt idx="1645">
                  <c:v>2.9075869886404324</c:v>
                </c:pt>
                <c:pt idx="1646">
                  <c:v>2.8543096904871144</c:v>
                </c:pt>
                <c:pt idx="1647">
                  <c:v>1.8221982204878762</c:v>
                </c:pt>
                <c:pt idx="1648">
                  <c:v>2.225013238676163</c:v>
                </c:pt>
                <c:pt idx="1649">
                  <c:v>3.0133081106004118</c:v>
                </c:pt>
                <c:pt idx="1650">
                  <c:v>4.1870839631769767</c:v>
                </c:pt>
                <c:pt idx="1651">
                  <c:v>4.8529267762392472</c:v>
                </c:pt>
                <c:pt idx="1652">
                  <c:v>4.0069620966429174</c:v>
                </c:pt>
                <c:pt idx="1653">
                  <c:v>2.5117683073148527</c:v>
                </c:pt>
                <c:pt idx="1654">
                  <c:v>1.8249126648938943</c:v>
                </c:pt>
                <c:pt idx="1655">
                  <c:v>1.7177407215065139</c:v>
                </c:pt>
                <c:pt idx="1656">
                  <c:v>2.4385837849814509</c:v>
                </c:pt>
                <c:pt idx="1657">
                  <c:v>3.0179658909894731</c:v>
                </c:pt>
                <c:pt idx="1658">
                  <c:v>3.0134591128845134</c:v>
                </c:pt>
                <c:pt idx="1659">
                  <c:v>3.48124475128194</c:v>
                </c:pt>
                <c:pt idx="1660">
                  <c:v>2.5250896519697634</c:v>
                </c:pt>
                <c:pt idx="1661">
                  <c:v>1.763616412828293</c:v>
                </c:pt>
                <c:pt idx="1662">
                  <c:v>1.5892845944526897</c:v>
                </c:pt>
                <c:pt idx="1663">
                  <c:v>3.1101399562980334</c:v>
                </c:pt>
                <c:pt idx="1664">
                  <c:v>4.2171936791322757</c:v>
                </c:pt>
                <c:pt idx="1665">
                  <c:v>3.1807517176559394</c:v>
                </c:pt>
                <c:pt idx="1666">
                  <c:v>2.9036588180098915</c:v>
                </c:pt>
                <c:pt idx="1667">
                  <c:v>3.2688624156387234</c:v>
                </c:pt>
                <c:pt idx="1668">
                  <c:v>1.7489540163952042</c:v>
                </c:pt>
                <c:pt idx="1669">
                  <c:v>1.3849338172380623</c:v>
                </c:pt>
                <c:pt idx="1670">
                  <c:v>2.8496480738126615</c:v>
                </c:pt>
                <c:pt idx="1671">
                  <c:v>3.6707253663327548</c:v>
                </c:pt>
                <c:pt idx="1672">
                  <c:v>5.0988214910165093</c:v>
                </c:pt>
                <c:pt idx="1673">
                  <c:v>4.1168984744961357</c:v>
                </c:pt>
                <c:pt idx="1674">
                  <c:v>2.9771844480809015</c:v>
                </c:pt>
                <c:pt idx="1675">
                  <c:v>1.5110265433704122</c:v>
                </c:pt>
                <c:pt idx="1676">
                  <c:v>1.5521095120816337</c:v>
                </c:pt>
                <c:pt idx="1677">
                  <c:v>3.347296546795421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6.0378495026943015E-2</c:v>
                </c:pt>
                <c:pt idx="1709">
                  <c:v>3.0194702830095128</c:v>
                </c:pt>
                <c:pt idx="1710">
                  <c:v>1.6400982263459856</c:v>
                </c:pt>
                <c:pt idx="1711">
                  <c:v>1.4076330601554414</c:v>
                </c:pt>
                <c:pt idx="1712">
                  <c:v>2.9321781854472975</c:v>
                </c:pt>
                <c:pt idx="1713">
                  <c:v>3.5045092179588364</c:v>
                </c:pt>
                <c:pt idx="1714">
                  <c:v>3.2891314583615623</c:v>
                </c:pt>
                <c:pt idx="1715">
                  <c:v>3.1003339212108587</c:v>
                </c:pt>
                <c:pt idx="1716">
                  <c:v>3.2699646699286822</c:v>
                </c:pt>
                <c:pt idx="1717">
                  <c:v>2.1047514231875573</c:v>
                </c:pt>
                <c:pt idx="1718">
                  <c:v>1.5407066037279911</c:v>
                </c:pt>
                <c:pt idx="1719">
                  <c:v>2.9222610769134594</c:v>
                </c:pt>
                <c:pt idx="1720">
                  <c:v>2.6875083832766022</c:v>
                </c:pt>
                <c:pt idx="1721">
                  <c:v>2.8869561696315458</c:v>
                </c:pt>
                <c:pt idx="1722">
                  <c:v>3.1484031925703655</c:v>
                </c:pt>
                <c:pt idx="1723">
                  <c:v>2.609347146510967</c:v>
                </c:pt>
                <c:pt idx="1724">
                  <c:v>1.9438033728440134</c:v>
                </c:pt>
                <c:pt idx="1725">
                  <c:v>2.0071798495869602</c:v>
                </c:pt>
                <c:pt idx="1726">
                  <c:v>3.0458736018104582</c:v>
                </c:pt>
                <c:pt idx="1727">
                  <c:v>3.5754399646166024</c:v>
                </c:pt>
                <c:pt idx="1728">
                  <c:v>3.1992857947725191</c:v>
                </c:pt>
                <c:pt idx="1729">
                  <c:v>3.5355292049602784</c:v>
                </c:pt>
                <c:pt idx="1730">
                  <c:v>2.993684646139871</c:v>
                </c:pt>
                <c:pt idx="1731">
                  <c:v>1.6368147086523308</c:v>
                </c:pt>
                <c:pt idx="1732">
                  <c:v>1.6204878899298985</c:v>
                </c:pt>
                <c:pt idx="1733">
                  <c:v>3.2027784837929123</c:v>
                </c:pt>
                <c:pt idx="1734">
                  <c:v>2.7950562879242296</c:v>
                </c:pt>
                <c:pt idx="1735">
                  <c:v>3.2353159198357364</c:v>
                </c:pt>
                <c:pt idx="1736">
                  <c:v>3.3056542896235626</c:v>
                </c:pt>
                <c:pt idx="1737">
                  <c:v>5.01251266162188</c:v>
                </c:pt>
                <c:pt idx="1738">
                  <c:v>2.1412215687669134</c:v>
                </c:pt>
                <c:pt idx="1739">
                  <c:v>1.238696890870804</c:v>
                </c:pt>
                <c:pt idx="1740">
                  <c:v>3.3717578651837163</c:v>
                </c:pt>
                <c:pt idx="1741">
                  <c:v>3.7167934104750535</c:v>
                </c:pt>
                <c:pt idx="1742">
                  <c:v>3.5528587689608377</c:v>
                </c:pt>
                <c:pt idx="1743">
                  <c:v>3.016045566430019</c:v>
                </c:pt>
                <c:pt idx="1744">
                  <c:v>2.7179311413782639</c:v>
                </c:pt>
                <c:pt idx="1745">
                  <c:v>2.4001613850845431</c:v>
                </c:pt>
                <c:pt idx="1746">
                  <c:v>1.8026250059998612</c:v>
                </c:pt>
                <c:pt idx="1747">
                  <c:v>3.4653709880672534</c:v>
                </c:pt>
                <c:pt idx="1748">
                  <c:v>3.6718766099586539</c:v>
                </c:pt>
                <c:pt idx="1749">
                  <c:v>2.937049713790437</c:v>
                </c:pt>
                <c:pt idx="1750">
                  <c:v>3.9090107867257498</c:v>
                </c:pt>
                <c:pt idx="1751">
                  <c:v>3.3767866758040039</c:v>
                </c:pt>
                <c:pt idx="1752">
                  <c:v>2.2542300969318942</c:v>
                </c:pt>
                <c:pt idx="1753">
                  <c:v>1.9701449936213944</c:v>
                </c:pt>
                <c:pt idx="1754">
                  <c:v>3.696655320208885</c:v>
                </c:pt>
                <c:pt idx="1755">
                  <c:v>3.7527178337234237</c:v>
                </c:pt>
                <c:pt idx="1756">
                  <c:v>5.2956137644571193</c:v>
                </c:pt>
                <c:pt idx="1757">
                  <c:v>3.0182279591740131</c:v>
                </c:pt>
                <c:pt idx="1758">
                  <c:v>2.9321779242654098</c:v>
                </c:pt>
                <c:pt idx="1759">
                  <c:v>2.0011311737665451</c:v>
                </c:pt>
                <c:pt idx="1760">
                  <c:v>1.7617535152544173</c:v>
                </c:pt>
                <c:pt idx="1761">
                  <c:v>3.3224832303469878</c:v>
                </c:pt>
                <c:pt idx="1762">
                  <c:v>2.293545103997936</c:v>
                </c:pt>
                <c:pt idx="1763">
                  <c:v>1.187476533201844</c:v>
                </c:pt>
                <c:pt idx="1764">
                  <c:v>1.2895113103818554</c:v>
                </c:pt>
                <c:pt idx="1765">
                  <c:v>1.8084423075723846</c:v>
                </c:pt>
                <c:pt idx="1766">
                  <c:v>1.5303938884498554</c:v>
                </c:pt>
                <c:pt idx="1767">
                  <c:v>1.4130790881772506</c:v>
                </c:pt>
                <c:pt idx="1768">
                  <c:v>2.3777501503628873</c:v>
                </c:pt>
                <c:pt idx="1769">
                  <c:v>0.84101931541027719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'Clean Data'!$G$1</c:f>
              <c:strCache>
                <c:ptCount val="1"/>
                <c:pt idx="0">
                  <c:v>ZZP per 10,000 tweets per 10 million Dutch twitter users</c:v>
                </c:pt>
              </c:strCache>
            </c:strRef>
          </c:tx>
          <c:marker>
            <c:symbol val="none"/>
          </c:marker>
          <c:val>
            <c:numRef>
              <c:f>'Clean Data'!$G$2:$G$1800</c:f>
              <c:numCache>
                <c:formatCode>General</c:formatCode>
                <c:ptCount val="1799"/>
                <c:pt idx="0">
                  <c:v>3.7766805301490582</c:v>
                </c:pt>
                <c:pt idx="1">
                  <c:v>8.0465268061099984</c:v>
                </c:pt>
                <c:pt idx="2">
                  <c:v>7.2916825726647758</c:v>
                </c:pt>
                <c:pt idx="3">
                  <c:v>6.1565622497364263</c:v>
                </c:pt>
                <c:pt idx="4">
                  <c:v>5.0117461581772416</c:v>
                </c:pt>
                <c:pt idx="5">
                  <c:v>9.4269869240082595</c:v>
                </c:pt>
                <c:pt idx="6">
                  <c:v>13.4848575288857</c:v>
                </c:pt>
                <c:pt idx="7">
                  <c:v>11.771181523052338</c:v>
                </c:pt>
                <c:pt idx="8">
                  <c:v>10.302332336108682</c:v>
                </c:pt>
                <c:pt idx="9">
                  <c:v>22.252268549600597</c:v>
                </c:pt>
                <c:pt idx="10">
                  <c:v>8.0338402558644439</c:v>
                </c:pt>
                <c:pt idx="11">
                  <c:v>5.766240186256038</c:v>
                </c:pt>
                <c:pt idx="12">
                  <c:v>14.162751256059002</c:v>
                </c:pt>
                <c:pt idx="13">
                  <c:v>10.467044408396344</c:v>
                </c:pt>
                <c:pt idx="14">
                  <c:v>10.583367423988017</c:v>
                </c:pt>
                <c:pt idx="15">
                  <c:v>13.439789772615637</c:v>
                </c:pt>
                <c:pt idx="16">
                  <c:v>10.393915170072713</c:v>
                </c:pt>
                <c:pt idx="17">
                  <c:v>7.0413012897635117</c:v>
                </c:pt>
                <c:pt idx="18">
                  <c:v>6.025804868305447</c:v>
                </c:pt>
                <c:pt idx="19">
                  <c:v>11.482245296782271</c:v>
                </c:pt>
                <c:pt idx="20">
                  <c:v>12.992969216444596</c:v>
                </c:pt>
                <c:pt idx="21">
                  <c:v>13.035845430321549</c:v>
                </c:pt>
                <c:pt idx="22">
                  <c:v>13.511265163429332</c:v>
                </c:pt>
                <c:pt idx="23">
                  <c:v>10.31935288954314</c:v>
                </c:pt>
                <c:pt idx="24">
                  <c:v>6.8925800360540475</c:v>
                </c:pt>
                <c:pt idx="25">
                  <c:v>7.2107078245261675</c:v>
                </c:pt>
                <c:pt idx="26">
                  <c:v>11.641214461130252</c:v>
                </c:pt>
                <c:pt idx="27">
                  <c:v>11.202252277726192</c:v>
                </c:pt>
                <c:pt idx="28">
                  <c:v>10.343390703938551</c:v>
                </c:pt>
                <c:pt idx="29">
                  <c:v>12.008213084590047</c:v>
                </c:pt>
                <c:pt idx="30">
                  <c:v>9.573128552462487</c:v>
                </c:pt>
                <c:pt idx="31">
                  <c:v>7.6336717984766853</c:v>
                </c:pt>
                <c:pt idx="32">
                  <c:v>6.1847911575803387</c:v>
                </c:pt>
                <c:pt idx="33">
                  <c:v>11.765291315364571</c:v>
                </c:pt>
                <c:pt idx="34">
                  <c:v>11.138398190549248</c:v>
                </c:pt>
                <c:pt idx="35">
                  <c:v>13.748333014621979</c:v>
                </c:pt>
                <c:pt idx="36">
                  <c:v>13.681286069592542</c:v>
                </c:pt>
                <c:pt idx="37">
                  <c:v>10.882982405984636</c:v>
                </c:pt>
                <c:pt idx="38">
                  <c:v>6.0535772880852301</c:v>
                </c:pt>
                <c:pt idx="39">
                  <c:v>5.6228307662594323</c:v>
                </c:pt>
                <c:pt idx="40">
                  <c:v>11.25171066317656</c:v>
                </c:pt>
                <c:pt idx="41">
                  <c:v>14.053983541333112</c:v>
                </c:pt>
                <c:pt idx="42">
                  <c:v>12.294273685900091</c:v>
                </c:pt>
                <c:pt idx="43">
                  <c:v>11.587780210059622</c:v>
                </c:pt>
                <c:pt idx="44">
                  <c:v>9.2943109158401374</c:v>
                </c:pt>
                <c:pt idx="45">
                  <c:v>8.7988656155450933</c:v>
                </c:pt>
                <c:pt idx="46">
                  <c:v>6.2040448775972745</c:v>
                </c:pt>
                <c:pt idx="47">
                  <c:v>10.089989168027483</c:v>
                </c:pt>
                <c:pt idx="48">
                  <c:v>9.646141368914293</c:v>
                </c:pt>
                <c:pt idx="49">
                  <c:v>10.238022718767647</c:v>
                </c:pt>
                <c:pt idx="50">
                  <c:v>9.7427874517396109</c:v>
                </c:pt>
                <c:pt idx="51">
                  <c:v>13.216543825853888</c:v>
                </c:pt>
                <c:pt idx="52">
                  <c:v>5.7634179933222276</c:v>
                </c:pt>
                <c:pt idx="53">
                  <c:v>5.918517419493976</c:v>
                </c:pt>
                <c:pt idx="54">
                  <c:v>18.811920799259781</c:v>
                </c:pt>
                <c:pt idx="55">
                  <c:v>15.052820989397372</c:v>
                </c:pt>
                <c:pt idx="56">
                  <c:v>13.10095192919542</c:v>
                </c:pt>
                <c:pt idx="57">
                  <c:v>11.469900871588436</c:v>
                </c:pt>
                <c:pt idx="58">
                  <c:v>10.204394384396496</c:v>
                </c:pt>
                <c:pt idx="59">
                  <c:v>7.0355862063479009</c:v>
                </c:pt>
                <c:pt idx="60">
                  <c:v>5.8440797220250777</c:v>
                </c:pt>
                <c:pt idx="61">
                  <c:v>9.6469125161349858</c:v>
                </c:pt>
                <c:pt idx="62">
                  <c:v>10.592103314475283</c:v>
                </c:pt>
                <c:pt idx="63">
                  <c:v>13.017280854520585</c:v>
                </c:pt>
                <c:pt idx="64">
                  <c:v>11.698900376711928</c:v>
                </c:pt>
                <c:pt idx="65">
                  <c:v>10.533282018612013</c:v>
                </c:pt>
                <c:pt idx="66">
                  <c:v>6.6926840468807081</c:v>
                </c:pt>
                <c:pt idx="67">
                  <c:v>5.8556413916265315</c:v>
                </c:pt>
                <c:pt idx="68">
                  <c:v>10.235681189521973</c:v>
                </c:pt>
                <c:pt idx="69">
                  <c:v>11.972221019066751</c:v>
                </c:pt>
                <c:pt idx="70">
                  <c:v>13.33964711364583</c:v>
                </c:pt>
                <c:pt idx="71">
                  <c:v>12.344558647628702</c:v>
                </c:pt>
                <c:pt idx="72">
                  <c:v>14.640781463942655</c:v>
                </c:pt>
                <c:pt idx="73">
                  <c:v>8.0719543961355615</c:v>
                </c:pt>
                <c:pt idx="74">
                  <c:v>9.5619864648188138</c:v>
                </c:pt>
                <c:pt idx="75">
                  <c:v>12.09515260289615</c:v>
                </c:pt>
                <c:pt idx="76">
                  <c:v>11.27917157702184</c:v>
                </c:pt>
                <c:pt idx="77">
                  <c:v>9.7304504394383997</c:v>
                </c:pt>
                <c:pt idx="78">
                  <c:v>9.7941746607191078</c:v>
                </c:pt>
                <c:pt idx="79">
                  <c:v>9.4456282772647189</c:v>
                </c:pt>
                <c:pt idx="80">
                  <c:v>6.1434228771201642</c:v>
                </c:pt>
                <c:pt idx="81">
                  <c:v>7.1483641188755103</c:v>
                </c:pt>
                <c:pt idx="82">
                  <c:v>11.47595806503516</c:v>
                </c:pt>
                <c:pt idx="83">
                  <c:v>10.910024387113335</c:v>
                </c:pt>
                <c:pt idx="84">
                  <c:v>11.924139170369926</c:v>
                </c:pt>
                <c:pt idx="85">
                  <c:v>11.601318298629728</c:v>
                </c:pt>
                <c:pt idx="86">
                  <c:v>33.30954531996143</c:v>
                </c:pt>
                <c:pt idx="87">
                  <c:v>6.9632995352585914</c:v>
                </c:pt>
                <c:pt idx="88">
                  <c:v>6.5984585846396371</c:v>
                </c:pt>
                <c:pt idx="89">
                  <c:v>11.55432572467689</c:v>
                </c:pt>
                <c:pt idx="90">
                  <c:v>14.165748564166963</c:v>
                </c:pt>
                <c:pt idx="91">
                  <c:v>14.982283749645372</c:v>
                </c:pt>
                <c:pt idx="92">
                  <c:v>18.570003463312457</c:v>
                </c:pt>
                <c:pt idx="93">
                  <c:v>13.305044692117889</c:v>
                </c:pt>
                <c:pt idx="94">
                  <c:v>6.4814933807748858</c:v>
                </c:pt>
                <c:pt idx="95">
                  <c:v>9.2808244907699979</c:v>
                </c:pt>
                <c:pt idx="96">
                  <c:v>9.962824988327867</c:v>
                </c:pt>
                <c:pt idx="97">
                  <c:v>12.852358323750067</c:v>
                </c:pt>
                <c:pt idx="98">
                  <c:v>25.924591055383779</c:v>
                </c:pt>
                <c:pt idx="99">
                  <c:v>14.941686514028085</c:v>
                </c:pt>
                <c:pt idx="100">
                  <c:v>18.697139337681339</c:v>
                </c:pt>
                <c:pt idx="101">
                  <c:v>8.9897607032980407</c:v>
                </c:pt>
                <c:pt idx="102">
                  <c:v>7.3623934876030495</c:v>
                </c:pt>
                <c:pt idx="103">
                  <c:v>13.782370893340461</c:v>
                </c:pt>
                <c:pt idx="104">
                  <c:v>13.175924419570006</c:v>
                </c:pt>
                <c:pt idx="105">
                  <c:v>13.431699392745804</c:v>
                </c:pt>
                <c:pt idx="106">
                  <c:v>11.24000145670419</c:v>
                </c:pt>
                <c:pt idx="107">
                  <c:v>10.095577452066459</c:v>
                </c:pt>
                <c:pt idx="108">
                  <c:v>6.6555157586850102</c:v>
                </c:pt>
                <c:pt idx="109">
                  <c:v>5.1422093962892763</c:v>
                </c:pt>
                <c:pt idx="110">
                  <c:v>6.5452983907068107</c:v>
                </c:pt>
                <c:pt idx="111">
                  <c:v>12.624828317739004</c:v>
                </c:pt>
                <c:pt idx="112">
                  <c:v>16.147491498877919</c:v>
                </c:pt>
                <c:pt idx="113">
                  <c:v>14.348426806324689</c:v>
                </c:pt>
                <c:pt idx="114">
                  <c:v>10.590771007489034</c:v>
                </c:pt>
                <c:pt idx="115">
                  <c:v>7.5651355616065281</c:v>
                </c:pt>
                <c:pt idx="116">
                  <c:v>5.6145531799828925</c:v>
                </c:pt>
                <c:pt idx="117">
                  <c:v>10.799226166698537</c:v>
                </c:pt>
                <c:pt idx="118">
                  <c:v>10.287190769669087</c:v>
                </c:pt>
                <c:pt idx="119">
                  <c:v>12.685142442605892</c:v>
                </c:pt>
                <c:pt idx="120">
                  <c:v>12.047914647333286</c:v>
                </c:pt>
                <c:pt idx="121">
                  <c:v>10.580159243055185</c:v>
                </c:pt>
                <c:pt idx="122">
                  <c:v>6.7147560305308911</c:v>
                </c:pt>
                <c:pt idx="123">
                  <c:v>5.0554815250766199</c:v>
                </c:pt>
                <c:pt idx="124">
                  <c:v>9.3268616577745771</c:v>
                </c:pt>
                <c:pt idx="125">
                  <c:v>10.297609645544059</c:v>
                </c:pt>
                <c:pt idx="126">
                  <c:v>11.001925400466591</c:v>
                </c:pt>
                <c:pt idx="127">
                  <c:v>11.813831776365054</c:v>
                </c:pt>
                <c:pt idx="128">
                  <c:v>13.877838183333754</c:v>
                </c:pt>
                <c:pt idx="129">
                  <c:v>5.9974477527896468</c:v>
                </c:pt>
                <c:pt idx="130">
                  <c:v>8.5285472128000688</c:v>
                </c:pt>
                <c:pt idx="131">
                  <c:v>19.817956034897183</c:v>
                </c:pt>
                <c:pt idx="132">
                  <c:v>29.731496697487422</c:v>
                </c:pt>
                <c:pt idx="133">
                  <c:v>23.496924115605321</c:v>
                </c:pt>
                <c:pt idx="134">
                  <c:v>21.311302764683898</c:v>
                </c:pt>
                <c:pt idx="135">
                  <c:v>19.893578159315872</c:v>
                </c:pt>
                <c:pt idx="136">
                  <c:v>12.293681165336569</c:v>
                </c:pt>
                <c:pt idx="137">
                  <c:v>12.788380523220191</c:v>
                </c:pt>
                <c:pt idx="138">
                  <c:v>22.060721145683491</c:v>
                </c:pt>
                <c:pt idx="139">
                  <c:v>18.815236775351906</c:v>
                </c:pt>
                <c:pt idx="140">
                  <c:v>19.713907974639621</c:v>
                </c:pt>
                <c:pt idx="141">
                  <c:v>18.288472106722303</c:v>
                </c:pt>
                <c:pt idx="142">
                  <c:v>17.26922639533721</c:v>
                </c:pt>
                <c:pt idx="143">
                  <c:v>9.3176081747113013</c:v>
                </c:pt>
                <c:pt idx="144">
                  <c:v>8.8747666842671116</c:v>
                </c:pt>
                <c:pt idx="145">
                  <c:v>18.488630705432552</c:v>
                </c:pt>
                <c:pt idx="146">
                  <c:v>18.676738304431971</c:v>
                </c:pt>
                <c:pt idx="147">
                  <c:v>18.63140312684445</c:v>
                </c:pt>
                <c:pt idx="148">
                  <c:v>13.935160350066859</c:v>
                </c:pt>
                <c:pt idx="149">
                  <c:v>15.075440334863536</c:v>
                </c:pt>
                <c:pt idx="150">
                  <c:v>10.252595953216073</c:v>
                </c:pt>
                <c:pt idx="151">
                  <c:v>14.008716650531474</c:v>
                </c:pt>
                <c:pt idx="152">
                  <c:v>19.081677245355444</c:v>
                </c:pt>
                <c:pt idx="153">
                  <c:v>20.609833375057796</c:v>
                </c:pt>
                <c:pt idx="154">
                  <c:v>20.2847875626437</c:v>
                </c:pt>
                <c:pt idx="155">
                  <c:v>18.385107589009923</c:v>
                </c:pt>
                <c:pt idx="156">
                  <c:v>19.000274955902007</c:v>
                </c:pt>
                <c:pt idx="157">
                  <c:v>13.316578999188255</c:v>
                </c:pt>
                <c:pt idx="158">
                  <c:v>11.050405655718565</c:v>
                </c:pt>
                <c:pt idx="159">
                  <c:v>10.322111912957574</c:v>
                </c:pt>
                <c:pt idx="160">
                  <c:v>18.437629426183413</c:v>
                </c:pt>
                <c:pt idx="161">
                  <c:v>17.977705846979163</c:v>
                </c:pt>
                <c:pt idx="162">
                  <c:v>15.067987106812014</c:v>
                </c:pt>
                <c:pt idx="163">
                  <c:v>10.934080395854616</c:v>
                </c:pt>
                <c:pt idx="164">
                  <c:v>8.7423659764504329</c:v>
                </c:pt>
                <c:pt idx="165">
                  <c:v>8.8806622045275567</c:v>
                </c:pt>
                <c:pt idx="166">
                  <c:v>16.017498286094451</c:v>
                </c:pt>
                <c:pt idx="167">
                  <c:v>15.792690187108052</c:v>
                </c:pt>
                <c:pt idx="168">
                  <c:v>13.616720463576902</c:v>
                </c:pt>
                <c:pt idx="169">
                  <c:v>48.909860151057742</c:v>
                </c:pt>
                <c:pt idx="170">
                  <c:v>28.328890848177597</c:v>
                </c:pt>
                <c:pt idx="171">
                  <c:v>13.348016151099543</c:v>
                </c:pt>
                <c:pt idx="172">
                  <c:v>11.801872133300725</c:v>
                </c:pt>
                <c:pt idx="173">
                  <c:v>16.770517215452603</c:v>
                </c:pt>
                <c:pt idx="174">
                  <c:v>20.374000056268819</c:v>
                </c:pt>
                <c:pt idx="175">
                  <c:v>26.728186627933361</c:v>
                </c:pt>
                <c:pt idx="176">
                  <c:v>19.195991068812578</c:v>
                </c:pt>
                <c:pt idx="177">
                  <c:v>18.466561511496913</c:v>
                </c:pt>
                <c:pt idx="178">
                  <c:v>12.862693478054567</c:v>
                </c:pt>
                <c:pt idx="179">
                  <c:v>9.1695915965787247</c:v>
                </c:pt>
                <c:pt idx="180">
                  <c:v>16.734096737004556</c:v>
                </c:pt>
                <c:pt idx="181">
                  <c:v>15.461451615989594</c:v>
                </c:pt>
                <c:pt idx="182">
                  <c:v>24.09634863740764</c:v>
                </c:pt>
                <c:pt idx="183">
                  <c:v>24.287693048180266</c:v>
                </c:pt>
                <c:pt idx="184">
                  <c:v>21.117346841145615</c:v>
                </c:pt>
                <c:pt idx="185">
                  <c:v>7.8863608623866748</c:v>
                </c:pt>
                <c:pt idx="186">
                  <c:v>10.198262549066133</c:v>
                </c:pt>
                <c:pt idx="187">
                  <c:v>20.707813716120391</c:v>
                </c:pt>
                <c:pt idx="188">
                  <c:v>12.352637415606482</c:v>
                </c:pt>
                <c:pt idx="189">
                  <c:v>10.746666060718663</c:v>
                </c:pt>
                <c:pt idx="190">
                  <c:v>15.995591673634168</c:v>
                </c:pt>
                <c:pt idx="191">
                  <c:v>17.278777825853584</c:v>
                </c:pt>
                <c:pt idx="192">
                  <c:v>8.0353459435937342</c:v>
                </c:pt>
                <c:pt idx="193">
                  <c:v>8.1743014845873549</c:v>
                </c:pt>
                <c:pt idx="194">
                  <c:v>16.895437153536385</c:v>
                </c:pt>
                <c:pt idx="195">
                  <c:v>19.894292969365132</c:v>
                </c:pt>
                <c:pt idx="196">
                  <c:v>23.177534497607699</c:v>
                </c:pt>
                <c:pt idx="197">
                  <c:v>15.634279266739549</c:v>
                </c:pt>
                <c:pt idx="198">
                  <c:v>13.580743940455614</c:v>
                </c:pt>
                <c:pt idx="199">
                  <c:v>13.100792597952175</c:v>
                </c:pt>
                <c:pt idx="200">
                  <c:v>11.603204825831419</c:v>
                </c:pt>
                <c:pt idx="201">
                  <c:v>13.513988847412978</c:v>
                </c:pt>
                <c:pt idx="202">
                  <c:v>15.093949863927266</c:v>
                </c:pt>
                <c:pt idx="203">
                  <c:v>14.408802551470812</c:v>
                </c:pt>
                <c:pt idx="204">
                  <c:v>18.593133451694744</c:v>
                </c:pt>
                <c:pt idx="205">
                  <c:v>17.534271639220925</c:v>
                </c:pt>
                <c:pt idx="206">
                  <c:v>15.884425757890913</c:v>
                </c:pt>
                <c:pt idx="207">
                  <c:v>11.996664927150253</c:v>
                </c:pt>
                <c:pt idx="208">
                  <c:v>23.172145172187697</c:v>
                </c:pt>
                <c:pt idx="209">
                  <c:v>24.952006518826796</c:v>
                </c:pt>
                <c:pt idx="210">
                  <c:v>23.001790575585371</c:v>
                </c:pt>
                <c:pt idx="211">
                  <c:v>18.921172715974123</c:v>
                </c:pt>
                <c:pt idx="212">
                  <c:v>18.160871796352367</c:v>
                </c:pt>
                <c:pt idx="213">
                  <c:v>12.923989382661766</c:v>
                </c:pt>
                <c:pt idx="214">
                  <c:v>13.443540413390597</c:v>
                </c:pt>
                <c:pt idx="215">
                  <c:v>19.023539417990296</c:v>
                </c:pt>
                <c:pt idx="216">
                  <c:v>21.05800642176019</c:v>
                </c:pt>
                <c:pt idx="217">
                  <c:v>18.787835883293571</c:v>
                </c:pt>
                <c:pt idx="218">
                  <c:v>14.157313214790847</c:v>
                </c:pt>
                <c:pt idx="219">
                  <c:v>16.315048567292692</c:v>
                </c:pt>
                <c:pt idx="220">
                  <c:v>12.066772693376066</c:v>
                </c:pt>
                <c:pt idx="221">
                  <c:v>11.047217966565697</c:v>
                </c:pt>
                <c:pt idx="222">
                  <c:v>19.516512715500422</c:v>
                </c:pt>
                <c:pt idx="223">
                  <c:v>17.151332592685918</c:v>
                </c:pt>
                <c:pt idx="224">
                  <c:v>22.573019050946744</c:v>
                </c:pt>
                <c:pt idx="225">
                  <c:v>19.922983937167231</c:v>
                </c:pt>
                <c:pt idx="226">
                  <c:v>20.827098905700378</c:v>
                </c:pt>
                <c:pt idx="227">
                  <c:v>13.034566103798028</c:v>
                </c:pt>
                <c:pt idx="228">
                  <c:v>11.477815976019228</c:v>
                </c:pt>
                <c:pt idx="229">
                  <c:v>18.268485654763975</c:v>
                </c:pt>
                <c:pt idx="230">
                  <c:v>18.166551117015075</c:v>
                </c:pt>
                <c:pt idx="231">
                  <c:v>20.839760269480667</c:v>
                </c:pt>
                <c:pt idx="232">
                  <c:v>16.306217723880295</c:v>
                </c:pt>
                <c:pt idx="233">
                  <c:v>24.439281184342029</c:v>
                </c:pt>
                <c:pt idx="234">
                  <c:v>13.935279196228617</c:v>
                </c:pt>
                <c:pt idx="235">
                  <c:v>11.13607949447516</c:v>
                </c:pt>
                <c:pt idx="236">
                  <c:v>19.091760673988958</c:v>
                </c:pt>
                <c:pt idx="237">
                  <c:v>17.583446533512515</c:v>
                </c:pt>
                <c:pt idx="238">
                  <c:v>28.217485687933856</c:v>
                </c:pt>
                <c:pt idx="239">
                  <c:v>28.505958239595049</c:v>
                </c:pt>
                <c:pt idx="240">
                  <c:v>25.462955946054912</c:v>
                </c:pt>
                <c:pt idx="241">
                  <c:v>16.381604304070766</c:v>
                </c:pt>
                <c:pt idx="242">
                  <c:v>12.920292832712876</c:v>
                </c:pt>
                <c:pt idx="243">
                  <c:v>18.904794412316438</c:v>
                </c:pt>
                <c:pt idx="244">
                  <c:v>22.20593458042849</c:v>
                </c:pt>
                <c:pt idx="245">
                  <c:v>28.951468398939394</c:v>
                </c:pt>
                <c:pt idx="246">
                  <c:v>20.373889634367394</c:v>
                </c:pt>
                <c:pt idx="247">
                  <c:v>21.41563931692852</c:v>
                </c:pt>
                <c:pt idx="248">
                  <c:v>13.294332080825448</c:v>
                </c:pt>
                <c:pt idx="249">
                  <c:v>13.450746038376165</c:v>
                </c:pt>
                <c:pt idx="250">
                  <c:v>23.632750208595997</c:v>
                </c:pt>
                <c:pt idx="251">
                  <c:v>22.228823223088757</c:v>
                </c:pt>
                <c:pt idx="252">
                  <c:v>26.153673511529057</c:v>
                </c:pt>
                <c:pt idx="253">
                  <c:v>22.978577448591555</c:v>
                </c:pt>
                <c:pt idx="254">
                  <c:v>21.803252635162828</c:v>
                </c:pt>
                <c:pt idx="255">
                  <c:v>17.027546860537765</c:v>
                </c:pt>
                <c:pt idx="256">
                  <c:v>13.606789533644776</c:v>
                </c:pt>
                <c:pt idx="257">
                  <c:v>21.548447672121203</c:v>
                </c:pt>
                <c:pt idx="258">
                  <c:v>32.735979104694195</c:v>
                </c:pt>
                <c:pt idx="259">
                  <c:v>28.15190552322774</c:v>
                </c:pt>
                <c:pt idx="260">
                  <c:v>24.347037258631818</c:v>
                </c:pt>
                <c:pt idx="261">
                  <c:v>29.697768558612914</c:v>
                </c:pt>
                <c:pt idx="262">
                  <c:v>20.610729531542226</c:v>
                </c:pt>
                <c:pt idx="263">
                  <c:v>45.564133988189134</c:v>
                </c:pt>
                <c:pt idx="264">
                  <c:v>53.175615512312682</c:v>
                </c:pt>
                <c:pt idx="265">
                  <c:v>43.198277005865712</c:v>
                </c:pt>
                <c:pt idx="266">
                  <c:v>27.8744065051795</c:v>
                </c:pt>
                <c:pt idx="267">
                  <c:v>32.601055517333151</c:v>
                </c:pt>
                <c:pt idx="268">
                  <c:v>30.755102481055417</c:v>
                </c:pt>
                <c:pt idx="269">
                  <c:v>18.262818368414475</c:v>
                </c:pt>
                <c:pt idx="270">
                  <c:v>14.289346019738305</c:v>
                </c:pt>
                <c:pt idx="271">
                  <c:v>24.222881365738509</c:v>
                </c:pt>
                <c:pt idx="272">
                  <c:v>27.756456750393756</c:v>
                </c:pt>
                <c:pt idx="273">
                  <c:v>26.375816877138295</c:v>
                </c:pt>
                <c:pt idx="274">
                  <c:v>25.759866704840686</c:v>
                </c:pt>
                <c:pt idx="275">
                  <c:v>23.829961530730536</c:v>
                </c:pt>
                <c:pt idx="276">
                  <c:v>22.051839693490152</c:v>
                </c:pt>
                <c:pt idx="277">
                  <c:v>16.032309167960552</c:v>
                </c:pt>
                <c:pt idx="278">
                  <c:v>23.485005092138465</c:v>
                </c:pt>
                <c:pt idx="279">
                  <c:v>23.372340092692188</c:v>
                </c:pt>
                <c:pt idx="280">
                  <c:v>21.954451774854029</c:v>
                </c:pt>
                <c:pt idx="281">
                  <c:v>23.449145748179376</c:v>
                </c:pt>
                <c:pt idx="282">
                  <c:v>27.771222641469002</c:v>
                </c:pt>
                <c:pt idx="283">
                  <c:v>17.598051247377658</c:v>
                </c:pt>
                <c:pt idx="284">
                  <c:v>11.78745406859845</c:v>
                </c:pt>
                <c:pt idx="285">
                  <c:v>60.488733726364259</c:v>
                </c:pt>
                <c:pt idx="286">
                  <c:v>37.577604206855817</c:v>
                </c:pt>
                <c:pt idx="287">
                  <c:v>37.050695691434917</c:v>
                </c:pt>
                <c:pt idx="288">
                  <c:v>25.625859301133513</c:v>
                </c:pt>
                <c:pt idx="289">
                  <c:v>27.603728937145959</c:v>
                </c:pt>
                <c:pt idx="290">
                  <c:v>19.716203657028895</c:v>
                </c:pt>
                <c:pt idx="291">
                  <c:v>16.500149279014483</c:v>
                </c:pt>
                <c:pt idx="292">
                  <c:v>30.660043809316122</c:v>
                </c:pt>
                <c:pt idx="293">
                  <c:v>24.873256329762761</c:v>
                </c:pt>
                <c:pt idx="294">
                  <c:v>26.124978779078663</c:v>
                </c:pt>
                <c:pt idx="295">
                  <c:v>25.366209624072173</c:v>
                </c:pt>
                <c:pt idx="296">
                  <c:v>27.551377514701677</c:v>
                </c:pt>
                <c:pt idx="297">
                  <c:v>20.747443839348833</c:v>
                </c:pt>
                <c:pt idx="298">
                  <c:v>17.612695559814156</c:v>
                </c:pt>
                <c:pt idx="299">
                  <c:v>42.869504376160421</c:v>
                </c:pt>
                <c:pt idx="300">
                  <c:v>154.39660291664552</c:v>
                </c:pt>
                <c:pt idx="301">
                  <c:v>78.73683577472508</c:v>
                </c:pt>
                <c:pt idx="302">
                  <c:v>59.025306728751239</c:v>
                </c:pt>
                <c:pt idx="303">
                  <c:v>47.380013317625369</c:v>
                </c:pt>
                <c:pt idx="304">
                  <c:v>36.028291480799204</c:v>
                </c:pt>
                <c:pt idx="305">
                  <c:v>39.754651310823206</c:v>
                </c:pt>
                <c:pt idx="306">
                  <c:v>39.522537689548514</c:v>
                </c:pt>
                <c:pt idx="307">
                  <c:v>29.322953938526521</c:v>
                </c:pt>
                <c:pt idx="308">
                  <c:v>61.927635712501157</c:v>
                </c:pt>
                <c:pt idx="309">
                  <c:v>43.608325324054739</c:v>
                </c:pt>
                <c:pt idx="310">
                  <c:v>42.970568225921269</c:v>
                </c:pt>
                <c:pt idx="311">
                  <c:v>33.873391943541641</c:v>
                </c:pt>
                <c:pt idx="312">
                  <c:v>19.514446232314643</c:v>
                </c:pt>
                <c:pt idx="313">
                  <c:v>39.505475420723776</c:v>
                </c:pt>
                <c:pt idx="314">
                  <c:v>40.075462095125125</c:v>
                </c:pt>
                <c:pt idx="315">
                  <c:v>35.555149988203922</c:v>
                </c:pt>
                <c:pt idx="316">
                  <c:v>28.243467553322475</c:v>
                </c:pt>
                <c:pt idx="317">
                  <c:v>31.652793298660097</c:v>
                </c:pt>
                <c:pt idx="318">
                  <c:v>20.906775663067126</c:v>
                </c:pt>
                <c:pt idx="319">
                  <c:v>22.906689177437762</c:v>
                </c:pt>
                <c:pt idx="320">
                  <c:v>29.112525086993639</c:v>
                </c:pt>
                <c:pt idx="321">
                  <c:v>30.307236965503794</c:v>
                </c:pt>
                <c:pt idx="322">
                  <c:v>40.535257174413623</c:v>
                </c:pt>
                <c:pt idx="323">
                  <c:v>44.467983576211729</c:v>
                </c:pt>
                <c:pt idx="324">
                  <c:v>35.986433114715759</c:v>
                </c:pt>
                <c:pt idx="325">
                  <c:v>28.753949031682506</c:v>
                </c:pt>
                <c:pt idx="326">
                  <c:v>23.970813137923265</c:v>
                </c:pt>
                <c:pt idx="327">
                  <c:v>31.929656510579775</c:v>
                </c:pt>
                <c:pt idx="328">
                  <c:v>41.340311971711415</c:v>
                </c:pt>
                <c:pt idx="329">
                  <c:v>44.88516524016223</c:v>
                </c:pt>
                <c:pt idx="330">
                  <c:v>35.226656076665684</c:v>
                </c:pt>
                <c:pt idx="331">
                  <c:v>27.568134334252786</c:v>
                </c:pt>
                <c:pt idx="332">
                  <c:v>18.444520217985108</c:v>
                </c:pt>
                <c:pt idx="333">
                  <c:v>20.975392552631678</c:v>
                </c:pt>
                <c:pt idx="334">
                  <c:v>27.54299801071738</c:v>
                </c:pt>
                <c:pt idx="335">
                  <c:v>23.455696835560964</c:v>
                </c:pt>
                <c:pt idx="336">
                  <c:v>22.413811468640244</c:v>
                </c:pt>
                <c:pt idx="337">
                  <c:v>24.222138028711004</c:v>
                </c:pt>
                <c:pt idx="338">
                  <c:v>24.045960177460437</c:v>
                </c:pt>
                <c:pt idx="339">
                  <c:v>18.2413140341834</c:v>
                </c:pt>
                <c:pt idx="340">
                  <c:v>21.21687122764699</c:v>
                </c:pt>
                <c:pt idx="341">
                  <c:v>33.515451378199508</c:v>
                </c:pt>
                <c:pt idx="342">
                  <c:v>32.534310776758915</c:v>
                </c:pt>
                <c:pt idx="343">
                  <c:v>30.993982144498172</c:v>
                </c:pt>
                <c:pt idx="344">
                  <c:v>26.240031913396972</c:v>
                </c:pt>
                <c:pt idx="345">
                  <c:v>36.897246504862586</c:v>
                </c:pt>
                <c:pt idx="346">
                  <c:v>21.327534924736064</c:v>
                </c:pt>
                <c:pt idx="347">
                  <c:v>14.689402710312992</c:v>
                </c:pt>
                <c:pt idx="348">
                  <c:v>27.729986843436901</c:v>
                </c:pt>
                <c:pt idx="349">
                  <c:v>27.134350479304029</c:v>
                </c:pt>
                <c:pt idx="350">
                  <c:v>20.784762693312864</c:v>
                </c:pt>
                <c:pt idx="351">
                  <c:v>42.674113332218958</c:v>
                </c:pt>
                <c:pt idx="352">
                  <c:v>29.268590545628765</c:v>
                </c:pt>
                <c:pt idx="353">
                  <c:v>17.99862241313069</c:v>
                </c:pt>
                <c:pt idx="354">
                  <c:v>23.120433846482435</c:v>
                </c:pt>
                <c:pt idx="355">
                  <c:v>22.46825403022315</c:v>
                </c:pt>
                <c:pt idx="356">
                  <c:v>25.682324439202372</c:v>
                </c:pt>
                <c:pt idx="357">
                  <c:v>26.08656676741996</c:v>
                </c:pt>
                <c:pt idx="358">
                  <c:v>13.93335873564722</c:v>
                </c:pt>
                <c:pt idx="359">
                  <c:v>12.180416822825858</c:v>
                </c:pt>
                <c:pt idx="360">
                  <c:v>13.905675485568807</c:v>
                </c:pt>
                <c:pt idx="361">
                  <c:v>13.400887370277569</c:v>
                </c:pt>
                <c:pt idx="362">
                  <c:v>23.322293783931507</c:v>
                </c:pt>
                <c:pt idx="363">
                  <c:v>17.635711649448112</c:v>
                </c:pt>
                <c:pt idx="364">
                  <c:v>15.533049543995169</c:v>
                </c:pt>
                <c:pt idx="365">
                  <c:v>23.157556368425784</c:v>
                </c:pt>
                <c:pt idx="366">
                  <c:v>33.51352211376215</c:v>
                </c:pt>
                <c:pt idx="367">
                  <c:v>50.750151502186874</c:v>
                </c:pt>
                <c:pt idx="368">
                  <c:v>31.318728930005321</c:v>
                </c:pt>
                <c:pt idx="369">
                  <c:v>39.588756608631854</c:v>
                </c:pt>
                <c:pt idx="370">
                  <c:v>31.140433674910003</c:v>
                </c:pt>
                <c:pt idx="371">
                  <c:v>24.581793218092969</c:v>
                </c:pt>
                <c:pt idx="372">
                  <c:v>26.311222656636961</c:v>
                </c:pt>
                <c:pt idx="373">
                  <c:v>25.813946453585505</c:v>
                </c:pt>
                <c:pt idx="374">
                  <c:v>27.833430474130374</c:v>
                </c:pt>
                <c:pt idx="375">
                  <c:v>22.426679681670219</c:v>
                </c:pt>
                <c:pt idx="376">
                  <c:v>26.171275145619184</c:v>
                </c:pt>
                <c:pt idx="377">
                  <c:v>36.910884639915317</c:v>
                </c:pt>
                <c:pt idx="378">
                  <c:v>17.34034987058406</c:v>
                </c:pt>
                <c:pt idx="379">
                  <c:v>28.205085953230302</c:v>
                </c:pt>
                <c:pt idx="380">
                  <c:v>41.36563461951809</c:v>
                </c:pt>
                <c:pt idx="381">
                  <c:v>29.851161430671187</c:v>
                </c:pt>
                <c:pt idx="382">
                  <c:v>25.232331231634895</c:v>
                </c:pt>
                <c:pt idx="383">
                  <c:v>49.277455430130537</c:v>
                </c:pt>
                <c:pt idx="384">
                  <c:v>59.039412556714758</c:v>
                </c:pt>
                <c:pt idx="385">
                  <c:v>36.251971875874482</c:v>
                </c:pt>
                <c:pt idx="386">
                  <c:v>30.948287791737524</c:v>
                </c:pt>
                <c:pt idx="387">
                  <c:v>31.573130003441864</c:v>
                </c:pt>
                <c:pt idx="388">
                  <c:v>23.906147867061073</c:v>
                </c:pt>
                <c:pt idx="389">
                  <c:v>30.089946532725854</c:v>
                </c:pt>
                <c:pt idx="390">
                  <c:v>49.995804816993797</c:v>
                </c:pt>
                <c:pt idx="391">
                  <c:v>49.685251460068869</c:v>
                </c:pt>
                <c:pt idx="392">
                  <c:v>52.359830059084153</c:v>
                </c:pt>
                <c:pt idx="393">
                  <c:v>33.655781610222036</c:v>
                </c:pt>
                <c:pt idx="394">
                  <c:v>39.066604519332571</c:v>
                </c:pt>
                <c:pt idx="395">
                  <c:v>43.412057802416662</c:v>
                </c:pt>
                <c:pt idx="396">
                  <c:v>35.045633103314522</c:v>
                </c:pt>
                <c:pt idx="397">
                  <c:v>48.085374807399972</c:v>
                </c:pt>
                <c:pt idx="398">
                  <c:v>34.12066303184065</c:v>
                </c:pt>
                <c:pt idx="399">
                  <c:v>28.194322244826125</c:v>
                </c:pt>
                <c:pt idx="400">
                  <c:v>34.906507205600576</c:v>
                </c:pt>
                <c:pt idx="401">
                  <c:v>51.755775226561688</c:v>
                </c:pt>
                <c:pt idx="402">
                  <c:v>27.486138396829748</c:v>
                </c:pt>
                <c:pt idx="403">
                  <c:v>26.152845826987043</c:v>
                </c:pt>
                <c:pt idx="404">
                  <c:v>32.352833984714017</c:v>
                </c:pt>
                <c:pt idx="405">
                  <c:v>39.494635125827202</c:v>
                </c:pt>
                <c:pt idx="406">
                  <c:v>41.141949427767692</c:v>
                </c:pt>
                <c:pt idx="407">
                  <c:v>42.804675571161255</c:v>
                </c:pt>
                <c:pt idx="408">
                  <c:v>41.665701999287677</c:v>
                </c:pt>
                <c:pt idx="409">
                  <c:v>33.820181021318838</c:v>
                </c:pt>
                <c:pt idx="410">
                  <c:v>35.11846599709817</c:v>
                </c:pt>
                <c:pt idx="411">
                  <c:v>35.918065760847256</c:v>
                </c:pt>
                <c:pt idx="412">
                  <c:v>38.78156944227046</c:v>
                </c:pt>
                <c:pt idx="413">
                  <c:v>34.800345010697171</c:v>
                </c:pt>
                <c:pt idx="414">
                  <c:v>43.498869685699695</c:v>
                </c:pt>
                <c:pt idx="415">
                  <c:v>43.152257811608415</c:v>
                </c:pt>
                <c:pt idx="416">
                  <c:v>29.495536937946152</c:v>
                </c:pt>
                <c:pt idx="417">
                  <c:v>25.05992406149042</c:v>
                </c:pt>
                <c:pt idx="418">
                  <c:v>30.582153800096613</c:v>
                </c:pt>
                <c:pt idx="419">
                  <c:v>31.358215997321523</c:v>
                </c:pt>
                <c:pt idx="420">
                  <c:v>33.508073296355832</c:v>
                </c:pt>
                <c:pt idx="421">
                  <c:v>45.341473798355487</c:v>
                </c:pt>
                <c:pt idx="422">
                  <c:v>51.440369039168218</c:v>
                </c:pt>
                <c:pt idx="423">
                  <c:v>51.592634271348118</c:v>
                </c:pt>
                <c:pt idx="424">
                  <c:v>45.223573359719197</c:v>
                </c:pt>
                <c:pt idx="425">
                  <c:v>48.832825812459042</c:v>
                </c:pt>
                <c:pt idx="426">
                  <c:v>49.452291261727119</c:v>
                </c:pt>
                <c:pt idx="427">
                  <c:v>57.498262634302471</c:v>
                </c:pt>
                <c:pt idx="428">
                  <c:v>54.076083390554942</c:v>
                </c:pt>
                <c:pt idx="429">
                  <c:v>45.725333402888111</c:v>
                </c:pt>
                <c:pt idx="430">
                  <c:v>40.304910565753843</c:v>
                </c:pt>
                <c:pt idx="431">
                  <c:v>36.477897926625857</c:v>
                </c:pt>
                <c:pt idx="432">
                  <c:v>51.051759323819802</c:v>
                </c:pt>
                <c:pt idx="433">
                  <c:v>55.051982163854198</c:v>
                </c:pt>
                <c:pt idx="434">
                  <c:v>49.611582106773596</c:v>
                </c:pt>
                <c:pt idx="435">
                  <c:v>38.738499887898001</c:v>
                </c:pt>
                <c:pt idx="436">
                  <c:v>41.894038661775966</c:v>
                </c:pt>
                <c:pt idx="437">
                  <c:v>37.165053077016957</c:v>
                </c:pt>
                <c:pt idx="438">
                  <c:v>21.168675488240659</c:v>
                </c:pt>
                <c:pt idx="439">
                  <c:v>26.261516336174612</c:v>
                </c:pt>
                <c:pt idx="440">
                  <c:v>21.49356921670179</c:v>
                </c:pt>
                <c:pt idx="441">
                  <c:v>24.516059115693245</c:v>
                </c:pt>
                <c:pt idx="442">
                  <c:v>35.95805703534041</c:v>
                </c:pt>
                <c:pt idx="443">
                  <c:v>34.284106782782345</c:v>
                </c:pt>
                <c:pt idx="444">
                  <c:v>29.605258464607086</c:v>
                </c:pt>
                <c:pt idx="445">
                  <c:v>25.792033333881083</c:v>
                </c:pt>
                <c:pt idx="446">
                  <c:v>38.571584658775038</c:v>
                </c:pt>
                <c:pt idx="447">
                  <c:v>40.784222332274879</c:v>
                </c:pt>
                <c:pt idx="448">
                  <c:v>65.506972604123163</c:v>
                </c:pt>
                <c:pt idx="449">
                  <c:v>38.359494037902301</c:v>
                </c:pt>
                <c:pt idx="450">
                  <c:v>36.300518221191155</c:v>
                </c:pt>
                <c:pt idx="451">
                  <c:v>25.315335408410245</c:v>
                </c:pt>
                <c:pt idx="452">
                  <c:v>26.335198901554534</c:v>
                </c:pt>
                <c:pt idx="453">
                  <c:v>40.458390853036654</c:v>
                </c:pt>
                <c:pt idx="454">
                  <c:v>23.800226970445905</c:v>
                </c:pt>
                <c:pt idx="455">
                  <c:v>24.437087489852065</c:v>
                </c:pt>
                <c:pt idx="456">
                  <c:v>36.864078951248842</c:v>
                </c:pt>
                <c:pt idx="457">
                  <c:v>45.538993772952409</c:v>
                </c:pt>
                <c:pt idx="458">
                  <c:v>74.070971838703258</c:v>
                </c:pt>
                <c:pt idx="459">
                  <c:v>36.144603827227442</c:v>
                </c:pt>
                <c:pt idx="460">
                  <c:v>36.400555649562996</c:v>
                </c:pt>
                <c:pt idx="461">
                  <c:v>46.665427614485843</c:v>
                </c:pt>
                <c:pt idx="462">
                  <c:v>47.772556768129206</c:v>
                </c:pt>
                <c:pt idx="463">
                  <c:v>45.145901583042416</c:v>
                </c:pt>
                <c:pt idx="464">
                  <c:v>40.686582438700363</c:v>
                </c:pt>
                <c:pt idx="465">
                  <c:v>32.76555857616205</c:v>
                </c:pt>
                <c:pt idx="466">
                  <c:v>35.507898983076288</c:v>
                </c:pt>
                <c:pt idx="467">
                  <c:v>56.189534538112817</c:v>
                </c:pt>
                <c:pt idx="468">
                  <c:v>40.077940085939801</c:v>
                </c:pt>
                <c:pt idx="469">
                  <c:v>43.3058917408176</c:v>
                </c:pt>
                <c:pt idx="470">
                  <c:v>40.15765353059966</c:v>
                </c:pt>
                <c:pt idx="471">
                  <c:v>51.222310916784046</c:v>
                </c:pt>
                <c:pt idx="472">
                  <c:v>51.05949104745175</c:v>
                </c:pt>
                <c:pt idx="473">
                  <c:v>32.822460882523174</c:v>
                </c:pt>
                <c:pt idx="474">
                  <c:v>89.671536274257988</c:v>
                </c:pt>
                <c:pt idx="475">
                  <c:v>57.242945084511831</c:v>
                </c:pt>
                <c:pt idx="476">
                  <c:v>49.816670162442009</c:v>
                </c:pt>
                <c:pt idx="477">
                  <c:v>48.465412763368434</c:v>
                </c:pt>
                <c:pt idx="478">
                  <c:v>49.643418886456367</c:v>
                </c:pt>
                <c:pt idx="479">
                  <c:v>69.367615686604012</c:v>
                </c:pt>
                <c:pt idx="480">
                  <c:v>50.388587048132003</c:v>
                </c:pt>
                <c:pt idx="481">
                  <c:v>41.430760369915554</c:v>
                </c:pt>
                <c:pt idx="482">
                  <c:v>55.992830078176993</c:v>
                </c:pt>
                <c:pt idx="483">
                  <c:v>45.617645598243655</c:v>
                </c:pt>
                <c:pt idx="484">
                  <c:v>43.864859906551594</c:v>
                </c:pt>
                <c:pt idx="485">
                  <c:v>38.243969236137687</c:v>
                </c:pt>
                <c:pt idx="486">
                  <c:v>35.9015655288812</c:v>
                </c:pt>
                <c:pt idx="487">
                  <c:v>30.698761285387178</c:v>
                </c:pt>
                <c:pt idx="488">
                  <c:v>38.187774267085288</c:v>
                </c:pt>
                <c:pt idx="489">
                  <c:v>38.324430382417411</c:v>
                </c:pt>
                <c:pt idx="490">
                  <c:v>48.460628573472377</c:v>
                </c:pt>
                <c:pt idx="491">
                  <c:v>47.516446222281523</c:v>
                </c:pt>
                <c:pt idx="492">
                  <c:v>44.981368243785326</c:v>
                </c:pt>
                <c:pt idx="493">
                  <c:v>63.8833095717644</c:v>
                </c:pt>
                <c:pt idx="494">
                  <c:v>48.914967521035344</c:v>
                </c:pt>
                <c:pt idx="495">
                  <c:v>68.109855057551357</c:v>
                </c:pt>
                <c:pt idx="496">
                  <c:v>66.348772842111757</c:v>
                </c:pt>
                <c:pt idx="497">
                  <c:v>56.121109773392917</c:v>
                </c:pt>
                <c:pt idx="498">
                  <c:v>52.482693831708993</c:v>
                </c:pt>
                <c:pt idx="499">
                  <c:v>46.677728362498691</c:v>
                </c:pt>
                <c:pt idx="500">
                  <c:v>34.93337426575399</c:v>
                </c:pt>
                <c:pt idx="501">
                  <c:v>41.068822363826406</c:v>
                </c:pt>
                <c:pt idx="502">
                  <c:v>40.03490732968411</c:v>
                </c:pt>
                <c:pt idx="503">
                  <c:v>36.439563162516812</c:v>
                </c:pt>
                <c:pt idx="504">
                  <c:v>39.471212892030415</c:v>
                </c:pt>
                <c:pt idx="505">
                  <c:v>39.379593386817646</c:v>
                </c:pt>
                <c:pt idx="506">
                  <c:v>37.151652439760689</c:v>
                </c:pt>
                <c:pt idx="507">
                  <c:v>28.183815877786728</c:v>
                </c:pt>
                <c:pt idx="508">
                  <c:v>36.446495815213353</c:v>
                </c:pt>
                <c:pt idx="509">
                  <c:v>35.242657382525543</c:v>
                </c:pt>
                <c:pt idx="510">
                  <c:v>44.502785048345359</c:v>
                </c:pt>
                <c:pt idx="511">
                  <c:v>44.144730797042101</c:v>
                </c:pt>
                <c:pt idx="512">
                  <c:v>45.433344217724425</c:v>
                </c:pt>
                <c:pt idx="513">
                  <c:v>38.723843937521266</c:v>
                </c:pt>
                <c:pt idx="514">
                  <c:v>53.983969195439343</c:v>
                </c:pt>
                <c:pt idx="515">
                  <c:v>37.433680729634396</c:v>
                </c:pt>
                <c:pt idx="516">
                  <c:v>54.674681060190025</c:v>
                </c:pt>
                <c:pt idx="517">
                  <c:v>50.324258763114983</c:v>
                </c:pt>
                <c:pt idx="518">
                  <c:v>44.250913266108576</c:v>
                </c:pt>
                <c:pt idx="519">
                  <c:v>43.926911470816023</c:v>
                </c:pt>
                <c:pt idx="520">
                  <c:v>31.056963851650419</c:v>
                </c:pt>
                <c:pt idx="521">
                  <c:v>23.700650984409474</c:v>
                </c:pt>
                <c:pt idx="522">
                  <c:v>24.667781313708915</c:v>
                </c:pt>
                <c:pt idx="523">
                  <c:v>38.209568061311082</c:v>
                </c:pt>
                <c:pt idx="524">
                  <c:v>93.17003960692827</c:v>
                </c:pt>
                <c:pt idx="525">
                  <c:v>59.424363014666113</c:v>
                </c:pt>
                <c:pt idx="526">
                  <c:v>49.089447823625036</c:v>
                </c:pt>
                <c:pt idx="527">
                  <c:v>58.740122209427888</c:v>
                </c:pt>
                <c:pt idx="528">
                  <c:v>38.638024034193208</c:v>
                </c:pt>
                <c:pt idx="529">
                  <c:v>37.030137404597539</c:v>
                </c:pt>
                <c:pt idx="530">
                  <c:v>43.908112823495195</c:v>
                </c:pt>
                <c:pt idx="531">
                  <c:v>45.956581489576401</c:v>
                </c:pt>
                <c:pt idx="532">
                  <c:v>60.156665721924398</c:v>
                </c:pt>
                <c:pt idx="533">
                  <c:v>51.954751047861876</c:v>
                </c:pt>
                <c:pt idx="534">
                  <c:v>43.347236495607</c:v>
                </c:pt>
                <c:pt idx="535">
                  <c:v>39.259555370942543</c:v>
                </c:pt>
                <c:pt idx="536">
                  <c:v>38.712962046628967</c:v>
                </c:pt>
                <c:pt idx="537">
                  <c:v>46.443634564594646</c:v>
                </c:pt>
                <c:pt idx="538">
                  <c:v>27.588550170867506</c:v>
                </c:pt>
                <c:pt idx="539">
                  <c:v>36.560015877492603</c:v>
                </c:pt>
                <c:pt idx="540">
                  <c:v>45.530271824889958</c:v>
                </c:pt>
                <c:pt idx="541">
                  <c:v>26.196610030873661</c:v>
                </c:pt>
                <c:pt idx="542">
                  <c:v>29.750611990337749</c:v>
                </c:pt>
                <c:pt idx="543">
                  <c:v>25.301846868224857</c:v>
                </c:pt>
                <c:pt idx="544">
                  <c:v>36.97668567622862</c:v>
                </c:pt>
                <c:pt idx="545">
                  <c:v>37.690740300572514</c:v>
                </c:pt>
                <c:pt idx="546">
                  <c:v>35.640623221384558</c:v>
                </c:pt>
                <c:pt idx="547">
                  <c:v>39.581811774439849</c:v>
                </c:pt>
                <c:pt idx="548">
                  <c:v>36.837410620002089</c:v>
                </c:pt>
                <c:pt idx="549">
                  <c:v>28.035025091347453</c:v>
                </c:pt>
                <c:pt idx="550">
                  <c:v>26.598574316416634</c:v>
                </c:pt>
                <c:pt idx="551">
                  <c:v>33.783513467619834</c:v>
                </c:pt>
                <c:pt idx="552">
                  <c:v>34.779901638483857</c:v>
                </c:pt>
                <c:pt idx="553">
                  <c:v>38.663305209358725</c:v>
                </c:pt>
                <c:pt idx="554">
                  <c:v>30.961021026477063</c:v>
                </c:pt>
                <c:pt idx="555">
                  <c:v>29.479176998712084</c:v>
                </c:pt>
                <c:pt idx="556">
                  <c:v>23.372284077421867</c:v>
                </c:pt>
                <c:pt idx="557">
                  <c:v>22.436943774140747</c:v>
                </c:pt>
                <c:pt idx="558">
                  <c:v>29.345150136207341</c:v>
                </c:pt>
                <c:pt idx="559">
                  <c:v>36.176842359847214</c:v>
                </c:pt>
                <c:pt idx="560">
                  <c:v>41.859003420846548</c:v>
                </c:pt>
                <c:pt idx="561">
                  <c:v>46.623078884522684</c:v>
                </c:pt>
                <c:pt idx="562">
                  <c:v>44.969300500818058</c:v>
                </c:pt>
                <c:pt idx="563">
                  <c:v>37.024010070530736</c:v>
                </c:pt>
                <c:pt idx="564">
                  <c:v>30.786643223735254</c:v>
                </c:pt>
                <c:pt idx="565">
                  <c:v>59.055931579754613</c:v>
                </c:pt>
                <c:pt idx="566">
                  <c:v>47.375200186936127</c:v>
                </c:pt>
                <c:pt idx="567">
                  <c:v>43.505695049031431</c:v>
                </c:pt>
                <c:pt idx="568">
                  <c:v>42.340617673226745</c:v>
                </c:pt>
                <c:pt idx="569">
                  <c:v>36.66717126703103</c:v>
                </c:pt>
                <c:pt idx="570">
                  <c:v>47.027075864655039</c:v>
                </c:pt>
                <c:pt idx="571">
                  <c:v>36.426201191986912</c:v>
                </c:pt>
                <c:pt idx="572">
                  <c:v>43.123978878469245</c:v>
                </c:pt>
                <c:pt idx="573">
                  <c:v>68.049461654281387</c:v>
                </c:pt>
                <c:pt idx="574">
                  <c:v>61.34353925214895</c:v>
                </c:pt>
                <c:pt idx="575">
                  <c:v>39.906325371378884</c:v>
                </c:pt>
                <c:pt idx="576">
                  <c:v>38.951966752403912</c:v>
                </c:pt>
                <c:pt idx="577">
                  <c:v>33.420052789784705</c:v>
                </c:pt>
                <c:pt idx="578">
                  <c:v>31.850818727783743</c:v>
                </c:pt>
                <c:pt idx="579">
                  <c:v>38.309489027612045</c:v>
                </c:pt>
                <c:pt idx="580">
                  <c:v>61.256749882724606</c:v>
                </c:pt>
                <c:pt idx="581">
                  <c:v>42.691882678348058</c:v>
                </c:pt>
                <c:pt idx="582">
                  <c:v>37.580191678756599</c:v>
                </c:pt>
                <c:pt idx="583">
                  <c:v>39.799945623449602</c:v>
                </c:pt>
                <c:pt idx="584">
                  <c:v>40.359587080193513</c:v>
                </c:pt>
                <c:pt idx="585">
                  <c:v>37.794183081051358</c:v>
                </c:pt>
                <c:pt idx="586">
                  <c:v>39.058739070632456</c:v>
                </c:pt>
                <c:pt idx="587">
                  <c:v>42.364754625968473</c:v>
                </c:pt>
                <c:pt idx="588">
                  <c:v>40.355705652208918</c:v>
                </c:pt>
                <c:pt idx="589">
                  <c:v>37.140233114579026</c:v>
                </c:pt>
                <c:pt idx="590">
                  <c:v>35.682976779820834</c:v>
                </c:pt>
                <c:pt idx="591">
                  <c:v>29.937973669176589</c:v>
                </c:pt>
                <c:pt idx="592">
                  <c:v>30.663315539540399</c:v>
                </c:pt>
                <c:pt idx="593">
                  <c:v>35.193823213304341</c:v>
                </c:pt>
                <c:pt idx="594">
                  <c:v>32.455873099630104</c:v>
                </c:pt>
                <c:pt idx="595">
                  <c:v>31.746222930752797</c:v>
                </c:pt>
                <c:pt idx="596">
                  <c:v>31.984897990012485</c:v>
                </c:pt>
                <c:pt idx="597">
                  <c:v>31.509056121635883</c:v>
                </c:pt>
                <c:pt idx="598">
                  <c:v>25.689482932860535</c:v>
                </c:pt>
                <c:pt idx="599">
                  <c:v>25.262556361634363</c:v>
                </c:pt>
                <c:pt idx="600">
                  <c:v>29.827434732149634</c:v>
                </c:pt>
                <c:pt idx="601">
                  <c:v>35.824407925973652</c:v>
                </c:pt>
                <c:pt idx="602">
                  <c:v>32.782129150115104</c:v>
                </c:pt>
                <c:pt idx="603">
                  <c:v>34.891141324629537</c:v>
                </c:pt>
                <c:pt idx="604">
                  <c:v>28.018821374641394</c:v>
                </c:pt>
                <c:pt idx="605">
                  <c:v>23.716390074868745</c:v>
                </c:pt>
                <c:pt idx="606">
                  <c:v>18.460168101194572</c:v>
                </c:pt>
                <c:pt idx="607">
                  <c:v>31.450910647509229</c:v>
                </c:pt>
                <c:pt idx="608">
                  <c:v>32.325001140399785</c:v>
                </c:pt>
                <c:pt idx="609">
                  <c:v>42.756926622112779</c:v>
                </c:pt>
                <c:pt idx="610">
                  <c:v>37.644466522226942</c:v>
                </c:pt>
                <c:pt idx="611">
                  <c:v>29.232134915960827</c:v>
                </c:pt>
                <c:pt idx="612">
                  <c:v>22.191098918963814</c:v>
                </c:pt>
                <c:pt idx="613">
                  <c:v>19.372090428918121</c:v>
                </c:pt>
                <c:pt idx="614">
                  <c:v>28.92585359467607</c:v>
                </c:pt>
                <c:pt idx="615">
                  <c:v>47.293015648686271</c:v>
                </c:pt>
                <c:pt idx="616">
                  <c:v>39.781686283496043</c:v>
                </c:pt>
                <c:pt idx="617">
                  <c:v>32.768789403919442</c:v>
                </c:pt>
                <c:pt idx="618">
                  <c:v>30.735572911079057</c:v>
                </c:pt>
                <c:pt idx="619">
                  <c:v>22.107145967455601</c:v>
                </c:pt>
                <c:pt idx="620">
                  <c:v>21.508532561387881</c:v>
                </c:pt>
                <c:pt idx="621">
                  <c:v>45.641684005489388</c:v>
                </c:pt>
                <c:pt idx="622">
                  <c:v>44.239822307134084</c:v>
                </c:pt>
                <c:pt idx="623">
                  <c:v>56.557304136681097</c:v>
                </c:pt>
                <c:pt idx="624">
                  <c:v>33.351670333296411</c:v>
                </c:pt>
                <c:pt idx="625">
                  <c:v>27.696443554048727</c:v>
                </c:pt>
                <c:pt idx="626">
                  <c:v>23.589421948153223</c:v>
                </c:pt>
                <c:pt idx="627">
                  <c:v>20.527403841487676</c:v>
                </c:pt>
                <c:pt idx="628">
                  <c:v>35.027609839848374</c:v>
                </c:pt>
                <c:pt idx="629">
                  <c:v>37.169983645207196</c:v>
                </c:pt>
                <c:pt idx="630">
                  <c:v>40.848487627838928</c:v>
                </c:pt>
                <c:pt idx="631">
                  <c:v>32.024831768767598</c:v>
                </c:pt>
                <c:pt idx="632">
                  <c:v>27.741296607134075</c:v>
                </c:pt>
                <c:pt idx="633">
                  <c:v>29.429836398821656</c:v>
                </c:pt>
                <c:pt idx="634">
                  <c:v>21.02606823621074</c:v>
                </c:pt>
                <c:pt idx="635">
                  <c:v>29.178132203220187</c:v>
                </c:pt>
                <c:pt idx="636">
                  <c:v>32.958027819739449</c:v>
                </c:pt>
                <c:pt idx="637">
                  <c:v>33.325861547814327</c:v>
                </c:pt>
                <c:pt idx="638">
                  <c:v>34.153710828190668</c:v>
                </c:pt>
                <c:pt idx="639">
                  <c:v>50.001631258892125</c:v>
                </c:pt>
                <c:pt idx="640">
                  <c:v>39.225116978830165</c:v>
                </c:pt>
                <c:pt idx="641">
                  <c:v>26.626541681552307</c:v>
                </c:pt>
                <c:pt idx="642">
                  <c:v>51.772707971272709</c:v>
                </c:pt>
                <c:pt idx="643">
                  <c:v>48.23919150622379</c:v>
                </c:pt>
                <c:pt idx="644">
                  <c:v>47.17012752611565</c:v>
                </c:pt>
                <c:pt idx="645">
                  <c:v>35.381518657423733</c:v>
                </c:pt>
                <c:pt idx="646">
                  <c:v>33.534417737849282</c:v>
                </c:pt>
                <c:pt idx="647">
                  <c:v>25.105759168512076</c:v>
                </c:pt>
                <c:pt idx="648">
                  <c:v>25.325077763183778</c:v>
                </c:pt>
                <c:pt idx="649">
                  <c:v>35.358913032234135</c:v>
                </c:pt>
                <c:pt idx="650">
                  <c:v>34.718557485598737</c:v>
                </c:pt>
                <c:pt idx="651">
                  <c:v>36.351498607516774</c:v>
                </c:pt>
                <c:pt idx="652">
                  <c:v>36.866494973132617</c:v>
                </c:pt>
                <c:pt idx="653">
                  <c:v>39.744555167501275</c:v>
                </c:pt>
                <c:pt idx="654">
                  <c:v>26.867876952816744</c:v>
                </c:pt>
                <c:pt idx="655">
                  <c:v>22.581825243770801</c:v>
                </c:pt>
                <c:pt idx="656">
                  <c:v>72.799356345838987</c:v>
                </c:pt>
                <c:pt idx="657">
                  <c:v>55.057148540461412</c:v>
                </c:pt>
                <c:pt idx="658">
                  <c:v>37.839137455187398</c:v>
                </c:pt>
                <c:pt idx="659">
                  <c:v>35.834282840601823</c:v>
                </c:pt>
                <c:pt idx="660">
                  <c:v>33.466820112469264</c:v>
                </c:pt>
                <c:pt idx="661">
                  <c:v>24.942893900806048</c:v>
                </c:pt>
                <c:pt idx="662">
                  <c:v>21.143900546398577</c:v>
                </c:pt>
                <c:pt idx="663">
                  <c:v>34.602964173099778</c:v>
                </c:pt>
                <c:pt idx="664">
                  <c:v>36.429031995618793</c:v>
                </c:pt>
                <c:pt idx="665">
                  <c:v>35.179635212768027</c:v>
                </c:pt>
                <c:pt idx="666">
                  <c:v>30.923027636528257</c:v>
                </c:pt>
                <c:pt idx="667">
                  <c:v>27.14693878548611</c:v>
                </c:pt>
                <c:pt idx="668">
                  <c:v>25.387835911492548</c:v>
                </c:pt>
                <c:pt idx="669">
                  <c:v>25.903122907918849</c:v>
                </c:pt>
                <c:pt idx="670">
                  <c:v>37.705594050585724</c:v>
                </c:pt>
                <c:pt idx="671">
                  <c:v>47.995898265644989</c:v>
                </c:pt>
                <c:pt idx="672">
                  <c:v>47.719471973920292</c:v>
                </c:pt>
                <c:pt idx="673">
                  <c:v>59.735565631077577</c:v>
                </c:pt>
                <c:pt idx="674">
                  <c:v>2.3208889302434459</c:v>
                </c:pt>
                <c:pt idx="675">
                  <c:v>3.2772372559210079</c:v>
                </c:pt>
                <c:pt idx="676">
                  <c:v>8.613497000421205</c:v>
                </c:pt>
                <c:pt idx="677">
                  <c:v>6.3910823653531734</c:v>
                </c:pt>
                <c:pt idx="678">
                  <c:v>6.6546625099245666</c:v>
                </c:pt>
                <c:pt idx="679">
                  <c:v>7.1830848775034948</c:v>
                </c:pt>
                <c:pt idx="680">
                  <c:v>6.1746645323323932</c:v>
                </c:pt>
                <c:pt idx="681">
                  <c:v>3.2302055327783172</c:v>
                </c:pt>
                <c:pt idx="682">
                  <c:v>3.0855220234642577</c:v>
                </c:pt>
                <c:pt idx="683">
                  <c:v>5.6246672835343015</c:v>
                </c:pt>
                <c:pt idx="684">
                  <c:v>6.9749995561048621</c:v>
                </c:pt>
                <c:pt idx="685">
                  <c:v>5.7959402340120061</c:v>
                </c:pt>
                <c:pt idx="686">
                  <c:v>8.02974295493655</c:v>
                </c:pt>
                <c:pt idx="687">
                  <c:v>5.5096413614336512</c:v>
                </c:pt>
                <c:pt idx="688">
                  <c:v>2.9051364545766019</c:v>
                </c:pt>
                <c:pt idx="689">
                  <c:v>2.400513267217649</c:v>
                </c:pt>
                <c:pt idx="690">
                  <c:v>5.4349249699725677</c:v>
                </c:pt>
                <c:pt idx="691">
                  <c:v>4.9676463654978358</c:v>
                </c:pt>
                <c:pt idx="692">
                  <c:v>5.0986598173522237</c:v>
                </c:pt>
                <c:pt idx="693">
                  <c:v>4.1546397897573524</c:v>
                </c:pt>
                <c:pt idx="694">
                  <c:v>4.3466325223049411</c:v>
                </c:pt>
                <c:pt idx="695">
                  <c:v>2.7622501716402383</c:v>
                </c:pt>
                <c:pt idx="696">
                  <c:v>1.8163070863439477</c:v>
                </c:pt>
                <c:pt idx="697">
                  <c:v>4.2308635697438364</c:v>
                </c:pt>
                <c:pt idx="698">
                  <c:v>4.2017718303433753</c:v>
                </c:pt>
                <c:pt idx="699">
                  <c:v>4.9373814584999964</c:v>
                </c:pt>
                <c:pt idx="700">
                  <c:v>5.0795285876064611</c:v>
                </c:pt>
                <c:pt idx="701">
                  <c:v>5.8952795820012902</c:v>
                </c:pt>
                <c:pt idx="702">
                  <c:v>2.9719910458036347</c:v>
                </c:pt>
                <c:pt idx="703">
                  <c:v>1.8958605967407325</c:v>
                </c:pt>
                <c:pt idx="704">
                  <c:v>5.6106527637598385</c:v>
                </c:pt>
                <c:pt idx="705">
                  <c:v>4.2507564527246542</c:v>
                </c:pt>
                <c:pt idx="706">
                  <c:v>4.6646841493841151</c:v>
                </c:pt>
                <c:pt idx="707">
                  <c:v>5.853151320435904</c:v>
                </c:pt>
                <c:pt idx="708">
                  <c:v>4.3379315522532504</c:v>
                </c:pt>
                <c:pt idx="709">
                  <c:v>2.7608143188774688</c:v>
                </c:pt>
                <c:pt idx="710">
                  <c:v>2.1284291572781266</c:v>
                </c:pt>
                <c:pt idx="711">
                  <c:v>5.8457526959303019</c:v>
                </c:pt>
                <c:pt idx="712">
                  <c:v>5.0574870657297044</c:v>
                </c:pt>
                <c:pt idx="713">
                  <c:v>4.9985111502656245</c:v>
                </c:pt>
                <c:pt idx="714">
                  <c:v>4.670725642305829</c:v>
                </c:pt>
                <c:pt idx="715">
                  <c:v>5.4337216842558957</c:v>
                </c:pt>
                <c:pt idx="716">
                  <c:v>2.5521462388642315</c:v>
                </c:pt>
                <c:pt idx="717">
                  <c:v>2.1372402733524201</c:v>
                </c:pt>
                <c:pt idx="718">
                  <c:v>4.8048755566252837</c:v>
                </c:pt>
                <c:pt idx="719">
                  <c:v>5.2529951732003095</c:v>
                </c:pt>
                <c:pt idx="720">
                  <c:v>5.231606407663846</c:v>
                </c:pt>
                <c:pt idx="721">
                  <c:v>4.6313414622646425</c:v>
                </c:pt>
                <c:pt idx="722">
                  <c:v>4.9906656682201413</c:v>
                </c:pt>
                <c:pt idx="723">
                  <c:v>2.3139620732456097</c:v>
                </c:pt>
                <c:pt idx="724">
                  <c:v>1.6446382822433401</c:v>
                </c:pt>
                <c:pt idx="725">
                  <c:v>4.9800054798506928</c:v>
                </c:pt>
                <c:pt idx="726">
                  <c:v>4.6974239797200186</c:v>
                </c:pt>
                <c:pt idx="727">
                  <c:v>5.4067022555350706</c:v>
                </c:pt>
                <c:pt idx="728">
                  <c:v>5.21796666211615</c:v>
                </c:pt>
                <c:pt idx="729">
                  <c:v>6.0386436473996756</c:v>
                </c:pt>
                <c:pt idx="730">
                  <c:v>2.9199742976984155</c:v>
                </c:pt>
                <c:pt idx="731">
                  <c:v>2.4977667362368328</c:v>
                </c:pt>
                <c:pt idx="732">
                  <c:v>6.1030655161922231</c:v>
                </c:pt>
                <c:pt idx="733">
                  <c:v>4.8618968293285558</c:v>
                </c:pt>
                <c:pt idx="734">
                  <c:v>4.9111970034042116</c:v>
                </c:pt>
                <c:pt idx="735">
                  <c:v>3.7361353057006617</c:v>
                </c:pt>
                <c:pt idx="736">
                  <c:v>5.3575288971459099</c:v>
                </c:pt>
                <c:pt idx="737">
                  <c:v>2.6770302240281669</c:v>
                </c:pt>
                <c:pt idx="738">
                  <c:v>2.1482195929147352</c:v>
                </c:pt>
                <c:pt idx="739">
                  <c:v>5.0503137507417648</c:v>
                </c:pt>
                <c:pt idx="740">
                  <c:v>4.456357176002145</c:v>
                </c:pt>
                <c:pt idx="741">
                  <c:v>6.6931752340605781</c:v>
                </c:pt>
                <c:pt idx="742">
                  <c:v>6.5681882309823969</c:v>
                </c:pt>
                <c:pt idx="743">
                  <c:v>4.3153663205414619</c:v>
                </c:pt>
                <c:pt idx="744">
                  <c:v>2.3351554817123836</c:v>
                </c:pt>
                <c:pt idx="745">
                  <c:v>1.9763458826525302</c:v>
                </c:pt>
                <c:pt idx="746">
                  <c:v>5.1235032424676765</c:v>
                </c:pt>
                <c:pt idx="747">
                  <c:v>4.3429341578570186</c:v>
                </c:pt>
                <c:pt idx="748">
                  <c:v>5.64183741222653</c:v>
                </c:pt>
                <c:pt idx="749">
                  <c:v>4.3972456056335725</c:v>
                </c:pt>
                <c:pt idx="750">
                  <c:v>4.2703111009751291</c:v>
                </c:pt>
                <c:pt idx="751">
                  <c:v>2.2090604967027971</c:v>
                </c:pt>
                <c:pt idx="752">
                  <c:v>1.8883369348296617</c:v>
                </c:pt>
                <c:pt idx="753">
                  <c:v>4.800017643555762</c:v>
                </c:pt>
                <c:pt idx="754">
                  <c:v>6.7357123288394458</c:v>
                </c:pt>
                <c:pt idx="755">
                  <c:v>6.4212014284424752</c:v>
                </c:pt>
                <c:pt idx="756">
                  <c:v>10.989365692314829</c:v>
                </c:pt>
                <c:pt idx="757">
                  <c:v>5.9362887538805724</c:v>
                </c:pt>
                <c:pt idx="758">
                  <c:v>1.9999548237301483</c:v>
                </c:pt>
                <c:pt idx="759">
                  <c:v>1.5875917059267175</c:v>
                </c:pt>
                <c:pt idx="760">
                  <c:v>7.4457535376864552</c:v>
                </c:pt>
                <c:pt idx="761">
                  <c:v>6.6330182011691114</c:v>
                </c:pt>
                <c:pt idx="762">
                  <c:v>5.4566351716756563</c:v>
                </c:pt>
                <c:pt idx="763">
                  <c:v>5.4904579828841298</c:v>
                </c:pt>
                <c:pt idx="764">
                  <c:v>4.6978666473131989</c:v>
                </c:pt>
                <c:pt idx="765">
                  <c:v>1.878433183951101</c:v>
                </c:pt>
                <c:pt idx="766">
                  <c:v>2.0241815578834492</c:v>
                </c:pt>
                <c:pt idx="767">
                  <c:v>5.3047476086104064</c:v>
                </c:pt>
                <c:pt idx="768">
                  <c:v>5.7663295720971668</c:v>
                </c:pt>
                <c:pt idx="769">
                  <c:v>5.7850793036769455</c:v>
                </c:pt>
                <c:pt idx="770">
                  <c:v>5.7778982730189608</c:v>
                </c:pt>
                <c:pt idx="771">
                  <c:v>4.285210305273873</c:v>
                </c:pt>
                <c:pt idx="772">
                  <c:v>1.9910029080824831</c:v>
                </c:pt>
                <c:pt idx="773">
                  <c:v>1.7474351087131228</c:v>
                </c:pt>
                <c:pt idx="774">
                  <c:v>5.5547249324638841</c:v>
                </c:pt>
                <c:pt idx="775">
                  <c:v>6.1919333769605727</c:v>
                </c:pt>
                <c:pt idx="776">
                  <c:v>5.7831463794535782</c:v>
                </c:pt>
                <c:pt idx="777">
                  <c:v>5.7050035590781762</c:v>
                </c:pt>
                <c:pt idx="778">
                  <c:v>4.5204182069937744</c:v>
                </c:pt>
                <c:pt idx="779">
                  <c:v>2.6432850149459814</c:v>
                </c:pt>
                <c:pt idx="780">
                  <c:v>1.7478917341818043</c:v>
                </c:pt>
                <c:pt idx="781">
                  <c:v>4.9265495058483308</c:v>
                </c:pt>
                <c:pt idx="782">
                  <c:v>5.3438897893615254</c:v>
                </c:pt>
                <c:pt idx="783">
                  <c:v>5.4157327029070821</c:v>
                </c:pt>
                <c:pt idx="784">
                  <c:v>5.66515586050562</c:v>
                </c:pt>
                <c:pt idx="785">
                  <c:v>6.4833118777497516</c:v>
                </c:pt>
                <c:pt idx="786">
                  <c:v>2.8622131621485294</c:v>
                </c:pt>
                <c:pt idx="787">
                  <c:v>1.2929919469424331</c:v>
                </c:pt>
                <c:pt idx="788">
                  <c:v>2.3066474911759371</c:v>
                </c:pt>
                <c:pt idx="789">
                  <c:v>8.7352104893777085</c:v>
                </c:pt>
                <c:pt idx="790">
                  <c:v>7.332829897173788</c:v>
                </c:pt>
                <c:pt idx="791">
                  <c:v>7.8095937168700935</c:v>
                </c:pt>
                <c:pt idx="792">
                  <c:v>2.711076400099425</c:v>
                </c:pt>
                <c:pt idx="793">
                  <c:v>2.3886426683457693</c:v>
                </c:pt>
                <c:pt idx="794">
                  <c:v>1.6911955101034637</c:v>
                </c:pt>
                <c:pt idx="795">
                  <c:v>5.1314224221723848</c:v>
                </c:pt>
                <c:pt idx="796">
                  <c:v>5.8786211537383384</c:v>
                </c:pt>
                <c:pt idx="797">
                  <c:v>4.9663130172981909</c:v>
                </c:pt>
                <c:pt idx="798">
                  <c:v>4.5537400621435395</c:v>
                </c:pt>
                <c:pt idx="799">
                  <c:v>5.1157449824399084</c:v>
                </c:pt>
                <c:pt idx="800">
                  <c:v>1.281548090707247</c:v>
                </c:pt>
                <c:pt idx="801">
                  <c:v>1.5243088245725895</c:v>
                </c:pt>
                <c:pt idx="802">
                  <c:v>4.9074950104981658</c:v>
                </c:pt>
                <c:pt idx="803">
                  <c:v>5.4519173482920174</c:v>
                </c:pt>
                <c:pt idx="804">
                  <c:v>4.6771355192753399</c:v>
                </c:pt>
                <c:pt idx="805">
                  <c:v>4.7777809575372912</c:v>
                </c:pt>
                <c:pt idx="806">
                  <c:v>4.6521191933062953</c:v>
                </c:pt>
                <c:pt idx="807">
                  <c:v>2.1640201079450021</c:v>
                </c:pt>
                <c:pt idx="808">
                  <c:v>1.4611649456947005</c:v>
                </c:pt>
                <c:pt idx="809">
                  <c:v>4.9078114711697793</c:v>
                </c:pt>
                <c:pt idx="810">
                  <c:v>4.8701548933138543</c:v>
                </c:pt>
                <c:pt idx="811">
                  <c:v>4.857318966319788</c:v>
                </c:pt>
                <c:pt idx="812">
                  <c:v>5.6828138174959264</c:v>
                </c:pt>
                <c:pt idx="813">
                  <c:v>5.0655549252196188</c:v>
                </c:pt>
                <c:pt idx="814">
                  <c:v>2.0820860455357737</c:v>
                </c:pt>
                <c:pt idx="815">
                  <c:v>1.8164841968351584</c:v>
                </c:pt>
                <c:pt idx="816">
                  <c:v>4.3890916736261536</c:v>
                </c:pt>
                <c:pt idx="817">
                  <c:v>5.5235938316866671</c:v>
                </c:pt>
                <c:pt idx="818">
                  <c:v>4.8128399977080791</c:v>
                </c:pt>
                <c:pt idx="819">
                  <c:v>4.3803678482894295</c:v>
                </c:pt>
                <c:pt idx="820">
                  <c:v>4.852507169323113</c:v>
                </c:pt>
                <c:pt idx="821">
                  <c:v>2.5425303797518826</c:v>
                </c:pt>
                <c:pt idx="822">
                  <c:v>1.6038101422633297</c:v>
                </c:pt>
                <c:pt idx="823">
                  <c:v>4.9082515742089372</c:v>
                </c:pt>
                <c:pt idx="824">
                  <c:v>5.4979399498285817</c:v>
                </c:pt>
                <c:pt idx="825">
                  <c:v>4.7099975665406015</c:v>
                </c:pt>
                <c:pt idx="826">
                  <c:v>2.5186856402372464</c:v>
                </c:pt>
                <c:pt idx="827">
                  <c:v>3.4996384259074409</c:v>
                </c:pt>
                <c:pt idx="828">
                  <c:v>2.0456502847155598</c:v>
                </c:pt>
                <c:pt idx="829">
                  <c:v>1.401000871139253</c:v>
                </c:pt>
                <c:pt idx="830">
                  <c:v>4.24183310277831</c:v>
                </c:pt>
                <c:pt idx="831">
                  <c:v>7.3027737769398522</c:v>
                </c:pt>
                <c:pt idx="832">
                  <c:v>4.0652743864217049</c:v>
                </c:pt>
                <c:pt idx="833">
                  <c:v>3.9241375079591911</c:v>
                </c:pt>
                <c:pt idx="834">
                  <c:v>3.9908815985423249</c:v>
                </c:pt>
                <c:pt idx="835">
                  <c:v>2.0313841752072266</c:v>
                </c:pt>
                <c:pt idx="836">
                  <c:v>1.3308940994449507</c:v>
                </c:pt>
                <c:pt idx="837">
                  <c:v>1.7215832359452026</c:v>
                </c:pt>
                <c:pt idx="838">
                  <c:v>3.531051735060954</c:v>
                </c:pt>
                <c:pt idx="839">
                  <c:v>3.3439167008889297</c:v>
                </c:pt>
                <c:pt idx="840">
                  <c:v>3.6770245854360373</c:v>
                </c:pt>
                <c:pt idx="841">
                  <c:v>4.2322466435438448</c:v>
                </c:pt>
                <c:pt idx="842">
                  <c:v>2.5137457981110511</c:v>
                </c:pt>
                <c:pt idx="843">
                  <c:v>#N/A</c:v>
                </c:pt>
                <c:pt idx="844">
                  <c:v>4.1992767210902144</c:v>
                </c:pt>
                <c:pt idx="845">
                  <c:v>4.8077458104368676</c:v>
                </c:pt>
                <c:pt idx="846">
                  <c:v>4.3556078588023617</c:v>
                </c:pt>
                <c:pt idx="847">
                  <c:v>5.1326896349494122</c:v>
                </c:pt>
                <c:pt idx="848">
                  <c:v>4.1794833876054582</c:v>
                </c:pt>
                <c:pt idx="849">
                  <c:v>1.4447873600049443</c:v>
                </c:pt>
                <c:pt idx="850">
                  <c:v>1.4434441374160381</c:v>
                </c:pt>
                <c:pt idx="851">
                  <c:v>3.4175667441001294</c:v>
                </c:pt>
                <c:pt idx="852">
                  <c:v>4.2377128110027034</c:v>
                </c:pt>
                <c:pt idx="853">
                  <c:v>3.4307336064178906</c:v>
                </c:pt>
                <c:pt idx="854">
                  <c:v>4.6939164934287803</c:v>
                </c:pt>
                <c:pt idx="855">
                  <c:v>4.4914816157465109</c:v>
                </c:pt>
                <c:pt idx="856">
                  <c:v>2.0274229723285888</c:v>
                </c:pt>
                <c:pt idx="857">
                  <c:v>1.3578184794198376</c:v>
                </c:pt>
                <c:pt idx="858">
                  <c:v>4.036033246399545</c:v>
                </c:pt>
                <c:pt idx="859">
                  <c:v>4.3719671087910754</c:v>
                </c:pt>
                <c:pt idx="860">
                  <c:v>3.8116161409231144</c:v>
                </c:pt>
                <c:pt idx="861">
                  <c:v>3.6242209247414476</c:v>
                </c:pt>
                <c:pt idx="862">
                  <c:v>3.3715385025872444</c:v>
                </c:pt>
                <c:pt idx="863">
                  <c:v>2.0840095028895766</c:v>
                </c:pt>
                <c:pt idx="864">
                  <c:v>1.8840989347280543</c:v>
                </c:pt>
                <c:pt idx="865">
                  <c:v>3.5131440228223734</c:v>
                </c:pt>
                <c:pt idx="866">
                  <c:v>4.8886704963044023</c:v>
                </c:pt>
                <c:pt idx="867">
                  <c:v>4.3982719013768623</c:v>
                </c:pt>
                <c:pt idx="868">
                  <c:v>3.8722283136413584</c:v>
                </c:pt>
                <c:pt idx="869">
                  <c:v>3.1525269863687373</c:v>
                </c:pt>
                <c:pt idx="870">
                  <c:v>1.930541416940853</c:v>
                </c:pt>
                <c:pt idx="871">
                  <c:v>1.5451326015246367</c:v>
                </c:pt>
                <c:pt idx="872">
                  <c:v>5.1781161348391693</c:v>
                </c:pt>
                <c:pt idx="873">
                  <c:v>4.7293030238665059</c:v>
                </c:pt>
                <c:pt idx="874">
                  <c:v>4.3092463573212463</c:v>
                </c:pt>
                <c:pt idx="875">
                  <c:v>4.0975697967185223</c:v>
                </c:pt>
                <c:pt idx="876">
                  <c:v>3.682814459771905</c:v>
                </c:pt>
                <c:pt idx="877">
                  <c:v>2.4955234007894607</c:v>
                </c:pt>
                <c:pt idx="878">
                  <c:v>1.7658470730092608</c:v>
                </c:pt>
                <c:pt idx="879">
                  <c:v>3.5427775509612864</c:v>
                </c:pt>
                <c:pt idx="880">
                  <c:v>3.8762978662130565</c:v>
                </c:pt>
                <c:pt idx="881">
                  <c:v>4.5251595377983813</c:v>
                </c:pt>
                <c:pt idx="882">
                  <c:v>4.1774392985854973</c:v>
                </c:pt>
                <c:pt idx="883">
                  <c:v>4.0418153883653725</c:v>
                </c:pt>
                <c:pt idx="884">
                  <c:v>1.8368988018503674</c:v>
                </c:pt>
                <c:pt idx="885">
                  <c:v>1.5570863033586757</c:v>
                </c:pt>
                <c:pt idx="886">
                  <c:v>4.0086972106062477</c:v>
                </c:pt>
                <c:pt idx="887">
                  <c:v>3.661436706352478</c:v>
                </c:pt>
                <c:pt idx="888">
                  <c:v>3.7726283611439437</c:v>
                </c:pt>
                <c:pt idx="889">
                  <c:v>3.7919809128407307</c:v>
                </c:pt>
                <c:pt idx="890">
                  <c:v>2.9772630219027643</c:v>
                </c:pt>
                <c:pt idx="891">
                  <c:v>1.7651345665857847</c:v>
                </c:pt>
                <c:pt idx="892">
                  <c:v>1.8342594454048167</c:v>
                </c:pt>
                <c:pt idx="893">
                  <c:v>5.2718579907696883</c:v>
                </c:pt>
                <c:pt idx="894">
                  <c:v>4.2024341480219141</c:v>
                </c:pt>
                <c:pt idx="895">
                  <c:v>4.1595225154365902</c:v>
                </c:pt>
                <c:pt idx="896">
                  <c:v>3.3882737792952042</c:v>
                </c:pt>
                <c:pt idx="897">
                  <c:v>2.949840898922734</c:v>
                </c:pt>
                <c:pt idx="898">
                  <c:v>1.4689523075885222</c:v>
                </c:pt>
                <c:pt idx="899">
                  <c:v>1.7916356963631934</c:v>
                </c:pt>
                <c:pt idx="900">
                  <c:v>3.6190084045750615</c:v>
                </c:pt>
                <c:pt idx="901">
                  <c:v>3.9766239801506353</c:v>
                </c:pt>
                <c:pt idx="902">
                  <c:v>4.2865549024508569</c:v>
                </c:pt>
                <c:pt idx="903">
                  <c:v>4.033812885365351</c:v>
                </c:pt>
                <c:pt idx="904">
                  <c:v>3.637392685487411</c:v>
                </c:pt>
                <c:pt idx="905">
                  <c:v>1.7844712266528877</c:v>
                </c:pt>
                <c:pt idx="906">
                  <c:v>1.4194734953968269</c:v>
                </c:pt>
                <c:pt idx="907">
                  <c:v>3.7044883965143209</c:v>
                </c:pt>
                <c:pt idx="908">
                  <c:v>3.5801699341332656</c:v>
                </c:pt>
                <c:pt idx="909">
                  <c:v>4.4792339549520861</c:v>
                </c:pt>
                <c:pt idx="910">
                  <c:v>4.4057462264194873</c:v>
                </c:pt>
                <c:pt idx="911">
                  <c:v>3.4123514162096042</c:v>
                </c:pt>
                <c:pt idx="912">
                  <c:v>2.0363218542575892</c:v>
                </c:pt>
                <c:pt idx="913">
                  <c:v>1.6875902558874853</c:v>
                </c:pt>
                <c:pt idx="914">
                  <c:v>3.8306467734508893</c:v>
                </c:pt>
                <c:pt idx="915">
                  <c:v>4.3682364853179676</c:v>
                </c:pt>
                <c:pt idx="916">
                  <c:v>4.3745477063030709</c:v>
                </c:pt>
                <c:pt idx="917">
                  <c:v>5.4514232047436728</c:v>
                </c:pt>
                <c:pt idx="918">
                  <c:v>4.2507700790904988</c:v>
                </c:pt>
                <c:pt idx="919">
                  <c:v>1.9907914513242519</c:v>
                </c:pt>
                <c:pt idx="920">
                  <c:v>1.760066023321925</c:v>
                </c:pt>
                <c:pt idx="921">
                  <c:v>4.1329410278723833</c:v>
                </c:pt>
                <c:pt idx="922">
                  <c:v>5.2523963768294069</c:v>
                </c:pt>
                <c:pt idx="923">
                  <c:v>4.9719298363117028</c:v>
                </c:pt>
                <c:pt idx="924">
                  <c:v>5.2371753285529117</c:v>
                </c:pt>
                <c:pt idx="925">
                  <c:v>4.9527226558768831</c:v>
                </c:pt>
                <c:pt idx="926">
                  <c:v>1.9872339825436884</c:v>
                </c:pt>
                <c:pt idx="927">
                  <c:v>2.1769819114802829</c:v>
                </c:pt>
                <c:pt idx="928">
                  <c:v>5.0002968422665699</c:v>
                </c:pt>
                <c:pt idx="929">
                  <c:v>5.602740860829118</c:v>
                </c:pt>
                <c:pt idx="930">
                  <c:v>6.353013075689006</c:v>
                </c:pt>
                <c:pt idx="931">
                  <c:v>5.0062064733346254</c:v>
                </c:pt>
                <c:pt idx="932">
                  <c:v>4.5362176008390049</c:v>
                </c:pt>
                <c:pt idx="933">
                  <c:v>2.3006612334904069</c:v>
                </c:pt>
                <c:pt idx="934">
                  <c:v>1.911888400440495</c:v>
                </c:pt>
                <c:pt idx="935">
                  <c:v>5.3945252648322937</c:v>
                </c:pt>
                <c:pt idx="936">
                  <c:v>5.440678174622108</c:v>
                </c:pt>
                <c:pt idx="937">
                  <c:v>5.4538541963980993</c:v>
                </c:pt>
                <c:pt idx="938">
                  <c:v>4.6681016527190335</c:v>
                </c:pt>
                <c:pt idx="939">
                  <c:v>5.0944887467347977</c:v>
                </c:pt>
                <c:pt idx="940">
                  <c:v>2.687853368361107</c:v>
                </c:pt>
                <c:pt idx="941">
                  <c:v>2.3752685316905247</c:v>
                </c:pt>
                <c:pt idx="942">
                  <c:v>5.4253833838145278</c:v>
                </c:pt>
                <c:pt idx="943">
                  <c:v>5.3538214694795787</c:v>
                </c:pt>
                <c:pt idx="944">
                  <c:v>5.6153983722712031</c:v>
                </c:pt>
                <c:pt idx="945">
                  <c:v>4.6793929451285923</c:v>
                </c:pt>
                <c:pt idx="946">
                  <c:v>5.029007564898186</c:v>
                </c:pt>
                <c:pt idx="947">
                  <c:v>2.1352425478726849</c:v>
                </c:pt>
                <c:pt idx="948">
                  <c:v>1.3592886898236232</c:v>
                </c:pt>
                <c:pt idx="949">
                  <c:v>4.6590106224078189</c:v>
                </c:pt>
                <c:pt idx="950">
                  <c:v>4.5466204153192251</c:v>
                </c:pt>
                <c:pt idx="951">
                  <c:v>4.2257929677335726</c:v>
                </c:pt>
                <c:pt idx="952">
                  <c:v>4.902222647669487</c:v>
                </c:pt>
                <c:pt idx="953">
                  <c:v>4.18120307859986</c:v>
                </c:pt>
                <c:pt idx="954">
                  <c:v>2.3909572603572009</c:v>
                </c:pt>
                <c:pt idx="955">
                  <c:v>1.8797427701192313</c:v>
                </c:pt>
                <c:pt idx="956">
                  <c:v>4.8719128414931854</c:v>
                </c:pt>
                <c:pt idx="957">
                  <c:v>4.5529003637731309</c:v>
                </c:pt>
                <c:pt idx="958">
                  <c:v>5.2854896574882329</c:v>
                </c:pt>
                <c:pt idx="959">
                  <c:v>4.4605427172597656</c:v>
                </c:pt>
                <c:pt idx="960">
                  <c:v>4.1510305676999044</c:v>
                </c:pt>
                <c:pt idx="961">
                  <c:v>2.3766166112309586</c:v>
                </c:pt>
                <c:pt idx="962">
                  <c:v>1.5525232838485248</c:v>
                </c:pt>
                <c:pt idx="963">
                  <c:v>4.2310483853336383</c:v>
                </c:pt>
                <c:pt idx="964">
                  <c:v>3.6491563605054691</c:v>
                </c:pt>
                <c:pt idx="965">
                  <c:v>4.5461641435936917</c:v>
                </c:pt>
                <c:pt idx="966">
                  <c:v>4.0883726474720694</c:v>
                </c:pt>
                <c:pt idx="967">
                  <c:v>3.6182191095508554</c:v>
                </c:pt>
                <c:pt idx="968">
                  <c:v>1.9998395462070762</c:v>
                </c:pt>
                <c:pt idx="969">
                  <c:v>2.1265700905317657</c:v>
                </c:pt>
                <c:pt idx="970">
                  <c:v>4.1177476321077542</c:v>
                </c:pt>
                <c:pt idx="971">
                  <c:v>4.3111001345523725</c:v>
                </c:pt>
                <c:pt idx="972">
                  <c:v>4.4637712375791949</c:v>
                </c:pt>
                <c:pt idx="973">
                  <c:v>4.5145582983593098</c:v>
                </c:pt>
                <c:pt idx="974">
                  <c:v>4.4313439208402317</c:v>
                </c:pt>
                <c:pt idx="975">
                  <c:v>2.5164129268849855</c:v>
                </c:pt>
                <c:pt idx="976">
                  <c:v>3.1916156314747863</c:v>
                </c:pt>
                <c:pt idx="977">
                  <c:v>5.4785550149216427</c:v>
                </c:pt>
                <c:pt idx="978">
                  <c:v>7.0073970697599819</c:v>
                </c:pt>
                <c:pt idx="979">
                  <c:v>6.2121092761116552</c:v>
                </c:pt>
                <c:pt idx="980">
                  <c:v>5.7689567114201745</c:v>
                </c:pt>
                <c:pt idx="981">
                  <c:v>4.758677491457834</c:v>
                </c:pt>
                <c:pt idx="982">
                  <c:v>2.5940735947198958</c:v>
                </c:pt>
                <c:pt idx="983">
                  <c:v>1.9882407116843539</c:v>
                </c:pt>
                <c:pt idx="984">
                  <c:v>4.1250735139526835</c:v>
                </c:pt>
                <c:pt idx="985">
                  <c:v>5.1093422056717142</c:v>
                </c:pt>
                <c:pt idx="986">
                  <c:v>5.3431060507779007</c:v>
                </c:pt>
                <c:pt idx="987">
                  <c:v>5.5703509549675037</c:v>
                </c:pt>
                <c:pt idx="988">
                  <c:v>3.6955017990787127</c:v>
                </c:pt>
                <c:pt idx="989">
                  <c:v>2.2176625381403476</c:v>
                </c:pt>
                <c:pt idx="990">
                  <c:v>1.911340179020891</c:v>
                </c:pt>
                <c:pt idx="991">
                  <c:v>4.6262045820847897</c:v>
                </c:pt>
                <c:pt idx="992">
                  <c:v>4.7856737352671264</c:v>
                </c:pt>
                <c:pt idx="993">
                  <c:v>5.0621449192768395</c:v>
                </c:pt>
                <c:pt idx="994">
                  <c:v>5.2906905181281552</c:v>
                </c:pt>
                <c:pt idx="995">
                  <c:v>6.0952196958674456</c:v>
                </c:pt>
                <c:pt idx="996">
                  <c:v>2.4328706403892997</c:v>
                </c:pt>
                <c:pt idx="997">
                  <c:v>2.4587847908967291</c:v>
                </c:pt>
                <c:pt idx="998">
                  <c:v>6.2636338242824063</c:v>
                </c:pt>
                <c:pt idx="999">
                  <c:v>5.1603755374556757</c:v>
                </c:pt>
                <c:pt idx="1000">
                  <c:v>6.3717614889741272</c:v>
                </c:pt>
                <c:pt idx="1001">
                  <c:v>6.0415029953058257</c:v>
                </c:pt>
                <c:pt idx="1002">
                  <c:v>4.8672298943479602</c:v>
                </c:pt>
                <c:pt idx="1003">
                  <c:v>4.1216777574343917</c:v>
                </c:pt>
                <c:pt idx="1004">
                  <c:v>5.2490564126094048</c:v>
                </c:pt>
                <c:pt idx="1005">
                  <c:v>9.4317931984111443</c:v>
                </c:pt>
                <c:pt idx="1006">
                  <c:v>6.7880752308130816</c:v>
                </c:pt>
                <c:pt idx="1007">
                  <c:v>5.6865265978771777</c:v>
                </c:pt>
                <c:pt idx="1008">
                  <c:v>6.4165855879708387</c:v>
                </c:pt>
                <c:pt idx="1009">
                  <c:v>4.926359987603381</c:v>
                </c:pt>
                <c:pt idx="1010">
                  <c:v>2.6893509916390435</c:v>
                </c:pt>
                <c:pt idx="1011">
                  <c:v>2.1617707171700298</c:v>
                </c:pt>
                <c:pt idx="1012">
                  <c:v>8.305056434494416</c:v>
                </c:pt>
                <c:pt idx="1013">
                  <c:v>8.1020084703861528</c:v>
                </c:pt>
                <c:pt idx="1014">
                  <c:v>5.3701788113130986</c:v>
                </c:pt>
                <c:pt idx="1015">
                  <c:v>5.4932366160075397</c:v>
                </c:pt>
                <c:pt idx="1016">
                  <c:v>4.0745704570504619</c:v>
                </c:pt>
                <c:pt idx="1017">
                  <c:v>2.2751376017943041</c:v>
                </c:pt>
                <c:pt idx="1018">
                  <c:v>1.9203062126514716</c:v>
                </c:pt>
                <c:pt idx="1019">
                  <c:v>5.2497392906617</c:v>
                </c:pt>
                <c:pt idx="1020">
                  <c:v>10.29686177083679</c:v>
                </c:pt>
                <c:pt idx="1021">
                  <c:v>6.9141039021903801</c:v>
                </c:pt>
                <c:pt idx="1022">
                  <c:v>8.5470516316647949</c:v>
                </c:pt>
                <c:pt idx="1023">
                  <c:v>7.8239352296938938</c:v>
                </c:pt>
                <c:pt idx="1024">
                  <c:v>3.1821332787762482</c:v>
                </c:pt>
                <c:pt idx="1025">
                  <c:v>1.7502140378711109</c:v>
                </c:pt>
                <c:pt idx="1026">
                  <c:v>4.7250784323232464</c:v>
                </c:pt>
                <c:pt idx="1027">
                  <c:v>6.0499809895676995</c:v>
                </c:pt>
                <c:pt idx="1028">
                  <c:v>4.741507087223181</c:v>
                </c:pt>
                <c:pt idx="1029">
                  <c:v>5.6305709081923707</c:v>
                </c:pt>
                <c:pt idx="1030">
                  <c:v>4.1396963932322031</c:v>
                </c:pt>
                <c:pt idx="1031">
                  <c:v>1.8276488334826115</c:v>
                </c:pt>
                <c:pt idx="1032">
                  <c:v>1.0183366015908886</c:v>
                </c:pt>
                <c:pt idx="1033">
                  <c:v>1.2258710395061974</c:v>
                </c:pt>
                <c:pt idx="1034">
                  <c:v>3.1201948596948084</c:v>
                </c:pt>
                <c:pt idx="1035">
                  <c:v>3.4488652960958359</c:v>
                </c:pt>
                <c:pt idx="1036">
                  <c:v>3.2931967965648932</c:v>
                </c:pt>
                <c:pt idx="1037">
                  <c:v>2.861969530331804</c:v>
                </c:pt>
                <c:pt idx="1038">
                  <c:v>4.8609039577478474E-2</c:v>
                </c:pt>
                <c:pt idx="1039">
                  <c:v>0.99237380382171936</c:v>
                </c:pt>
                <c:pt idx="1040">
                  <c:v>3.0088205444963378</c:v>
                </c:pt>
                <c:pt idx="1041">
                  <c:v>2.8942215541807412</c:v>
                </c:pt>
                <c:pt idx="1042">
                  <c:v>2.8484561788432403</c:v>
                </c:pt>
                <c:pt idx="1043">
                  <c:v>3.3846670352693642</c:v>
                </c:pt>
                <c:pt idx="1044">
                  <c:v>2.9851471782600947</c:v>
                </c:pt>
                <c:pt idx="1045">
                  <c:v>1.5915308194628686</c:v>
                </c:pt>
                <c:pt idx="1046">
                  <c:v>1.123663721452129</c:v>
                </c:pt>
                <c:pt idx="1047">
                  <c:v>2.9545101370219409</c:v>
                </c:pt>
                <c:pt idx="1048">
                  <c:v>4.5628405886054821</c:v>
                </c:pt>
                <c:pt idx="1049">
                  <c:v>4.513552549894996</c:v>
                </c:pt>
                <c:pt idx="1050">
                  <c:v>3.9417341887336694</c:v>
                </c:pt>
                <c:pt idx="1051">
                  <c:v>3.3280811500334764</c:v>
                </c:pt>
                <c:pt idx="1052">
                  <c:v>1.7145128897131476</c:v>
                </c:pt>
                <c:pt idx="1053">
                  <c:v>1.5639945231369103</c:v>
                </c:pt>
                <c:pt idx="1054">
                  <c:v>3.5734854623967247</c:v>
                </c:pt>
                <c:pt idx="1055">
                  <c:v>3.7814313263091304</c:v>
                </c:pt>
                <c:pt idx="1056">
                  <c:v>4.2582807071137809</c:v>
                </c:pt>
                <c:pt idx="1057">
                  <c:v>3.9143812513430198</c:v>
                </c:pt>
                <c:pt idx="1058">
                  <c:v>3.6584843272431331</c:v>
                </c:pt>
                <c:pt idx="1059">
                  <c:v>1.7285873855193967</c:v>
                </c:pt>
                <c:pt idx="1060">
                  <c:v>1.5208378192185956</c:v>
                </c:pt>
                <c:pt idx="1061">
                  <c:v>6.2366634254159035</c:v>
                </c:pt>
                <c:pt idx="1062">
                  <c:v>4.454082930656357</c:v>
                </c:pt>
                <c:pt idx="1063">
                  <c:v>3.724081679193656</c:v>
                </c:pt>
                <c:pt idx="1064">
                  <c:v>3.7337074107513075</c:v>
                </c:pt>
                <c:pt idx="1065">
                  <c:v>5.5720682522659413</c:v>
                </c:pt>
                <c:pt idx="1066">
                  <c:v>1.9051329415814375</c:v>
                </c:pt>
                <c:pt idx="1067">
                  <c:v>1.6352330662303134</c:v>
                </c:pt>
                <c:pt idx="1068">
                  <c:v>3.7403508418420155</c:v>
                </c:pt>
                <c:pt idx="1069">
                  <c:v>3.9507411465975411</c:v>
                </c:pt>
                <c:pt idx="1070">
                  <c:v>4.2352313138218234</c:v>
                </c:pt>
                <c:pt idx="1071">
                  <c:v>3.8657747675153171</c:v>
                </c:pt>
                <c:pt idx="1072">
                  <c:v>3.6809834433880688</c:v>
                </c:pt>
                <c:pt idx="1073">
                  <c:v>2.1062030755631826</c:v>
                </c:pt>
                <c:pt idx="1074">
                  <c:v>1.5488551329336075</c:v>
                </c:pt>
                <c:pt idx="1075">
                  <c:v>4.1080854555510333</c:v>
                </c:pt>
                <c:pt idx="1076">
                  <c:v>4.0567335442625643</c:v>
                </c:pt>
                <c:pt idx="1077">
                  <c:v>3.7311418606737221</c:v>
                </c:pt>
                <c:pt idx="1078">
                  <c:v>4.2750513146490965</c:v>
                </c:pt>
                <c:pt idx="1079">
                  <c:v>3.2434501280803008</c:v>
                </c:pt>
                <c:pt idx="1080">
                  <c:v>1.8067201667525736</c:v>
                </c:pt>
                <c:pt idx="1081">
                  <c:v>3.5071447534932805</c:v>
                </c:pt>
                <c:pt idx="1082">
                  <c:v>3.3190105587784071</c:v>
                </c:pt>
                <c:pt idx="1083">
                  <c:v>3.852243111723328</c:v>
                </c:pt>
                <c:pt idx="1084">
                  <c:v>3.4736038767788626</c:v>
                </c:pt>
                <c:pt idx="1085">
                  <c:v>3.9503089521852863</c:v>
                </c:pt>
                <c:pt idx="1086">
                  <c:v>3.0921211819596164</c:v>
                </c:pt>
                <c:pt idx="1087">
                  <c:v>1.73704683455738</c:v>
                </c:pt>
                <c:pt idx="1088">
                  <c:v>1.4976844264321587</c:v>
                </c:pt>
                <c:pt idx="1089">
                  <c:v>2.9117109290616487</c:v>
                </c:pt>
                <c:pt idx="1090">
                  <c:v>3.9239566874329319</c:v>
                </c:pt>
                <c:pt idx="1091">
                  <c:v>3.4297526268948717</c:v>
                </c:pt>
                <c:pt idx="1092">
                  <c:v>3.5582041224175738</c:v>
                </c:pt>
                <c:pt idx="1093">
                  <c:v>2.8949293200389814</c:v>
                </c:pt>
                <c:pt idx="1094">
                  <c:v>1.671240552543803</c:v>
                </c:pt>
                <c:pt idx="1095">
                  <c:v>1.8422548247693111</c:v>
                </c:pt>
                <c:pt idx="1096">
                  <c:v>3.6428674246390913</c:v>
                </c:pt>
                <c:pt idx="1097">
                  <c:v>3.3010309344078257</c:v>
                </c:pt>
                <c:pt idx="1098">
                  <c:v>3.7928432149647104</c:v>
                </c:pt>
                <c:pt idx="1099">
                  <c:v>3.8570508745326828</c:v>
                </c:pt>
                <c:pt idx="1100">
                  <c:v>2.8933119019863667</c:v>
                </c:pt>
                <c:pt idx="1101">
                  <c:v>1.6568065419559654</c:v>
                </c:pt>
                <c:pt idx="1102">
                  <c:v>1.2853205889223625</c:v>
                </c:pt>
                <c:pt idx="1103">
                  <c:v>3.1637992405293405</c:v>
                </c:pt>
                <c:pt idx="1104">
                  <c:v>3.1788898572799162</c:v>
                </c:pt>
                <c:pt idx="1105">
                  <c:v>3.6999577361144103</c:v>
                </c:pt>
                <c:pt idx="1106">
                  <c:v>3.3178878177444231</c:v>
                </c:pt>
                <c:pt idx="1107">
                  <c:v>3.3208310739949338</c:v>
                </c:pt>
                <c:pt idx="1108">
                  <c:v>1.6380788591262976</c:v>
                </c:pt>
                <c:pt idx="1109">
                  <c:v>1.3139273778213558</c:v>
                </c:pt>
                <c:pt idx="1110">
                  <c:v>3.4848297508880663</c:v>
                </c:pt>
                <c:pt idx="1111">
                  <c:v>3.957598112979249</c:v>
                </c:pt>
                <c:pt idx="1112">
                  <c:v>5.0682376657815622</c:v>
                </c:pt>
                <c:pt idx="1113">
                  <c:v>4.297072592128476</c:v>
                </c:pt>
                <c:pt idx="1114">
                  <c:v>2.9920991825824403</c:v>
                </c:pt>
                <c:pt idx="1115">
                  <c:v>1.6321314372793667</c:v>
                </c:pt>
                <c:pt idx="1116">
                  <c:v>1.2031424868657405</c:v>
                </c:pt>
                <c:pt idx="1117">
                  <c:v>3.3673003153672751</c:v>
                </c:pt>
                <c:pt idx="1118">
                  <c:v>3.5727450962231049</c:v>
                </c:pt>
                <c:pt idx="1119">
                  <c:v>4.0080341953188103</c:v>
                </c:pt>
                <c:pt idx="1120">
                  <c:v>3.9060373583480867</c:v>
                </c:pt>
                <c:pt idx="1121">
                  <c:v>3.3404725101588029</c:v>
                </c:pt>
                <c:pt idx="1122">
                  <c:v>1.8789698789560647</c:v>
                </c:pt>
                <c:pt idx="1123">
                  <c:v>1.9990741689199434</c:v>
                </c:pt>
                <c:pt idx="1124">
                  <c:v>4.7070279040229197</c:v>
                </c:pt>
                <c:pt idx="1125">
                  <c:v>6.230098963482174</c:v>
                </c:pt>
                <c:pt idx="1126">
                  <c:v>4.6122877037151611</c:v>
                </c:pt>
                <c:pt idx="1127">
                  <c:v>4.0416589196312067</c:v>
                </c:pt>
                <c:pt idx="1128">
                  <c:v>3.4129690277786069</c:v>
                </c:pt>
                <c:pt idx="1129">
                  <c:v>1.9578561240015031</c:v>
                </c:pt>
                <c:pt idx="1130">
                  <c:v>1.6237621665468231</c:v>
                </c:pt>
                <c:pt idx="1131">
                  <c:v>3.6849977933183298</c:v>
                </c:pt>
                <c:pt idx="1132">
                  <c:v>4.2556337667168789</c:v>
                </c:pt>
                <c:pt idx="1133">
                  <c:v>5.2162986447234188</c:v>
                </c:pt>
                <c:pt idx="1134">
                  <c:v>3.6972309344954177</c:v>
                </c:pt>
                <c:pt idx="1135">
                  <c:v>2.598017606286275</c:v>
                </c:pt>
                <c:pt idx="1136">
                  <c:v>1.4691656889268183</c:v>
                </c:pt>
                <c:pt idx="1137">
                  <c:v>1.2557107769095239</c:v>
                </c:pt>
                <c:pt idx="1138">
                  <c:v>1.6170508335857141</c:v>
                </c:pt>
                <c:pt idx="1139">
                  <c:v>3.266126361827153</c:v>
                </c:pt>
                <c:pt idx="1140">
                  <c:v>3.6688558431778913</c:v>
                </c:pt>
                <c:pt idx="1141">
                  <c:v>3.4871530538895956</c:v>
                </c:pt>
                <c:pt idx="1142">
                  <c:v>3.2525351220132874</c:v>
                </c:pt>
                <c:pt idx="1143">
                  <c:v>1.9831479514873118</c:v>
                </c:pt>
                <c:pt idx="1144">
                  <c:v>1.7904074800637617</c:v>
                </c:pt>
                <c:pt idx="1145">
                  <c:v>3.9112788461695569</c:v>
                </c:pt>
                <c:pt idx="1146">
                  <c:v>3.8503680017177029</c:v>
                </c:pt>
                <c:pt idx="1147">
                  <c:v>5.4988358719917807</c:v>
                </c:pt>
                <c:pt idx="1148">
                  <c:v>4.513408240917653</c:v>
                </c:pt>
                <c:pt idx="1149">
                  <c:v>3.4760246885208628</c:v>
                </c:pt>
                <c:pt idx="1150">
                  <c:v>1.7440312455331866</c:v>
                </c:pt>
                <c:pt idx="1151">
                  <c:v>1.7437012011507484</c:v>
                </c:pt>
                <c:pt idx="1152">
                  <c:v>3.513678768584382</c:v>
                </c:pt>
                <c:pt idx="1153">
                  <c:v>5.7749225886279776</c:v>
                </c:pt>
                <c:pt idx="1154">
                  <c:v>4.7184379584541229</c:v>
                </c:pt>
                <c:pt idx="1155">
                  <c:v>4.0615023155714791</c:v>
                </c:pt>
                <c:pt idx="1156">
                  <c:v>3.2477317935549266</c:v>
                </c:pt>
                <c:pt idx="1157">
                  <c:v>1.6944702735815576</c:v>
                </c:pt>
                <c:pt idx="1158">
                  <c:v>1.3899244875599666</c:v>
                </c:pt>
                <c:pt idx="1159">
                  <c:v>1.43534376757751</c:v>
                </c:pt>
                <c:pt idx="1160">
                  <c:v>3.2997786506210058</c:v>
                </c:pt>
                <c:pt idx="1161">
                  <c:v>3.5435764740077156</c:v>
                </c:pt>
                <c:pt idx="1162">
                  <c:v>3.1880537377070728</c:v>
                </c:pt>
                <c:pt idx="1163">
                  <c:v>2.7934712952560212</c:v>
                </c:pt>
                <c:pt idx="1164">
                  <c:v>1.7489722820249285</c:v>
                </c:pt>
                <c:pt idx="1165">
                  <c:v>1.8900914390186205</c:v>
                </c:pt>
                <c:pt idx="1166">
                  <c:v>3.2531641638584103</c:v>
                </c:pt>
                <c:pt idx="1167">
                  <c:v>3.4769700541180195</c:v>
                </c:pt>
                <c:pt idx="1168">
                  <c:v>3.3334167118765214</c:v>
                </c:pt>
                <c:pt idx="1169">
                  <c:v>3.2439852071525461</c:v>
                </c:pt>
                <c:pt idx="1170">
                  <c:v>3.7672591140944376</c:v>
                </c:pt>
                <c:pt idx="1171">
                  <c:v>2.1837544280033203</c:v>
                </c:pt>
                <c:pt idx="1172">
                  <c:v>1.7672831168828265</c:v>
                </c:pt>
                <c:pt idx="1173">
                  <c:v>3.9758443744495988</c:v>
                </c:pt>
                <c:pt idx="1174">
                  <c:v>3.5424550468454625</c:v>
                </c:pt>
                <c:pt idx="1175">
                  <c:v>3.3891926342050582</c:v>
                </c:pt>
                <c:pt idx="1176">
                  <c:v>2.037890059115111</c:v>
                </c:pt>
                <c:pt idx="1177">
                  <c:v>2.3403241569223141</c:v>
                </c:pt>
                <c:pt idx="1178">
                  <c:v>1.837333903854498</c:v>
                </c:pt>
                <c:pt idx="1179">
                  <c:v>1.4540175732888214</c:v>
                </c:pt>
                <c:pt idx="1180">
                  <c:v>3.4639246197739455</c:v>
                </c:pt>
                <c:pt idx="1181">
                  <c:v>4.4767430542399023</c:v>
                </c:pt>
                <c:pt idx="1182">
                  <c:v>3.7828038320841215</c:v>
                </c:pt>
                <c:pt idx="1183">
                  <c:v>3.9967613183862225</c:v>
                </c:pt>
                <c:pt idx="1184">
                  <c:v>4.2072223882523989</c:v>
                </c:pt>
                <c:pt idx="1185">
                  <c:v>2.0100146030931243</c:v>
                </c:pt>
                <c:pt idx="1186">
                  <c:v>1.3999116630638742</c:v>
                </c:pt>
                <c:pt idx="1187">
                  <c:v>1.7666202772399053</c:v>
                </c:pt>
                <c:pt idx="1188">
                  <c:v>3.3636323311479446</c:v>
                </c:pt>
                <c:pt idx="1189">
                  <c:v>4.6206590565559047</c:v>
                </c:pt>
                <c:pt idx="1190">
                  <c:v>4.1462632563961677</c:v>
                </c:pt>
                <c:pt idx="1191">
                  <c:v>3.8236526673958733</c:v>
                </c:pt>
                <c:pt idx="1192">
                  <c:v>2.3692721086790467</c:v>
                </c:pt>
                <c:pt idx="1193">
                  <c:v>1.9278989024649027</c:v>
                </c:pt>
                <c:pt idx="1194">
                  <c:v>4.1639828506703536</c:v>
                </c:pt>
                <c:pt idx="1195">
                  <c:v>4.3815427308958084</c:v>
                </c:pt>
                <c:pt idx="1196">
                  <c:v>8.2866889706116602</c:v>
                </c:pt>
                <c:pt idx="1197">
                  <c:v>4.9658139055072157</c:v>
                </c:pt>
                <c:pt idx="1198">
                  <c:v>4.0865862465957328</c:v>
                </c:pt>
                <c:pt idx="1199">
                  <c:v>2.371833564977504</c:v>
                </c:pt>
                <c:pt idx="1200">
                  <c:v>1.8037977695433487</c:v>
                </c:pt>
                <c:pt idx="1201">
                  <c:v>5.2897219740339825</c:v>
                </c:pt>
                <c:pt idx="1202">
                  <c:v>5.1474297608651174</c:v>
                </c:pt>
                <c:pt idx="1203">
                  <c:v>3.6579960039515678</c:v>
                </c:pt>
                <c:pt idx="1204">
                  <c:v>5.1642082369328488</c:v>
                </c:pt>
                <c:pt idx="1205">
                  <c:v>3.9505103480314987</c:v>
                </c:pt>
                <c:pt idx="1206">
                  <c:v>2.0895644370990962</c:v>
                </c:pt>
                <c:pt idx="1207">
                  <c:v>2.0536511409456648</c:v>
                </c:pt>
                <c:pt idx="1208">
                  <c:v>4.8342348253347547</c:v>
                </c:pt>
                <c:pt idx="1209">
                  <c:v>4.3445444934932729</c:v>
                </c:pt>
                <c:pt idx="1210">
                  <c:v>3.7503602410542256</c:v>
                </c:pt>
                <c:pt idx="1211">
                  <c:v>4.7341090819168894</c:v>
                </c:pt>
                <c:pt idx="1212">
                  <c:v>4.630691041330059</c:v>
                </c:pt>
                <c:pt idx="1213">
                  <c:v>2.3150280684336275</c:v>
                </c:pt>
                <c:pt idx="1214">
                  <c:v>2.0907519341714718</c:v>
                </c:pt>
                <c:pt idx="1215">
                  <c:v>5.3029032480797573</c:v>
                </c:pt>
                <c:pt idx="1216">
                  <c:v>4.0623309835405736</c:v>
                </c:pt>
                <c:pt idx="1217">
                  <c:v>3.7780152650167067</c:v>
                </c:pt>
                <c:pt idx="1218">
                  <c:v>3.5416996002644479</c:v>
                </c:pt>
                <c:pt idx="1219">
                  <c:v>3.3746673673937613</c:v>
                </c:pt>
                <c:pt idx="1220">
                  <c:v>2.0131197273209129</c:v>
                </c:pt>
                <c:pt idx="1221">
                  <c:v>1.6099969937372065</c:v>
                </c:pt>
                <c:pt idx="1222">
                  <c:v>3.4155945979830125</c:v>
                </c:pt>
                <c:pt idx="1223">
                  <c:v>4.0716448041879598</c:v>
                </c:pt>
                <c:pt idx="1224">
                  <c:v>3.912264738732754</c:v>
                </c:pt>
                <c:pt idx="1225">
                  <c:v>3.6034272797255853</c:v>
                </c:pt>
                <c:pt idx="1226">
                  <c:v>3.599507635894418</c:v>
                </c:pt>
                <c:pt idx="1227">
                  <c:v>2.1107659271198949</c:v>
                </c:pt>
                <c:pt idx="1228">
                  <c:v>2.7105671029017264</c:v>
                </c:pt>
                <c:pt idx="1229">
                  <c:v>3.7015800702880353</c:v>
                </c:pt>
                <c:pt idx="1230">
                  <c:v>3.6233777232750879</c:v>
                </c:pt>
                <c:pt idx="1231">
                  <c:v>3.2767239783091764</c:v>
                </c:pt>
                <c:pt idx="1232">
                  <c:v>3.0072479040226394</c:v>
                </c:pt>
                <c:pt idx="1233">
                  <c:v>3.5600863714109248</c:v>
                </c:pt>
                <c:pt idx="1234">
                  <c:v>2.3055268585238333</c:v>
                </c:pt>
                <c:pt idx="1235">
                  <c:v>1.8136934211141946</c:v>
                </c:pt>
                <c:pt idx="1236">
                  <c:v>3.3563277324277774</c:v>
                </c:pt>
                <c:pt idx="1237">
                  <c:v>3.2040904013335756</c:v>
                </c:pt>
                <c:pt idx="1238">
                  <c:v>3.0280228794220823</c:v>
                </c:pt>
                <c:pt idx="1239">
                  <c:v>3.2215296590394664</c:v>
                </c:pt>
                <c:pt idx="1240">
                  <c:v>3.1621075789695015</c:v>
                </c:pt>
                <c:pt idx="1241">
                  <c:v>1.6971050625708999</c:v>
                </c:pt>
                <c:pt idx="1242">
                  <c:v>1.8058058768283616</c:v>
                </c:pt>
                <c:pt idx="1243">
                  <c:v>3.4697383912199502</c:v>
                </c:pt>
                <c:pt idx="1244">
                  <c:v>3.524015374190077</c:v>
                </c:pt>
                <c:pt idx="1245">
                  <c:v>3.6450789771439691</c:v>
                </c:pt>
                <c:pt idx="1246">
                  <c:v>3.9798774805855479</c:v>
                </c:pt>
                <c:pt idx="1247">
                  <c:v>3.0616207833278333</c:v>
                </c:pt>
                <c:pt idx="1248">
                  <c:v>1.9339262231813559</c:v>
                </c:pt>
                <c:pt idx="1249">
                  <c:v>1.8967116052469948</c:v>
                </c:pt>
                <c:pt idx="1250">
                  <c:v>3.0804453355945411</c:v>
                </c:pt>
                <c:pt idx="1251">
                  <c:v>3.5985370140959345</c:v>
                </c:pt>
                <c:pt idx="1252">
                  <c:v>3.8844554472266943</c:v>
                </c:pt>
                <c:pt idx="1253">
                  <c:v>3.4789336380777991</c:v>
                </c:pt>
                <c:pt idx="1254">
                  <c:v>2.9055290908072373</c:v>
                </c:pt>
                <c:pt idx="1255">
                  <c:v>2.0069268344930613</c:v>
                </c:pt>
                <c:pt idx="1256">
                  <c:v>1.8424169073561758</c:v>
                </c:pt>
                <c:pt idx="1257">
                  <c:v>3.2275047610043019</c:v>
                </c:pt>
                <c:pt idx="1258">
                  <c:v>3.6618477295783771</c:v>
                </c:pt>
                <c:pt idx="1259">
                  <c:v>4.133221772991158</c:v>
                </c:pt>
                <c:pt idx="1260">
                  <c:v>3.9381312918280984</c:v>
                </c:pt>
                <c:pt idx="1261">
                  <c:v>3.2519271022700487</c:v>
                </c:pt>
                <c:pt idx="1262">
                  <c:v>1.9634427321634516</c:v>
                </c:pt>
                <c:pt idx="1263">
                  <c:v>2.0988644972738819</c:v>
                </c:pt>
                <c:pt idx="1264">
                  <c:v>3.2734943281692503</c:v>
                </c:pt>
                <c:pt idx="1265">
                  <c:v>3.7185399676566124</c:v>
                </c:pt>
                <c:pt idx="1266">
                  <c:v>3.7980718562778004</c:v>
                </c:pt>
                <c:pt idx="1267">
                  <c:v>4.5471752179694915</c:v>
                </c:pt>
                <c:pt idx="1268">
                  <c:v>3.5192645610209365</c:v>
                </c:pt>
                <c:pt idx="1269">
                  <c:v>1.9525637912219092</c:v>
                </c:pt>
                <c:pt idx="1270">
                  <c:v>1.7684774645652861</c:v>
                </c:pt>
                <c:pt idx="1271">
                  <c:v>3.4572455608766366</c:v>
                </c:pt>
                <c:pt idx="1272">
                  <c:v>4.302027810369867</c:v>
                </c:pt>
                <c:pt idx="1273">
                  <c:v>3.9837865135321078</c:v>
                </c:pt>
                <c:pt idx="1274">
                  <c:v>3.930730725178166</c:v>
                </c:pt>
                <c:pt idx="1275">
                  <c:v>3.4246398531644755</c:v>
                </c:pt>
                <c:pt idx="1276">
                  <c:v>2.2773302396008486</c:v>
                </c:pt>
                <c:pt idx="1277">
                  <c:v>2.0676748620967342</c:v>
                </c:pt>
                <c:pt idx="1278">
                  <c:v>3.9572309449516729</c:v>
                </c:pt>
                <c:pt idx="1279">
                  <c:v>4.5544973611160424</c:v>
                </c:pt>
                <c:pt idx="1280">
                  <c:v>4.4859211669791188</c:v>
                </c:pt>
                <c:pt idx="1281">
                  <c:v>4.1755795036466772</c:v>
                </c:pt>
                <c:pt idx="1282">
                  <c:v>3.4994599516517813</c:v>
                </c:pt>
                <c:pt idx="1283">
                  <c:v>4.4115905837863423</c:v>
                </c:pt>
                <c:pt idx="1284">
                  <c:v>2.2586584710805404</c:v>
                </c:pt>
                <c:pt idx="1285">
                  <c:v>4.642122969311667</c:v>
                </c:pt>
                <c:pt idx="1286">
                  <c:v>4.7694091113310328</c:v>
                </c:pt>
                <c:pt idx="1287">
                  <c:v>5.6272412613872023</c:v>
                </c:pt>
                <c:pt idx="1288">
                  <c:v>5.3521726104105447</c:v>
                </c:pt>
                <c:pt idx="1289">
                  <c:v>5.6165614941560147</c:v>
                </c:pt>
                <c:pt idx="1290">
                  <c:v>5.2984556202804569</c:v>
                </c:pt>
                <c:pt idx="1291">
                  <c:v>8.6183420211813377</c:v>
                </c:pt>
                <c:pt idx="1292">
                  <c:v>7.3841403291054512E-3</c:v>
                </c:pt>
                <c:pt idx="1293">
                  <c:v>21.119762283206573</c:v>
                </c:pt>
                <c:pt idx="1294">
                  <c:v>7.9330407647012837</c:v>
                </c:pt>
                <c:pt idx="1295">
                  <c:v>5.7852461155172854</c:v>
                </c:pt>
                <c:pt idx="1296">
                  <c:v>4.0876539708307513</c:v>
                </c:pt>
                <c:pt idx="1297">
                  <c:v>3.0703171923178552</c:v>
                </c:pt>
                <c:pt idx="1298">
                  <c:v>2.6565635261615426</c:v>
                </c:pt>
                <c:pt idx="1299">
                  <c:v>4.5406030415109742</c:v>
                </c:pt>
                <c:pt idx="1300">
                  <c:v>5.3700269516155572</c:v>
                </c:pt>
                <c:pt idx="1301">
                  <c:v>5.9140789523032495</c:v>
                </c:pt>
                <c:pt idx="1302">
                  <c:v>4.6917556202471173</c:v>
                </c:pt>
                <c:pt idx="1303">
                  <c:v>3.8907001448333505</c:v>
                </c:pt>
                <c:pt idx="1304">
                  <c:v>1.9913181471509924</c:v>
                </c:pt>
                <c:pt idx="1305">
                  <c:v>3.9853986884253056</c:v>
                </c:pt>
                <c:pt idx="1306">
                  <c:v>5.0454178518289865</c:v>
                </c:pt>
                <c:pt idx="1307">
                  <c:v>5.0135050770020202</c:v>
                </c:pt>
                <c:pt idx="1308">
                  <c:v>4.7426172935899293</c:v>
                </c:pt>
                <c:pt idx="1309">
                  <c:v>4.9068945103968007</c:v>
                </c:pt>
                <c:pt idx="1310">
                  <c:v>4.4296438321950049</c:v>
                </c:pt>
                <c:pt idx="1311">
                  <c:v>2.7787277866910682</c:v>
                </c:pt>
                <c:pt idx="1312">
                  <c:v>2.4091871813748216</c:v>
                </c:pt>
                <c:pt idx="1313">
                  <c:v>5.5029342761535007</c:v>
                </c:pt>
                <c:pt idx="1314">
                  <c:v>5.5380881901019352</c:v>
                </c:pt>
                <c:pt idx="1315">
                  <c:v>4.2145096665612662</c:v>
                </c:pt>
                <c:pt idx="1316">
                  <c:v>4.1655645390287122</c:v>
                </c:pt>
                <c:pt idx="1317">
                  <c:v>3.8171357220253315</c:v>
                </c:pt>
                <c:pt idx="1318">
                  <c:v>2.3307120862405819</c:v>
                </c:pt>
                <c:pt idx="1319">
                  <c:v>2.9930167707873796</c:v>
                </c:pt>
                <c:pt idx="1320">
                  <c:v>5.3416347664177692</c:v>
                </c:pt>
                <c:pt idx="1321">
                  <c:v>6.5850130814021952</c:v>
                </c:pt>
                <c:pt idx="1322">
                  <c:v>5.6242619179819178</c:v>
                </c:pt>
                <c:pt idx="1323">
                  <c:v>5.0503088342460671</c:v>
                </c:pt>
                <c:pt idx="1324">
                  <c:v>4.0931805616962151</c:v>
                </c:pt>
                <c:pt idx="1325">
                  <c:v>2.7772317384292626</c:v>
                </c:pt>
                <c:pt idx="1326">
                  <c:v>2.6325151906895883</c:v>
                </c:pt>
                <c:pt idx="1327">
                  <c:v>3.7155149881192524</c:v>
                </c:pt>
                <c:pt idx="1328">
                  <c:v>3.7997510649695871</c:v>
                </c:pt>
                <c:pt idx="1329">
                  <c:v>4.1537603986095917</c:v>
                </c:pt>
                <c:pt idx="1330">
                  <c:v>4.2352293301328725</c:v>
                </c:pt>
                <c:pt idx="1331">
                  <c:v>2.7500115089489334</c:v>
                </c:pt>
                <c:pt idx="1332">
                  <c:v>2.6838210483987353</c:v>
                </c:pt>
                <c:pt idx="1333">
                  <c:v>3.7126648406442886</c:v>
                </c:pt>
                <c:pt idx="1334">
                  <c:v>4.4734028100794916</c:v>
                </c:pt>
                <c:pt idx="1335">
                  <c:v>4.5103124255220832</c:v>
                </c:pt>
                <c:pt idx="1336">
                  <c:v>4.9847163355122568</c:v>
                </c:pt>
                <c:pt idx="1337">
                  <c:v>5.4610893596886649</c:v>
                </c:pt>
                <c:pt idx="1338">
                  <c:v>4.5324170153804948</c:v>
                </c:pt>
                <c:pt idx="1339">
                  <c:v>2.5733151301476562</c:v>
                </c:pt>
                <c:pt idx="1340">
                  <c:v>1.8809996475538402</c:v>
                </c:pt>
                <c:pt idx="1341">
                  <c:v>4.2132104043715666</c:v>
                </c:pt>
                <c:pt idx="1342">
                  <c:v>5.0385671699822225</c:v>
                </c:pt>
                <c:pt idx="1343">
                  <c:v>5.0108394062064994</c:v>
                </c:pt>
                <c:pt idx="1344">
                  <c:v>5.5884513381260836</c:v>
                </c:pt>
                <c:pt idx="1345">
                  <c:v>5.1903490094444376</c:v>
                </c:pt>
                <c:pt idx="1346">
                  <c:v>2.4902554739518243</c:v>
                </c:pt>
                <c:pt idx="1347">
                  <c:v>2.1974528460618874</c:v>
                </c:pt>
                <c:pt idx="1348">
                  <c:v>4.8121104245757147</c:v>
                </c:pt>
                <c:pt idx="1349">
                  <c:v>7.1255419546044276</c:v>
                </c:pt>
                <c:pt idx="1350">
                  <c:v>6.1488267076707084</c:v>
                </c:pt>
                <c:pt idx="1351">
                  <c:v>5.4283653442358286</c:v>
                </c:pt>
                <c:pt idx="1352">
                  <c:v>4.5550873052566709</c:v>
                </c:pt>
                <c:pt idx="1353">
                  <c:v>2.3667333966406883</c:v>
                </c:pt>
                <c:pt idx="1354">
                  <c:v>2.116391172654323</c:v>
                </c:pt>
                <c:pt idx="1355">
                  <c:v>5.3660319090817445</c:v>
                </c:pt>
                <c:pt idx="1356">
                  <c:v>5.2325767773223122</c:v>
                </c:pt>
                <c:pt idx="1357">
                  <c:v>4.4728933780864404</c:v>
                </c:pt>
                <c:pt idx="1358">
                  <c:v>5.2825128322840857</c:v>
                </c:pt>
                <c:pt idx="1359">
                  <c:v>4.7051955555053295</c:v>
                </c:pt>
                <c:pt idx="1360">
                  <c:v>2.8241663781815656</c:v>
                </c:pt>
                <c:pt idx="1361">
                  <c:v>2.2053127979483786</c:v>
                </c:pt>
                <c:pt idx="1362">
                  <c:v>4.7487750609544079</c:v>
                </c:pt>
                <c:pt idx="1363">
                  <c:v>4.6397094404480104</c:v>
                </c:pt>
                <c:pt idx="1364">
                  <c:v>4.2882664444892997</c:v>
                </c:pt>
                <c:pt idx="1365">
                  <c:v>7.5963600449059143</c:v>
                </c:pt>
                <c:pt idx="1366">
                  <c:v>4.3287348376634549</c:v>
                </c:pt>
                <c:pt idx="1367">
                  <c:v>2.7713827779575064</c:v>
                </c:pt>
                <c:pt idx="1368">
                  <c:v>2.1059241853929769</c:v>
                </c:pt>
                <c:pt idx="1369">
                  <c:v>4.6299109225115469</c:v>
                </c:pt>
                <c:pt idx="1370">
                  <c:v>6.7482744625722049</c:v>
                </c:pt>
                <c:pt idx="1371">
                  <c:v>4.7978379554648196</c:v>
                </c:pt>
                <c:pt idx="1372">
                  <c:v>5.5547246491501561</c:v>
                </c:pt>
                <c:pt idx="1373">
                  <c:v>4.7429361923605793</c:v>
                </c:pt>
                <c:pt idx="1374">
                  <c:v>3.0988157256561024</c:v>
                </c:pt>
                <c:pt idx="1375">
                  <c:v>2.1414105309366285</c:v>
                </c:pt>
                <c:pt idx="1376">
                  <c:v>4.2570879987076164</c:v>
                </c:pt>
                <c:pt idx="1377">
                  <c:v>5.3446082563891792</c:v>
                </c:pt>
                <c:pt idx="1378">
                  <c:v>5.5477139196971299</c:v>
                </c:pt>
                <c:pt idx="1379">
                  <c:v>4.4315654039648917</c:v>
                </c:pt>
                <c:pt idx="1380">
                  <c:v>4.826320244818227</c:v>
                </c:pt>
                <c:pt idx="1381">
                  <c:v>2.3066350059574936</c:v>
                </c:pt>
                <c:pt idx="1382">
                  <c:v>2.0026216359527855</c:v>
                </c:pt>
                <c:pt idx="1383">
                  <c:v>4.3276561025676781</c:v>
                </c:pt>
                <c:pt idx="1384">
                  <c:v>4.3389348696180852</c:v>
                </c:pt>
                <c:pt idx="1385">
                  <c:v>4.8006978633022479</c:v>
                </c:pt>
                <c:pt idx="1386">
                  <c:v>5.229963153445194</c:v>
                </c:pt>
                <c:pt idx="1387">
                  <c:v>4.0693548266981185</c:v>
                </c:pt>
                <c:pt idx="1388">
                  <c:v>2.4331282420522173</c:v>
                </c:pt>
                <c:pt idx="1389">
                  <c:v>2.1364442184821741</c:v>
                </c:pt>
                <c:pt idx="1390">
                  <c:v>4.3113182256861906</c:v>
                </c:pt>
                <c:pt idx="1391">
                  <c:v>4.0059904834245543</c:v>
                </c:pt>
                <c:pt idx="1392">
                  <c:v>5.3703988634833149</c:v>
                </c:pt>
                <c:pt idx="1393">
                  <c:v>4.2733417482922986</c:v>
                </c:pt>
                <c:pt idx="1394">
                  <c:v>3.1063173415066956</c:v>
                </c:pt>
                <c:pt idx="1395">
                  <c:v>2.2047519501834736</c:v>
                </c:pt>
                <c:pt idx="1396">
                  <c:v>1.8813095313693866</c:v>
                </c:pt>
                <c:pt idx="1397">
                  <c:v>2.465260944035744</c:v>
                </c:pt>
                <c:pt idx="1398">
                  <c:v>1.4349991667635134</c:v>
                </c:pt>
                <c:pt idx="1399">
                  <c:v>1.8219371480565456</c:v>
                </c:pt>
                <c:pt idx="1400">
                  <c:v>3.0628384677179579</c:v>
                </c:pt>
                <c:pt idx="1401">
                  <c:v>2.682978459613973</c:v>
                </c:pt>
                <c:pt idx="1402">
                  <c:v>2.0793059185997707</c:v>
                </c:pt>
                <c:pt idx="1403">
                  <c:v>1.7870190467923535</c:v>
                </c:pt>
                <c:pt idx="1404">
                  <c:v>6.4229214606646892E-2</c:v>
                </c:pt>
                <c:pt idx="1405">
                  <c:v>1.7139348995869983</c:v>
                </c:pt>
                <c:pt idx="1406">
                  <c:v>3.9108854779413438</c:v>
                </c:pt>
                <c:pt idx="1407">
                  <c:v>4.0984182753899443</c:v>
                </c:pt>
                <c:pt idx="1408">
                  <c:v>4.3403278802205065</c:v>
                </c:pt>
                <c:pt idx="1409">
                  <c:v>2.7158044686747482</c:v>
                </c:pt>
                <c:pt idx="1410">
                  <c:v>2.3206197484230056</c:v>
                </c:pt>
                <c:pt idx="1411">
                  <c:v>4.5856470236959197</c:v>
                </c:pt>
                <c:pt idx="1412">
                  <c:v>5.2663526723241771</c:v>
                </c:pt>
                <c:pt idx="1413">
                  <c:v>5.4939002175764191</c:v>
                </c:pt>
                <c:pt idx="1414">
                  <c:v>6.2202694783005903</c:v>
                </c:pt>
                <c:pt idx="1415">
                  <c:v>4.6486551146081574</c:v>
                </c:pt>
                <c:pt idx="1416">
                  <c:v>3.7026688290180454</c:v>
                </c:pt>
                <c:pt idx="1417">
                  <c:v>2.4331648640923418</c:v>
                </c:pt>
                <c:pt idx="1418">
                  <c:v>4.7833217049226837</c:v>
                </c:pt>
                <c:pt idx="1419">
                  <c:v>5.1995606076971743</c:v>
                </c:pt>
                <c:pt idx="1420">
                  <c:v>5.7971065152547316</c:v>
                </c:pt>
                <c:pt idx="1421">
                  <c:v>6.1624669073621714</c:v>
                </c:pt>
                <c:pt idx="1422">
                  <c:v>5.8006055362538733</c:v>
                </c:pt>
                <c:pt idx="1423">
                  <c:v>3.1178202916042008</c:v>
                </c:pt>
                <c:pt idx="1424">
                  <c:v>2.4719465227214337</c:v>
                </c:pt>
                <c:pt idx="1425">
                  <c:v>5.3261042288214746</c:v>
                </c:pt>
                <c:pt idx="1426">
                  <c:v>5.5134019110769286</c:v>
                </c:pt>
                <c:pt idx="1427">
                  <c:v>6.4895857299354169</c:v>
                </c:pt>
                <c:pt idx="1428">
                  <c:v>6.1998082537080643</c:v>
                </c:pt>
                <c:pt idx="1429">
                  <c:v>5.5350049404646757</c:v>
                </c:pt>
                <c:pt idx="1430">
                  <c:v>2.7009863086624866</c:v>
                </c:pt>
                <c:pt idx="1431">
                  <c:v>2.5913404419470214</c:v>
                </c:pt>
                <c:pt idx="1432">
                  <c:v>4.5782692099773863</c:v>
                </c:pt>
                <c:pt idx="1433">
                  <c:v>5.9555885004524391</c:v>
                </c:pt>
                <c:pt idx="1434">
                  <c:v>4.9938793765890681</c:v>
                </c:pt>
                <c:pt idx="1435">
                  <c:v>6.7481288068188263</c:v>
                </c:pt>
                <c:pt idx="1436">
                  <c:v>6.5198372636193316</c:v>
                </c:pt>
                <c:pt idx="1437">
                  <c:v>3.4265696571331294</c:v>
                </c:pt>
                <c:pt idx="1438">
                  <c:v>2.9085355290823607</c:v>
                </c:pt>
                <c:pt idx="1439">
                  <c:v>5.0785879192061021</c:v>
                </c:pt>
                <c:pt idx="1440">
                  <c:v>5.5892953726654406</c:v>
                </c:pt>
                <c:pt idx="1441">
                  <c:v>5.5154829235429084</c:v>
                </c:pt>
                <c:pt idx="1442">
                  <c:v>5.5498346634880811</c:v>
                </c:pt>
                <c:pt idx="1443">
                  <c:v>5.3370556765553339</c:v>
                </c:pt>
                <c:pt idx="1444">
                  <c:v>3.2990835857856857</c:v>
                </c:pt>
                <c:pt idx="1445">
                  <c:v>2.6451938832142678</c:v>
                </c:pt>
                <c:pt idx="1446">
                  <c:v>5.2844257095269498</c:v>
                </c:pt>
                <c:pt idx="1447">
                  <c:v>5.3643275153065391</c:v>
                </c:pt>
                <c:pt idx="1448">
                  <c:v>5.7127974063701066</c:v>
                </c:pt>
                <c:pt idx="1449">
                  <c:v>5.0229850360617645</c:v>
                </c:pt>
                <c:pt idx="1450">
                  <c:v>5.0860500873965027</c:v>
                </c:pt>
                <c:pt idx="1451">
                  <c:v>2.9217856782479643</c:v>
                </c:pt>
                <c:pt idx="1452">
                  <c:v>2.7053349537305951</c:v>
                </c:pt>
                <c:pt idx="1453">
                  <c:v>5.8551731918943677</c:v>
                </c:pt>
                <c:pt idx="1454">
                  <c:v>5.6724344066315346</c:v>
                </c:pt>
                <c:pt idx="1455">
                  <c:v>5.7428184278830123</c:v>
                </c:pt>
                <c:pt idx="1456">
                  <c:v>5.8329383238406693</c:v>
                </c:pt>
                <c:pt idx="1457">
                  <c:v>5.2437839366546175</c:v>
                </c:pt>
                <c:pt idx="1458">
                  <c:v>3.3526406932040249</c:v>
                </c:pt>
                <c:pt idx="1459">
                  <c:v>3.0343565155665693</c:v>
                </c:pt>
                <c:pt idx="1460">
                  <c:v>5.3573013964102714</c:v>
                </c:pt>
                <c:pt idx="1461">
                  <c:v>6.3228930868980635</c:v>
                </c:pt>
                <c:pt idx="1462">
                  <c:v>6.4751261660449417</c:v>
                </c:pt>
                <c:pt idx="1463">
                  <c:v>6.1668779790559585</c:v>
                </c:pt>
                <c:pt idx="1464">
                  <c:v>5.2922423181153677</c:v>
                </c:pt>
                <c:pt idx="1465">
                  <c:v>3.3384689524633115</c:v>
                </c:pt>
                <c:pt idx="1466">
                  <c:v>3.6691932721034952</c:v>
                </c:pt>
                <c:pt idx="1467">
                  <c:v>6.5905942658612968</c:v>
                </c:pt>
                <c:pt idx="1468">
                  <c:v>6.2442047735559143</c:v>
                </c:pt>
                <c:pt idx="1469">
                  <c:v>6.4152612969481249</c:v>
                </c:pt>
                <c:pt idx="1470">
                  <c:v>6.1761286129943791</c:v>
                </c:pt>
                <c:pt idx="1471">
                  <c:v>5.1266329776838049</c:v>
                </c:pt>
                <c:pt idx="1472">
                  <c:v>3.3128482616217143</c:v>
                </c:pt>
                <c:pt idx="1473">
                  <c:v>3.0819933511130104</c:v>
                </c:pt>
                <c:pt idx="1474">
                  <c:v>5.4261218455858486</c:v>
                </c:pt>
                <c:pt idx="1475">
                  <c:v>6.6914851380180655</c:v>
                </c:pt>
                <c:pt idx="1476">
                  <c:v>7.035946904809034</c:v>
                </c:pt>
                <c:pt idx="1477">
                  <c:v>6.7093209685720439</c:v>
                </c:pt>
                <c:pt idx="1478">
                  <c:v>5.1787300064297588</c:v>
                </c:pt>
                <c:pt idx="1479">
                  <c:v>4.0504186216970988</c:v>
                </c:pt>
                <c:pt idx="1480">
                  <c:v>3.2439435877998064</c:v>
                </c:pt>
                <c:pt idx="1481">
                  <c:v>8.6417013153062197</c:v>
                </c:pt>
                <c:pt idx="1482">
                  <c:v>8.0066540705227442</c:v>
                </c:pt>
                <c:pt idx="1483">
                  <c:v>7.9104898212912067</c:v>
                </c:pt>
                <c:pt idx="1484">
                  <c:v>6.7408010279098978</c:v>
                </c:pt>
                <c:pt idx="1485">
                  <c:v>5.9609359559086688</c:v>
                </c:pt>
                <c:pt idx="1486">
                  <c:v>2.9892344289566499</c:v>
                </c:pt>
                <c:pt idx="1487">
                  <c:v>2.8751937776569525</c:v>
                </c:pt>
                <c:pt idx="1488">
                  <c:v>7.1426324442306957</c:v>
                </c:pt>
                <c:pt idx="1489">
                  <c:v>6.9751220781958665</c:v>
                </c:pt>
                <c:pt idx="1490">
                  <c:v>6.7424082004180601</c:v>
                </c:pt>
                <c:pt idx="1491">
                  <c:v>6.4760752154350349</c:v>
                </c:pt>
                <c:pt idx="1492">
                  <c:v>5.0245378551947244</c:v>
                </c:pt>
                <c:pt idx="1493">
                  <c:v>3.2344744492555808</c:v>
                </c:pt>
                <c:pt idx="1494">
                  <c:v>2.5637135483209228</c:v>
                </c:pt>
                <c:pt idx="1495">
                  <c:v>3.0677475816557758</c:v>
                </c:pt>
                <c:pt idx="1496">
                  <c:v>6.7899717923538834</c:v>
                </c:pt>
                <c:pt idx="1497">
                  <c:v>6.7238068558522546</c:v>
                </c:pt>
                <c:pt idx="1498">
                  <c:v>6.5861716391584553</c:v>
                </c:pt>
                <c:pt idx="1499">
                  <c:v>5.8646987995661322</c:v>
                </c:pt>
                <c:pt idx="1500">
                  <c:v>3.2131172820970373</c:v>
                </c:pt>
                <c:pt idx="1501">
                  <c:v>3.7042819416990587</c:v>
                </c:pt>
                <c:pt idx="1502">
                  <c:v>6.4132758934376453</c:v>
                </c:pt>
                <c:pt idx="1503">
                  <c:v>6.7508298117713634</c:v>
                </c:pt>
                <c:pt idx="1504">
                  <c:v>6.5584273493301444</c:v>
                </c:pt>
                <c:pt idx="1505">
                  <c:v>6.4020299010966699</c:v>
                </c:pt>
                <c:pt idx="1506">
                  <c:v>5.8367405306180808</c:v>
                </c:pt>
                <c:pt idx="1507">
                  <c:v>3.9839622141504383</c:v>
                </c:pt>
                <c:pt idx="1508">
                  <c:v>2.8113321989607911</c:v>
                </c:pt>
                <c:pt idx="1509">
                  <c:v>9.0361712449531257</c:v>
                </c:pt>
                <c:pt idx="1510">
                  <c:v>6.749735270451108</c:v>
                </c:pt>
                <c:pt idx="1511">
                  <c:v>6.4914745546737809</c:v>
                </c:pt>
                <c:pt idx="1512">
                  <c:v>6.4677186346590396</c:v>
                </c:pt>
                <c:pt idx="1513">
                  <c:v>6.0965112001480373</c:v>
                </c:pt>
                <c:pt idx="1514">
                  <c:v>3.4381062598998842</c:v>
                </c:pt>
                <c:pt idx="1515">
                  <c:v>4.6396253103554113</c:v>
                </c:pt>
                <c:pt idx="1516">
                  <c:v>5.5072039291837864</c:v>
                </c:pt>
                <c:pt idx="1517">
                  <c:v>6.3324610617530261</c:v>
                </c:pt>
                <c:pt idx="1518">
                  <c:v>7.3643096707808748</c:v>
                </c:pt>
                <c:pt idx="1519">
                  <c:v>8.9489299607990773</c:v>
                </c:pt>
                <c:pt idx="1520">
                  <c:v>6.4916847163726503</c:v>
                </c:pt>
                <c:pt idx="1521">
                  <c:v>3.5746995475207739</c:v>
                </c:pt>
                <c:pt idx="1522">
                  <c:v>3.0045678646583425</c:v>
                </c:pt>
                <c:pt idx="1523">
                  <c:v>5.3576305885523068</c:v>
                </c:pt>
                <c:pt idx="1524">
                  <c:v>3.201446832559844</c:v>
                </c:pt>
                <c:pt idx="1525">
                  <c:v>4.9921203321704324</c:v>
                </c:pt>
                <c:pt idx="1526">
                  <c:v>5.8931992026768363</c:v>
                </c:pt>
                <c:pt idx="1527">
                  <c:v>5.5614414443176807</c:v>
                </c:pt>
                <c:pt idx="1528">
                  <c:v>3.2832988871012891</c:v>
                </c:pt>
                <c:pt idx="1529">
                  <c:v>2.8326648462753568</c:v>
                </c:pt>
                <c:pt idx="1530">
                  <c:v>5.2156604446236621</c:v>
                </c:pt>
                <c:pt idx="1531">
                  <c:v>5.6333241473394837</c:v>
                </c:pt>
                <c:pt idx="1532">
                  <c:v>5.5244637224352848</c:v>
                </c:pt>
                <c:pt idx="1533">
                  <c:v>4.3720156446657885</c:v>
                </c:pt>
                <c:pt idx="1534">
                  <c:v>4.6280608769297125</c:v>
                </c:pt>
                <c:pt idx="1535">
                  <c:v>3.039638943210409</c:v>
                </c:pt>
                <c:pt idx="1536">
                  <c:v>2.9174188461905772</c:v>
                </c:pt>
                <c:pt idx="1537">
                  <c:v>5.4390363913669608</c:v>
                </c:pt>
                <c:pt idx="1538">
                  <c:v>6.3952532096643857</c:v>
                </c:pt>
                <c:pt idx="1539">
                  <c:v>5.6008393137753663</c:v>
                </c:pt>
                <c:pt idx="1540">
                  <c:v>6.1481939521057338</c:v>
                </c:pt>
                <c:pt idx="1541">
                  <c:v>5.4957761255457562</c:v>
                </c:pt>
                <c:pt idx="1542">
                  <c:v>3.398305844852703</c:v>
                </c:pt>
                <c:pt idx="1543">
                  <c:v>2.2274511638293117</c:v>
                </c:pt>
                <c:pt idx="1544">
                  <c:v>3.277235258790979</c:v>
                </c:pt>
                <c:pt idx="1545">
                  <c:v>6.1109674573793331</c:v>
                </c:pt>
                <c:pt idx="1546">
                  <c:v>6.0550986222085639</c:v>
                </c:pt>
                <c:pt idx="1547">
                  <c:v>6.8671660281055633</c:v>
                </c:pt>
                <c:pt idx="1548">
                  <c:v>5.8995509651175722</c:v>
                </c:pt>
                <c:pt idx="1549">
                  <c:v>5.6131566995179156</c:v>
                </c:pt>
                <c:pt idx="1550">
                  <c:v>4.1958559280562131</c:v>
                </c:pt>
                <c:pt idx="1551">
                  <c:v>6.1758759017340967</c:v>
                </c:pt>
                <c:pt idx="1552">
                  <c:v>9.0707836127618702</c:v>
                </c:pt>
                <c:pt idx="1553">
                  <c:v>6.383111874522716</c:v>
                </c:pt>
                <c:pt idx="1554">
                  <c:v>7.4176178666540489</c:v>
                </c:pt>
                <c:pt idx="1555">
                  <c:v>5.5644766265910572</c:v>
                </c:pt>
                <c:pt idx="1556">
                  <c:v>3.1313126493133194</c:v>
                </c:pt>
                <c:pt idx="1557">
                  <c:v>2.714053732882598</c:v>
                </c:pt>
                <c:pt idx="1558">
                  <c:v>5.8231508251682813</c:v>
                </c:pt>
                <c:pt idx="1559">
                  <c:v>7.0330493464417705</c:v>
                </c:pt>
                <c:pt idx="1560">
                  <c:v>5.6454776067640005</c:v>
                </c:pt>
                <c:pt idx="1561">
                  <c:v>6.8873770812597641</c:v>
                </c:pt>
                <c:pt idx="1562">
                  <c:v>6.1873013560988195</c:v>
                </c:pt>
                <c:pt idx="1563">
                  <c:v>3.4533020042101503</c:v>
                </c:pt>
                <c:pt idx="1564">
                  <c:v>3.6188100457146177</c:v>
                </c:pt>
                <c:pt idx="1565">
                  <c:v>6.9328956434840592</c:v>
                </c:pt>
                <c:pt idx="1566">
                  <c:v>6.6223605457902996</c:v>
                </c:pt>
                <c:pt idx="1567">
                  <c:v>7.4042051998327327</c:v>
                </c:pt>
                <c:pt idx="1568">
                  <c:v>7.0818628869668911</c:v>
                </c:pt>
                <c:pt idx="1569">
                  <c:v>6.8020605037133786</c:v>
                </c:pt>
                <c:pt idx="1570">
                  <c:v>4.0111745375448704</c:v>
                </c:pt>
                <c:pt idx="1571">
                  <c:v>3.5678395667118874</c:v>
                </c:pt>
                <c:pt idx="1572">
                  <c:v>8.3215934699274285</c:v>
                </c:pt>
                <c:pt idx="1573">
                  <c:v>13.141036029502692</c:v>
                </c:pt>
                <c:pt idx="1574">
                  <c:v>10.629342600888998</c:v>
                </c:pt>
                <c:pt idx="1575">
                  <c:v>6.0915865042108805</c:v>
                </c:pt>
                <c:pt idx="1576">
                  <c:v>5.715017676165008</c:v>
                </c:pt>
                <c:pt idx="1577">
                  <c:v>4.5445141408806204</c:v>
                </c:pt>
                <c:pt idx="1578">
                  <c:v>3.17668689374548</c:v>
                </c:pt>
                <c:pt idx="1579">
                  <c:v>5.656893463112012</c:v>
                </c:pt>
                <c:pt idx="1580">
                  <c:v>8.1940198345144921</c:v>
                </c:pt>
                <c:pt idx="1581">
                  <c:v>5.7162363512446106</c:v>
                </c:pt>
                <c:pt idx="1582">
                  <c:v>7.6357988514297963</c:v>
                </c:pt>
                <c:pt idx="1583">
                  <c:v>6.6022520326293099</c:v>
                </c:pt>
                <c:pt idx="1584">
                  <c:v>4.2637122205769353</c:v>
                </c:pt>
                <c:pt idx="1585">
                  <c:v>3.6499194809010285</c:v>
                </c:pt>
                <c:pt idx="1586">
                  <c:v>5.0847496045688256</c:v>
                </c:pt>
                <c:pt idx="1587">
                  <c:v>6.2260496354448316</c:v>
                </c:pt>
                <c:pt idx="1588">
                  <c:v>5.621975563332871</c:v>
                </c:pt>
                <c:pt idx="1589">
                  <c:v>5.4488755583227979</c:v>
                </c:pt>
                <c:pt idx="1590">
                  <c:v>4.8610284113801594</c:v>
                </c:pt>
                <c:pt idx="1591">
                  <c:v>2.7687622360904522</c:v>
                </c:pt>
                <c:pt idx="1592">
                  <c:v>3.080393905953501</c:v>
                </c:pt>
                <c:pt idx="1593">
                  <c:v>5.5882536625030959</c:v>
                </c:pt>
                <c:pt idx="1594">
                  <c:v>7.043303886343657</c:v>
                </c:pt>
                <c:pt idx="1595">
                  <c:v>5.1609967278527318</c:v>
                </c:pt>
                <c:pt idx="1596">
                  <c:v>6.0785405627480085</c:v>
                </c:pt>
                <c:pt idx="1597">
                  <c:v>4.8889146914942048</c:v>
                </c:pt>
                <c:pt idx="1598">
                  <c:v>3.1138332942789759</c:v>
                </c:pt>
                <c:pt idx="1599">
                  <c:v>2.8638822459221585</c:v>
                </c:pt>
                <c:pt idx="1600">
                  <c:v>5.5383831014994094</c:v>
                </c:pt>
                <c:pt idx="1601">
                  <c:v>4.5509180839867645</c:v>
                </c:pt>
                <c:pt idx="1602">
                  <c:v>5.4034712912726004</c:v>
                </c:pt>
                <c:pt idx="1603">
                  <c:v>5.5549164975569321</c:v>
                </c:pt>
                <c:pt idx="1604">
                  <c:v>5.3309168508055835</c:v>
                </c:pt>
                <c:pt idx="1605">
                  <c:v>3.7247069356126201</c:v>
                </c:pt>
                <c:pt idx="1606">
                  <c:v>3.4922792438913564</c:v>
                </c:pt>
                <c:pt idx="1607">
                  <c:v>5.1316305085576532</c:v>
                </c:pt>
                <c:pt idx="1608">
                  <c:v>7.6170668642851203</c:v>
                </c:pt>
                <c:pt idx="1609">
                  <c:v>5.5802932190436918</c:v>
                </c:pt>
                <c:pt idx="1610">
                  <c:v>5.3558541047489019</c:v>
                </c:pt>
                <c:pt idx="1611">
                  <c:v>5.6933616612868754</c:v>
                </c:pt>
                <c:pt idx="1612">
                  <c:v>2.8101113209387614</c:v>
                </c:pt>
                <c:pt idx="1613">
                  <c:v>2.6406113189534999</c:v>
                </c:pt>
                <c:pt idx="1614">
                  <c:v>4.820683462674892</c:v>
                </c:pt>
                <c:pt idx="1615">
                  <c:v>5.1320539489996548</c:v>
                </c:pt>
                <c:pt idx="1616">
                  <c:v>5.8468907470557889</c:v>
                </c:pt>
                <c:pt idx="1617">
                  <c:v>5.2059703365206156</c:v>
                </c:pt>
                <c:pt idx="1618">
                  <c:v>4.5034121950788588</c:v>
                </c:pt>
                <c:pt idx="1619">
                  <c:v>3.3784802215094891</c:v>
                </c:pt>
                <c:pt idx="1620">
                  <c:v>2.7943246758555969</c:v>
                </c:pt>
                <c:pt idx="1621">
                  <c:v>5.6244127934188173</c:v>
                </c:pt>
                <c:pt idx="1622">
                  <c:v>29.499363061580585</c:v>
                </c:pt>
                <c:pt idx="1623">
                  <c:v>12.435805415323522</c:v>
                </c:pt>
                <c:pt idx="1624">
                  <c:v>14.147296982070365</c:v>
                </c:pt>
                <c:pt idx="1625">
                  <c:v>9.509430384263645</c:v>
                </c:pt>
                <c:pt idx="1626">
                  <c:v>6.0476848795257103</c:v>
                </c:pt>
                <c:pt idx="1627">
                  <c:v>4.3199805231832897</c:v>
                </c:pt>
                <c:pt idx="1628">
                  <c:v>6.7791844951764926</c:v>
                </c:pt>
                <c:pt idx="1629">
                  <c:v>7.9220925573722889</c:v>
                </c:pt>
                <c:pt idx="1630">
                  <c:v>12.155099728916356</c:v>
                </c:pt>
                <c:pt idx="1631">
                  <c:v>7.9671986874694678</c:v>
                </c:pt>
                <c:pt idx="1632">
                  <c:v>8.3943605069001634</c:v>
                </c:pt>
                <c:pt idx="1633">
                  <c:v>4.2515036541759104</c:v>
                </c:pt>
                <c:pt idx="1634">
                  <c:v>3.2236724325849999</c:v>
                </c:pt>
                <c:pt idx="1635">
                  <c:v>5.9578858796943379</c:v>
                </c:pt>
                <c:pt idx="1636">
                  <c:v>10.895025896370216</c:v>
                </c:pt>
                <c:pt idx="1637">
                  <c:v>9.0588769956727528</c:v>
                </c:pt>
                <c:pt idx="1638">
                  <c:v>12.136311456758055</c:v>
                </c:pt>
                <c:pt idx="1639">
                  <c:v>10.362503042462889</c:v>
                </c:pt>
                <c:pt idx="1640">
                  <c:v>5.8315697708544834</c:v>
                </c:pt>
                <c:pt idx="1641">
                  <c:v>3.9052053024324422</c:v>
                </c:pt>
                <c:pt idx="1642">
                  <c:v>8.2446868530859216</c:v>
                </c:pt>
                <c:pt idx="1643">
                  <c:v>9.6387223719276456</c:v>
                </c:pt>
                <c:pt idx="1644">
                  <c:v>7.6682137184219075</c:v>
                </c:pt>
                <c:pt idx="1645">
                  <c:v>7.9118013296338301</c:v>
                </c:pt>
                <c:pt idx="1646">
                  <c:v>7.7668290897608552</c:v>
                </c:pt>
                <c:pt idx="1647">
                  <c:v>4.9583625047289148</c:v>
                </c:pt>
                <c:pt idx="1648">
                  <c:v>6.0544577923160894</c:v>
                </c:pt>
                <c:pt idx="1649">
                  <c:v>8.19947785197391</c:v>
                </c:pt>
                <c:pt idx="1650">
                  <c:v>11.393425750141434</c:v>
                </c:pt>
                <c:pt idx="1651">
                  <c:v>13.20524292854217</c:v>
                </c:pt>
                <c:pt idx="1652">
                  <c:v>10.903298222157598</c:v>
                </c:pt>
                <c:pt idx="1653">
                  <c:v>6.8347436933737491</c:v>
                </c:pt>
                <c:pt idx="1654">
                  <c:v>4.9657487480105971</c:v>
                </c:pt>
                <c:pt idx="1655">
                  <c:v>4.6741244122626231</c:v>
                </c:pt>
                <c:pt idx="1656">
                  <c:v>6.6356021360039481</c:v>
                </c:pt>
                <c:pt idx="1657">
                  <c:v>8.2121520843250977</c:v>
                </c:pt>
                <c:pt idx="1658">
                  <c:v>8.1998887425428943</c:v>
                </c:pt>
                <c:pt idx="1659">
                  <c:v>9.4727748334202442</c:v>
                </c:pt>
                <c:pt idx="1660">
                  <c:v>6.87099225025786</c:v>
                </c:pt>
                <c:pt idx="1661">
                  <c:v>4.79895622538311</c:v>
                </c:pt>
                <c:pt idx="1662">
                  <c:v>4.3245839304835094</c:v>
                </c:pt>
                <c:pt idx="1663">
                  <c:v>8.4629658674776422</c:v>
                </c:pt>
                <c:pt idx="1664">
                  <c:v>11.475356950019798</c:v>
                </c:pt>
                <c:pt idx="1665">
                  <c:v>8.6551067147100387</c:v>
                </c:pt>
                <c:pt idx="1666">
                  <c:v>7.9011124299588884</c:v>
                </c:pt>
                <c:pt idx="1667">
                  <c:v>8.8948637160237372</c:v>
                </c:pt>
                <c:pt idx="1668">
                  <c:v>4.7590585480141616</c:v>
                </c:pt>
                <c:pt idx="1669">
                  <c:v>3.7685273938450674</c:v>
                </c:pt>
                <c:pt idx="1670">
                  <c:v>7.7541444185378543</c:v>
                </c:pt>
                <c:pt idx="1671">
                  <c:v>9.9883683437625983</c:v>
                </c:pt>
                <c:pt idx="1672">
                  <c:v>13.874344193242202</c:v>
                </c:pt>
                <c:pt idx="1673">
                  <c:v>11.202444828560914</c:v>
                </c:pt>
                <c:pt idx="1674">
                  <c:v>8.1011821716487127</c:v>
                </c:pt>
                <c:pt idx="1675">
                  <c:v>4.1116368527086049</c:v>
                </c:pt>
                <c:pt idx="1676">
                  <c:v>4.2234272437595477</c:v>
                </c:pt>
                <c:pt idx="1677">
                  <c:v>9.1082899232528458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0.16429522456311024</c:v>
                </c:pt>
                <c:pt idx="1709">
                  <c:v>8.2162456680530962</c:v>
                </c:pt>
                <c:pt idx="1710">
                  <c:v>4.4628523165877159</c:v>
                </c:pt>
                <c:pt idx="1711">
                  <c:v>3.8302940412392963</c:v>
                </c:pt>
                <c:pt idx="1712">
                  <c:v>7.9787161508770001</c:v>
                </c:pt>
                <c:pt idx="1713">
                  <c:v>9.5360795046498943</c:v>
                </c:pt>
                <c:pt idx="1714">
                  <c:v>8.9500175737729588</c:v>
                </c:pt>
                <c:pt idx="1715">
                  <c:v>8.4362827788050581</c:v>
                </c:pt>
                <c:pt idx="1716">
                  <c:v>8.8978630474249858</c:v>
                </c:pt>
                <c:pt idx="1717">
                  <c:v>5.7272147569729448</c:v>
                </c:pt>
                <c:pt idx="1718">
                  <c:v>4.1923989217088193</c:v>
                </c:pt>
                <c:pt idx="1719">
                  <c:v>7.9517308215332232</c:v>
                </c:pt>
                <c:pt idx="1720">
                  <c:v>7.3129479817050402</c:v>
                </c:pt>
                <c:pt idx="1721">
                  <c:v>7.855663046616451</c:v>
                </c:pt>
                <c:pt idx="1722">
                  <c:v>8.5670835171982738</c:v>
                </c:pt>
                <c:pt idx="1723">
                  <c:v>7.1002643442475293</c:v>
                </c:pt>
                <c:pt idx="1724">
                  <c:v>5.2892608784871111</c:v>
                </c:pt>
                <c:pt idx="1725">
                  <c:v>5.4617138764271029</c:v>
                </c:pt>
                <c:pt idx="1726">
                  <c:v>8.2880914334978453</c:v>
                </c:pt>
                <c:pt idx="1727">
                  <c:v>9.7290883390927956</c:v>
                </c:pt>
                <c:pt idx="1728">
                  <c:v>8.7055395776122975</c:v>
                </c:pt>
                <c:pt idx="1729">
                  <c:v>9.6204876325449753</c:v>
                </c:pt>
                <c:pt idx="1730">
                  <c:v>8.1460806697683559</c:v>
                </c:pt>
                <c:pt idx="1731">
                  <c:v>4.4539175745641657</c:v>
                </c:pt>
                <c:pt idx="1732">
                  <c:v>4.4094908569521047</c:v>
                </c:pt>
                <c:pt idx="1733">
                  <c:v>8.715043493314047</c:v>
                </c:pt>
                <c:pt idx="1734">
                  <c:v>7.6055953412904209</c:v>
                </c:pt>
                <c:pt idx="1735">
                  <c:v>8.8035807342469017</c:v>
                </c:pt>
                <c:pt idx="1736">
                  <c:v>8.9949776588396269</c:v>
                </c:pt>
                <c:pt idx="1737">
                  <c:v>13.639490235705797</c:v>
                </c:pt>
                <c:pt idx="1738">
                  <c:v>5.8264532483453424</c:v>
                </c:pt>
                <c:pt idx="1739">
                  <c:v>3.3706037846824599</c:v>
                </c:pt>
                <c:pt idx="1740">
                  <c:v>9.1748513338332423</c:v>
                </c:pt>
                <c:pt idx="1741">
                  <c:v>10.113723565918512</c:v>
                </c:pt>
                <c:pt idx="1742">
                  <c:v>9.6676429087369744</c:v>
                </c:pt>
                <c:pt idx="1743">
                  <c:v>8.2069267113742015</c:v>
                </c:pt>
                <c:pt idx="1744">
                  <c:v>7.3957309969476572</c:v>
                </c:pt>
                <c:pt idx="1745">
                  <c:v>6.5310513879851513</c:v>
                </c:pt>
                <c:pt idx="1746">
                  <c:v>4.9051020571424795</c:v>
                </c:pt>
                <c:pt idx="1747">
                  <c:v>9.4295809199108938</c:v>
                </c:pt>
                <c:pt idx="1748">
                  <c:v>9.9915009794793299</c:v>
                </c:pt>
                <c:pt idx="1749">
                  <c:v>7.9919720103141145</c:v>
                </c:pt>
                <c:pt idx="1750">
                  <c:v>10.636764045512244</c:v>
                </c:pt>
                <c:pt idx="1751">
                  <c:v>9.1885351722557935</c:v>
                </c:pt>
                <c:pt idx="1752">
                  <c:v>6.1339594474337256</c:v>
                </c:pt>
                <c:pt idx="1753">
                  <c:v>5.3609387581534547</c:v>
                </c:pt>
                <c:pt idx="1754">
                  <c:v>10.058926041384721</c:v>
                </c:pt>
                <c:pt idx="1755">
                  <c:v>10.211477098567139</c:v>
                </c:pt>
                <c:pt idx="1756">
                  <c:v>14.409833372672434</c:v>
                </c:pt>
                <c:pt idx="1757">
                  <c:v>8.2128651950313287</c:v>
                </c:pt>
                <c:pt idx="1758">
                  <c:v>7.9787154401779858</c:v>
                </c:pt>
                <c:pt idx="1759">
                  <c:v>5.4452548946028436</c:v>
                </c:pt>
                <c:pt idx="1760">
                  <c:v>4.7938871163385501</c:v>
                </c:pt>
                <c:pt idx="1761">
                  <c:v>9.0407706948217363</c:v>
                </c:pt>
                <c:pt idx="1762">
                  <c:v>6.2409390584977853</c:v>
                </c:pt>
                <c:pt idx="1763">
                  <c:v>3.2312286617737254</c:v>
                </c:pt>
                <c:pt idx="1764">
                  <c:v>3.5088743139642324</c:v>
                </c:pt>
                <c:pt idx="1765">
                  <c:v>4.9209314491765568</c:v>
                </c:pt>
                <c:pt idx="1766">
                  <c:v>4.1643371114281775</c:v>
                </c:pt>
                <c:pt idx="1767">
                  <c:v>3.8451131651081649</c:v>
                </c:pt>
                <c:pt idx="1768">
                  <c:v>6.4700684363615979</c:v>
                </c:pt>
                <c:pt idx="1769">
                  <c:v>2.2884879330891899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5112"/>
        <c:axId val="85820608"/>
      </c:lineChart>
      <c:lineChart>
        <c:grouping val="standard"/>
        <c:varyColors val="0"/>
        <c:ser>
          <c:idx val="2"/>
          <c:order val="1"/>
          <c:tx>
            <c:strRef>
              <c:f>'Clean Data'!$C$1</c:f>
              <c:strCache>
                <c:ptCount val="1"/>
                <c:pt idx="0">
                  <c:v>CBS data</c:v>
                </c:pt>
              </c:strCache>
            </c:strRef>
          </c:tx>
          <c:marker>
            <c:symbol val="none"/>
          </c:marker>
          <c:cat>
            <c:numRef>
              <c:f>'Clean Data'!$A$2:$A$1800</c:f>
              <c:numCache>
                <c:formatCode>m/d/yyyy</c:formatCode>
                <c:ptCount val="1799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Data'!$C$2:$C$2570</c:f>
              <c:numCache>
                <c:formatCode>General</c:formatCode>
                <c:ptCount val="2569"/>
                <c:pt idx="0">
                  <c:v>1337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1369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1214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1252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1296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22528"/>
        <c:axId val="211822144"/>
      </c:lineChart>
      <c:dateAx>
        <c:axId val="52151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85820608"/>
        <c:crosses val="autoZero"/>
        <c:auto val="1"/>
        <c:lblOffset val="100"/>
        <c:baseTimeUnit val="days"/>
      </c:dateAx>
      <c:valAx>
        <c:axId val="8582060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5215112"/>
        <c:crosses val="autoZero"/>
        <c:crossBetween val="between"/>
      </c:valAx>
      <c:valAx>
        <c:axId val="2118221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11822528"/>
        <c:crosses val="max"/>
        <c:crossBetween val="between"/>
      </c:valAx>
      <c:dateAx>
        <c:axId val="2118225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822144"/>
        <c:crosses val="autoZero"/>
        <c:auto val="1"/>
        <c:lblOffset val="100"/>
        <c:baseTimeUnit val="days"/>
      </c:date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7A46-6A05-4959-BAE6-40974690F270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3E31-A18F-444E-B5C6-13FD07C5D4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9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6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8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5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3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5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5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3608" y="627534"/>
            <a:ext cx="7772400" cy="2072804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accent2"/>
                </a:solidFill>
              </a:rPr>
              <a:t>Detecting the number of </a:t>
            </a:r>
            <a:r>
              <a:rPr lang="en-US" sz="6000" b="1" dirty="0" err="1" smtClean="0">
                <a:solidFill>
                  <a:schemeClr val="accent2"/>
                </a:solidFill>
              </a:rPr>
              <a:t>zzp’ers</a:t>
            </a:r>
            <a:r>
              <a:rPr lang="en-US" sz="6000" b="1" dirty="0" smtClean="0">
                <a:solidFill>
                  <a:schemeClr val="accent2"/>
                </a:solidFill>
              </a:rPr>
              <a:t> in the Netherlands</a:t>
            </a:r>
            <a:endParaRPr lang="nl-NL" sz="6000" dirty="0">
              <a:solidFill>
                <a:schemeClr val="accent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83768" y="3003798"/>
            <a:ext cx="6400800" cy="46719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sz="2800" dirty="0" smtClean="0"/>
              <a:t>Group 03: Wout, Karim, Roy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56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question: Can social media be used to identify and determine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freelancers/independent contractors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MapReduce method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 a score to tweets: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 for “ZZP”,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“VAR”,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“@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Zpnetwerk”, etc.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-∞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“vacature”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tweets per user per day.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count users with a high enough score.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normalising: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arim\Dropbox\workspace-MBD\MBD\Presentatie\tweetsPerD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6489526" cy="163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366661"/>
              </p:ext>
            </p:extLst>
          </p:nvPr>
        </p:nvGraphicFramePr>
        <p:xfrm>
          <a:off x="593037" y="1563638"/>
          <a:ext cx="8227435" cy="308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81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Conclusion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be used to identify and determine the number of freelancers/independent contractors (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No, not accurately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 the indicators of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E.g. crawling websites mentioned in tweets or other indicators. Implement negative polarity.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Discussion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method to detect when users are no </a:t>
            </a:r>
            <a:r>
              <a:rPr lang="en-GB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ZZPer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anymore.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 user base is not a good representation of society.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Questions</a:t>
            </a:r>
            <a:r>
              <a:rPr lang="nl-NL" sz="6600" b="1" dirty="0" smtClean="0">
                <a:solidFill>
                  <a:schemeClr val="accent2"/>
                </a:solidFill>
              </a:rPr>
              <a:t>?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125</Words>
  <Application>Microsoft Office PowerPoint</Application>
  <PresentationFormat>On-screen Show (16:9)</PresentationFormat>
  <Paragraphs>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Detecting the number of zzp’ers in the Netherlands</vt:lpstr>
      <vt:lpstr>Project Idea</vt:lpstr>
      <vt:lpstr>MapReduce method</vt:lpstr>
      <vt:lpstr>Results</vt:lpstr>
      <vt:lpstr>Results</vt:lpstr>
      <vt:lpstr>Conclusion</vt:lpstr>
      <vt:lpstr>Discussion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as a Corpus for Sentiment Analysis and Opinion Mining</dc:title>
  <dc:creator>Wout</dc:creator>
  <cp:lastModifiedBy>rk</cp:lastModifiedBy>
  <cp:revision>32</cp:revision>
  <dcterms:created xsi:type="dcterms:W3CDTF">2015-09-21T08:56:55Z</dcterms:created>
  <dcterms:modified xsi:type="dcterms:W3CDTF">2016-01-13T20:44:11Z</dcterms:modified>
</cp:coreProperties>
</file>