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D0FC-7B5B-4318-AEF9-634EE0D46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1AC67-7F83-4755-AA8F-07C395A6C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D0DF0-AEFE-487B-9F4D-44144B1A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6931-7AE7-485E-B91D-12678DC65EEA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2A5C0-BE1A-4D5D-B141-477930B1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D886E-CD47-4B7F-ADD7-5635E777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F20-DA32-4154-8117-65697398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4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4630-8DD0-4866-99D0-B2B765E1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D2F2F-0048-43A7-99E7-7CE6DAC14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78A2-2FA2-45BA-979B-3BD18EB9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6931-7AE7-485E-B91D-12678DC65EEA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8EDE-7AB8-4870-A87E-7FBB4116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162B9-0EDB-47F9-B1A6-E10363F2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F20-DA32-4154-8117-65697398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7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41B45-A4DE-497E-A17F-653A10F9C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0E39C-D00B-4C6D-9FE6-CAC0CC4B1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68EA1-6A4F-4409-8CC2-705C644A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6931-7AE7-485E-B91D-12678DC65EEA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E4377-4022-421B-AFDF-455EF06F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46CA0-1E1C-4068-8378-7E3B9FDE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F20-DA32-4154-8117-65697398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1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76FF-62A3-4052-85C5-6FCC5927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3FF4-6558-4651-B2F8-9EE3A91A2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CF862-63F2-4050-8D25-01DF88C0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6931-7AE7-485E-B91D-12678DC65EEA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04ADC-AB1F-4F93-BFF9-F4C6A30F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00465-2680-41DF-B427-6060757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F20-DA32-4154-8117-65697398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DF9F-1C96-47FC-B913-7F64DAEB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D286B-6309-4711-AF8A-A3AB90344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29554-AF48-4083-A964-3E630117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6931-7AE7-485E-B91D-12678DC65EEA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35C35-5083-4571-87C5-98B44D44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BA7D1-C304-491D-BC1B-AFC0BC8C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F20-DA32-4154-8117-65697398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76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2BAE-281E-49FC-9E47-559EB317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BE7F-AA43-4691-BC87-8F49F1300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F5AC7-1DDD-46CF-B8D3-71553EDFF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3BD61-E7FF-45F7-9F4A-5E5B12CE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6931-7AE7-485E-B91D-12678DC65EEA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FD6F8-785F-4FD4-B16F-95450AB5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9B2BE-C2F2-4939-ADE0-E63F39E3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F20-DA32-4154-8117-65697398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86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2F3A-F8FB-4F46-ACA4-A2547323D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62EFD-AE09-4E19-BD23-35323867D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B810E-C2A9-426B-80CF-43DE6F001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94DC2-67BD-4D15-8636-ACEF8EB08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23E18-D983-42A5-BF3F-967C1DAE6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0E83C-BEB0-4AC6-BE15-D16417CA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6931-7AE7-485E-B91D-12678DC65EEA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C4230-9C4F-4783-93C5-DDF7209B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259B5-A99B-4D1E-9B88-A9DEF5B8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F20-DA32-4154-8117-65697398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91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8D14-184C-4041-B511-9FAB335A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D2E56-4BFF-491E-8227-7DB05AB0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6931-7AE7-485E-B91D-12678DC65EEA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A79F7-88A5-4AAF-AB68-B9C88CDE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DBA96-9100-45B8-A0EB-C58454A9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F20-DA32-4154-8117-65697398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8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388BF-8A21-4E47-B30E-A34B9D7E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6931-7AE7-485E-B91D-12678DC65EEA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37470-4030-41DB-90E4-91270D4B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DDCC3-0BB0-4D28-8D93-113A18C6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F20-DA32-4154-8117-65697398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22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26DF-2DAC-430D-83F1-5DE651B6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FE7F-D8ED-4C99-8345-E15A9651C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68D77-C4FE-41DF-8F45-1546F2631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D770-B25A-456E-B15C-8A7E9DAC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6931-7AE7-485E-B91D-12678DC65EEA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ED4CB-F5F1-474D-B5EA-BAB6A877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FA1FA-0819-4D9C-A2B4-D2BC3297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F20-DA32-4154-8117-65697398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02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946C-8305-401C-9697-A76C0572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71DF9-8EF1-4F91-BB6A-E8B295B66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C2421-CE98-4153-989B-B77FB5A0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3B3A3-6CC7-45B8-A3D3-39E09E43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6931-7AE7-485E-B91D-12678DC65EEA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A969F-9F50-47A4-A527-27D9BFAB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4F959-A808-4F10-9AF0-B63B8643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F20-DA32-4154-8117-65697398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43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7579A-DDCF-4B1E-986A-FE4139E7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ACE56-5955-4E44-AD42-EA672016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52DE-491F-49D0-8247-86BA4F03B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E6931-7AE7-485E-B91D-12678DC65EEA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A4B72-DB5F-428E-A536-E788617FA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E03-7A43-44D4-92D2-AC85471B5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F4F20-DA32-4154-8117-65697398E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65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94ED18-1E43-4A0D-88F3-7345888E7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N" sz="5600">
                <a:solidFill>
                  <a:srgbClr val="FFFFFF"/>
                </a:solidFill>
              </a:rPr>
              <a:t>Parallel attention mechanism in NMT</a:t>
            </a:r>
          </a:p>
        </p:txBody>
      </p:sp>
    </p:spTree>
    <p:extLst>
      <p:ext uri="{BB962C8B-B14F-4D97-AF65-F5344CB8AC3E}">
        <p14:creationId xmlns:p14="http://schemas.microsoft.com/office/powerpoint/2010/main" val="211638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8AA157-CCCD-45EC-AA67-B9B848F3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X axis represents no of sentences</a:t>
            </a:r>
          </a:p>
          <a:p>
            <a:r>
              <a:rPr lang="en-US" sz="1800" dirty="0"/>
              <a:t>Y axis represents time in minutes it took to train the model.</a:t>
            </a:r>
          </a:p>
          <a:p>
            <a:endParaRPr lang="en-US" sz="1800" dirty="0"/>
          </a:p>
          <a:p>
            <a:r>
              <a:rPr lang="en-US" sz="1800" dirty="0"/>
              <a:t>On average I got a bleu score of 0.75+- 0.05</a:t>
            </a:r>
          </a:p>
          <a:p>
            <a:endParaRPr lang="en-US" sz="1800" dirty="0"/>
          </a:p>
          <a:p>
            <a:r>
              <a:rPr lang="en-US" sz="1800"/>
              <a:t>I see it as a good model.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B28E11-B84D-41B7-A4E5-D37E3EE40A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64564" y="536329"/>
            <a:ext cx="5701542" cy="529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6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C89E76-75B6-4471-9FC7-4CEE863D9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4813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9430-D912-4E66-893F-A307178A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AF6C-4AA4-4AA5-AA2F-E6640274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1.Encoder – Decoder Model</a:t>
            </a:r>
          </a:p>
          <a:p>
            <a:r>
              <a:rPr lang="en-IN" dirty="0"/>
              <a:t>2.Encoder – Decoder Model with attention	</a:t>
            </a:r>
          </a:p>
        </p:txBody>
      </p:sp>
    </p:spTree>
    <p:extLst>
      <p:ext uri="{BB962C8B-B14F-4D97-AF65-F5344CB8AC3E}">
        <p14:creationId xmlns:p14="http://schemas.microsoft.com/office/powerpoint/2010/main" val="156919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0DC0-8681-4E54-B1C4-649A9312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Encoder-Decoder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E038-E57F-4235-B779-283553C50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Encoder is responsible for encoding the entire sentence into context vector</a:t>
            </a:r>
          </a:p>
          <a:p>
            <a:r>
              <a:rPr lang="en-IN" dirty="0"/>
              <a:t>Decoder is responsible for decoding the context vector generated from Encoder</a:t>
            </a:r>
          </a:p>
          <a:p>
            <a:r>
              <a:rPr lang="en-IN" dirty="0"/>
              <a:t>Key is they are trained end to end rather than training the elements separately</a:t>
            </a:r>
          </a:p>
          <a:p>
            <a:r>
              <a:rPr lang="en-IN" dirty="0"/>
              <a:t>Instead of using popular LTSM we use GRU(Gated Recurrent Unit)</a:t>
            </a:r>
          </a:p>
          <a:p>
            <a:r>
              <a:rPr lang="en-US" dirty="0"/>
              <a:t>GRU is better than LSTM as it is easy to modify and doesn't need memory units, therefore, faster to train than LSTM and give as per performance.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14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7E92-EF3B-4873-8027-E5321AA1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Attention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6BA11-233F-4306-BD84-AAFA2D285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are going through long sentences everything combined into one context vector will make neural network difficult to cope with</a:t>
            </a:r>
          </a:p>
          <a:p>
            <a:r>
              <a:rPr lang="en-IN" dirty="0"/>
              <a:t>So For this reason attention mechanisms are introduced</a:t>
            </a:r>
          </a:p>
          <a:p>
            <a:r>
              <a:rPr lang="en-IN" dirty="0"/>
              <a:t>Attention mechanism tells you alignment along with the meaning</a:t>
            </a:r>
          </a:p>
        </p:txBody>
      </p:sp>
    </p:spTree>
    <p:extLst>
      <p:ext uri="{BB962C8B-B14F-4D97-AF65-F5344CB8AC3E}">
        <p14:creationId xmlns:p14="http://schemas.microsoft.com/office/powerpoint/2010/main" val="149532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9CDB-7991-477D-888F-9CC215C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Encoder-Decoder model with attention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80AE9-89FE-4797-8F88-DF6E03BE8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model with attention layer uses alignment and meaning to translate the sentence.</a:t>
            </a:r>
          </a:p>
          <a:p>
            <a:r>
              <a:rPr lang="en-IN" dirty="0"/>
              <a:t>Let’s compare two models with diagrams</a:t>
            </a:r>
          </a:p>
        </p:txBody>
      </p:sp>
    </p:spTree>
    <p:extLst>
      <p:ext uri="{BB962C8B-B14F-4D97-AF65-F5344CB8AC3E}">
        <p14:creationId xmlns:p14="http://schemas.microsoft.com/office/powerpoint/2010/main" val="124609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5FFB-50BD-4F68-968B-5A0AF27F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614D11-1082-4794-A4A4-FCEE0F0CA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909" y="1716121"/>
            <a:ext cx="3528289" cy="3443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EEF443-FE78-40BA-A2E5-E16A2A7DD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561" y="1843296"/>
            <a:ext cx="2683134" cy="317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2FA7-24BA-42DA-A542-A6DB9C64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attention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F359-A614-403B-BB57-B9D7CE846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 reason behind this idea is that getting long term dependencies using LTSM or GRU takes more processing time because of loops and learning from previous steps.</a:t>
            </a:r>
          </a:p>
          <a:p>
            <a:r>
              <a:rPr lang="en-IN" dirty="0"/>
              <a:t>So for this reason we need to reduce processing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96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3DAD-C695-4710-80C4-6B64A584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idea of Parallel Attention Systems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9D40A-C95F-44CB-987F-3AF61665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the basic idea of parallel attention systems</a:t>
            </a:r>
          </a:p>
          <a:p>
            <a:r>
              <a:rPr lang="en-IN" dirty="0"/>
              <a:t>Instead of stacking encoder layers we run them in parallel and feed into the decoder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BA4C0-90DB-44FD-A4FA-E290B3987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4" y="3567113"/>
            <a:ext cx="4086809" cy="273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9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02EA-995F-4CC6-84EC-11F92703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Project goals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80D8-30C7-4224-A19B-EB3B5BE4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Compare the training time and performance between sequential and parallel model</a:t>
            </a:r>
          </a:p>
          <a:p>
            <a:r>
              <a:rPr lang="en-IN" dirty="0"/>
              <a:t>In sequential model I ran 30000 sentences as training and it took 5-6 minutes to run</a:t>
            </a:r>
          </a:p>
          <a:p>
            <a:r>
              <a:rPr lang="en-IN" dirty="0"/>
              <a:t>I couldn’t achieve coding the model in parallel. Though I have some results on the model I wrote and how good it is in </a:t>
            </a:r>
            <a:r>
              <a:rPr lang="en-IN" dirty="0" err="1"/>
              <a:t>traslation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43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308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Parallel attention mechanism in NMT</vt:lpstr>
      <vt:lpstr>Overview</vt:lpstr>
      <vt:lpstr>Encoder-Decoder Model</vt:lpstr>
      <vt:lpstr>Why Attention Layer</vt:lpstr>
      <vt:lpstr>Encoder-Decoder model with attention layer</vt:lpstr>
      <vt:lpstr>Comparison</vt:lpstr>
      <vt:lpstr>Parallel attention Systems</vt:lpstr>
      <vt:lpstr>Basic idea of Parallel Attention Systems</vt:lpstr>
      <vt:lpstr>Project goals and results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attention mechanism in NMT</dc:title>
  <dc:creator>Ravi Teja Kolla</dc:creator>
  <cp:lastModifiedBy>Ravi Teja Kolla</cp:lastModifiedBy>
  <cp:revision>2</cp:revision>
  <dcterms:created xsi:type="dcterms:W3CDTF">2019-12-02T01:23:17Z</dcterms:created>
  <dcterms:modified xsi:type="dcterms:W3CDTF">2019-12-02T02:21:46Z</dcterms:modified>
</cp:coreProperties>
</file>