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4"/>
  </p:notesMasterIdLst>
  <p:handoutMasterIdLst>
    <p:handoutMasterId r:id="rId25"/>
  </p:handoutMasterIdLst>
  <p:sldIdLst>
    <p:sldId id="256" r:id="rId10"/>
    <p:sldId id="262" r:id="rId11"/>
    <p:sldId id="257" r:id="rId12"/>
    <p:sldId id="259" r:id="rId13"/>
    <p:sldId id="261" r:id="rId14"/>
    <p:sldId id="260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3" autoAdjust="0"/>
    <p:restoredTop sz="99728" autoAdjust="0"/>
  </p:normalViewPr>
  <p:slideViewPr>
    <p:cSldViewPr snapToGrid="0">
      <p:cViewPr varScale="1">
        <p:scale>
          <a:sx n="86" d="100"/>
          <a:sy n="86" d="100"/>
        </p:scale>
        <p:origin x="126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Programming Crash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CS 284 D</a:t>
            </a:r>
          </a:p>
          <a:p>
            <a:r>
              <a:rPr lang="en-US" dirty="0"/>
              <a:t>Course Instructor: Jia Xu</a:t>
            </a:r>
          </a:p>
          <a:p>
            <a:r>
              <a:rPr lang="en-US" dirty="0"/>
              <a:t>Department of Computer Science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B2BA131-5369-4231-B114-162468F9D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826" y="3534870"/>
            <a:ext cx="3828116" cy="1204686"/>
          </a:xfrm>
        </p:spPr>
        <p:txBody>
          <a:bodyPr/>
          <a:lstStyle/>
          <a:p>
            <a:r>
              <a:rPr lang="en-US" dirty="0"/>
              <a:t>Setup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F7FDA3-A8FB-4774-BE84-C85C6B820E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2: a function to send an email.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Java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8D5F-4F54-4E44-8414-90FA512BD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97B37-6025-4658-A50F-047C6621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48" y="2971736"/>
            <a:ext cx="5572903" cy="9145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C48B96-FA85-4739-916F-DB0B4FBFBCB8}"/>
              </a:ext>
            </a:extLst>
          </p:cNvPr>
          <p:cNvSpPr/>
          <p:nvPr/>
        </p:nvSpPr>
        <p:spPr>
          <a:xfrm>
            <a:off x="1686756" y="2858609"/>
            <a:ext cx="887767" cy="45276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B908AC-F181-4F32-B79C-6AF37179714B}"/>
              </a:ext>
            </a:extLst>
          </p:cNvPr>
          <p:cNvSpPr/>
          <p:nvPr/>
        </p:nvSpPr>
        <p:spPr>
          <a:xfrm>
            <a:off x="4262760" y="2805341"/>
            <a:ext cx="2555290" cy="57039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F7FDA3-A8FB-4774-BE84-C85C6B820E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Entry point to a Java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Java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8D5F-4F54-4E44-8414-90FA512BD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54C7E-9A83-4E0D-BF11-7C962F1A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51" y="2981262"/>
            <a:ext cx="231489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5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F7FDA3-A8FB-4774-BE84-C85C6B820E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Container for related functions.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Java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8D5F-4F54-4E44-8414-90FA512BD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E70B2-2651-4BB1-881D-B2D26014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58" y="2287578"/>
            <a:ext cx="632548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6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F7FDA3-A8FB-4774-BE84-C85C6B820E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Container for related functions.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Java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8D5F-4F54-4E44-8414-90FA512BD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B1AD2-D398-4E9A-8526-76B4511A0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93" y="2178016"/>
            <a:ext cx="5191613" cy="402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1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ssahai@stevens.edu</a:t>
            </a: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35863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Download JDK15</a:t>
            </a:r>
          </a:p>
          <a:p>
            <a:pPr marL="457200" lvl="1" indent="0">
              <a:buNone/>
            </a:pPr>
            <a:r>
              <a:rPr lang="en-US" dirty="0"/>
              <a:t>https://www.oracle.com/java/technologies/javase-jdk15-downloads.html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Install Java SE Development Kit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F5241-B9D2-4587-978C-99AB4EF9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5" y="2468591"/>
            <a:ext cx="7651129" cy="379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Download IntelliJ IDEA</a:t>
            </a:r>
          </a:p>
          <a:p>
            <a:pPr marL="457200" lvl="1" indent="0">
              <a:buNone/>
            </a:pPr>
            <a:r>
              <a:rPr lang="en-US" dirty="0"/>
              <a:t>https://www.jetbrains.com/idea/download/#section=windows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Install IntelliJ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862389-4ECF-4541-8B5B-D97066AF57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23" y="2485462"/>
            <a:ext cx="7527553" cy="39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3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Structure of a Java Program</a:t>
            </a:r>
          </a:p>
        </p:txBody>
      </p:sp>
    </p:spTree>
    <p:extLst>
      <p:ext uri="{BB962C8B-B14F-4D97-AF65-F5344CB8AC3E}">
        <p14:creationId xmlns:p14="http://schemas.microsoft.com/office/powerpoint/2010/main" val="76113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F7FDA3-A8FB-4774-BE84-C85C6B820E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function is a block of code that performs a specific task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Java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8D5F-4F54-4E44-8414-90FA512BD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41770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F7FDA3-A8FB-4774-BE84-C85C6B820E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function is a block of code that performs a specific task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Java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8D5F-4F54-4E44-8414-90FA512BD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EFD407-7AE0-44AF-B45F-8D9C5605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12" y="2976499"/>
            <a:ext cx="465837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5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F7FDA3-A8FB-4774-BE84-C85C6B820E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1: a function to check how many new email you have in your inbox.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Java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8D5F-4F54-4E44-8414-90FA512BD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8F64D7-CD31-4E55-A741-4F3A60A5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38" y="2966973"/>
            <a:ext cx="500132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F7FDA3-A8FB-4774-BE84-C85C6B820E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1: a function to check how many new email you have in your inbox.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Java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8D5F-4F54-4E44-8414-90FA512BD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D886D1-B039-4552-A169-21B4C5E1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60" y="2966973"/>
            <a:ext cx="3791479" cy="92405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705B102-B76E-4711-8F51-2C0501BE4FF3}"/>
              </a:ext>
            </a:extLst>
          </p:cNvPr>
          <p:cNvSpPr/>
          <p:nvPr/>
        </p:nvSpPr>
        <p:spPr>
          <a:xfrm>
            <a:off x="2512382" y="2876364"/>
            <a:ext cx="763480" cy="46163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4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37995</TotalTime>
  <Words>223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Environment setup</vt:lpstr>
      <vt:lpstr>Environment setup</vt:lpstr>
      <vt:lpstr>PowerPoint Presentation</vt:lpstr>
      <vt:lpstr>Structure of a Java Program</vt:lpstr>
      <vt:lpstr>Structure of a Java Program</vt:lpstr>
      <vt:lpstr>Structure of a Java Program</vt:lpstr>
      <vt:lpstr>Structure of a Java Program</vt:lpstr>
      <vt:lpstr>Structure of a Java Program</vt:lpstr>
      <vt:lpstr>Structure of a Java Program</vt:lpstr>
      <vt:lpstr>Structure of a Java Program</vt:lpstr>
      <vt:lpstr>Structure of a Java Program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Sattvik Sahai</cp:lastModifiedBy>
  <cp:revision>1019</cp:revision>
  <cp:lastPrinted>2016-08-09T14:57:31Z</cp:lastPrinted>
  <dcterms:created xsi:type="dcterms:W3CDTF">2013-11-01T14:42:31Z</dcterms:created>
  <dcterms:modified xsi:type="dcterms:W3CDTF">2021-02-12T02:17:08Z</dcterms:modified>
</cp:coreProperties>
</file>