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3"/>
  </p:notesMasterIdLst>
  <p:handoutMasterIdLst>
    <p:handoutMasterId r:id="rId24"/>
  </p:handoutMasterIdLst>
  <p:sldIdLst>
    <p:sldId id="256" r:id="rId10"/>
    <p:sldId id="283" r:id="rId11"/>
    <p:sldId id="262" r:id="rId12"/>
    <p:sldId id="284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3" autoAdjust="0"/>
    <p:restoredTop sz="99728" autoAdjust="0"/>
  </p:normalViewPr>
  <p:slideViewPr>
    <p:cSldViewPr snapToGrid="0">
      <p:cViewPr varScale="1">
        <p:scale>
          <a:sx n="86" d="100"/>
          <a:sy n="86" d="100"/>
        </p:scale>
        <p:origin x="126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31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  <p:sldLayoutId id="2147483806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Programming Crash Course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CS 284 D</a:t>
            </a:r>
          </a:p>
          <a:p>
            <a:r>
              <a:rPr lang="en-US" dirty="0"/>
              <a:t>Course Instructor: Jia Xu</a:t>
            </a:r>
          </a:p>
          <a:p>
            <a:r>
              <a:rPr lang="en-US" dirty="0"/>
              <a:t>Department of Computer Science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B2BA131-5369-4231-B114-162468F9D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826" y="3534870"/>
            <a:ext cx="3828116" cy="1204686"/>
          </a:xfrm>
        </p:spPr>
        <p:txBody>
          <a:bodyPr/>
          <a:lstStyle/>
          <a:p>
            <a:r>
              <a:rPr lang="en-US" dirty="0"/>
              <a:t>OOPS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FB634-A6F9-4EBC-B322-6E6A062D1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821F4-202B-4AC3-B2B0-D57A8A1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850EA6F-6919-4EB9-88B1-993836591F0D}"/>
              </a:ext>
            </a:extLst>
          </p:cNvPr>
          <p:cNvSpPr txBox="1">
            <a:spLocks/>
          </p:cNvSpPr>
          <p:nvPr/>
        </p:nvSpPr>
        <p:spPr>
          <a:xfrm>
            <a:off x="227013" y="2142444"/>
            <a:ext cx="8691562" cy="2873439"/>
          </a:xfrm>
          <a:prstGeom prst="rect">
            <a:avLst/>
          </a:prstGeom>
        </p:spPr>
        <p:txBody>
          <a:bodyPr vert="horz" wrap="square" anchor="t" anchorCtr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Two or more functions with the same name but different number of arguments/ datatypes.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be done with operators as well</a:t>
            </a:r>
          </a:p>
        </p:txBody>
      </p:sp>
    </p:spTree>
    <p:extLst>
      <p:ext uri="{BB962C8B-B14F-4D97-AF65-F5344CB8AC3E}">
        <p14:creationId xmlns:p14="http://schemas.microsoft.com/office/powerpoint/2010/main" val="236214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1240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FB634-A6F9-4EBC-B322-6E6A062D1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821F4-202B-4AC3-B2B0-D57A8A1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DBD95A-7FA1-4B2E-B27A-7D503DF87228}"/>
              </a:ext>
            </a:extLst>
          </p:cNvPr>
          <p:cNvSpPr/>
          <p:nvPr/>
        </p:nvSpPr>
        <p:spPr>
          <a:xfrm>
            <a:off x="4572000" y="3033943"/>
            <a:ext cx="1562470" cy="790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34819A-03F5-4B2B-9DBB-D0D1D9942B09}"/>
              </a:ext>
            </a:extLst>
          </p:cNvPr>
          <p:cNvSpPr/>
          <p:nvPr/>
        </p:nvSpPr>
        <p:spPr>
          <a:xfrm>
            <a:off x="1137821" y="1469858"/>
            <a:ext cx="1562470" cy="790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FireFighter</a:t>
            </a:r>
            <a:endParaRPr lang="en-US" dirty="0"/>
          </a:p>
          <a:p>
            <a:pPr algn="ctr"/>
            <a:r>
              <a:rPr lang="en-US" dirty="0"/>
              <a:t>Introduce()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103702-A547-4BD4-8EF8-785419E21332}"/>
              </a:ext>
            </a:extLst>
          </p:cNvPr>
          <p:cNvSpPr/>
          <p:nvPr/>
        </p:nvSpPr>
        <p:spPr>
          <a:xfrm>
            <a:off x="1137821" y="3027216"/>
            <a:ext cx="1562470" cy="790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  <a:p>
            <a:pPr algn="ctr"/>
            <a:r>
              <a:rPr lang="en-US" dirty="0"/>
              <a:t>Introduce()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CC270F-D280-429B-BB2A-21EA6236BBB8}"/>
              </a:ext>
            </a:extLst>
          </p:cNvPr>
          <p:cNvSpPr/>
          <p:nvPr/>
        </p:nvSpPr>
        <p:spPr>
          <a:xfrm>
            <a:off x="1137821" y="4584574"/>
            <a:ext cx="1562470" cy="790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Introduce()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C7411F-5EE4-4CC0-8D37-7A0117F197D9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700291" y="1864915"/>
            <a:ext cx="1871709" cy="1564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C5D182-F33C-4DDA-8FCC-EE8587F846FC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700291" y="3422273"/>
            <a:ext cx="1871709" cy="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34EF91-15A1-4257-AAE4-83EB6A420665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 flipV="1">
            <a:off x="2700291" y="3429000"/>
            <a:ext cx="1871709" cy="1550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ED4725-AF3B-4AFF-AB1B-7667593375E3}"/>
              </a:ext>
            </a:extLst>
          </p:cNvPr>
          <p:cNvSpPr/>
          <p:nvPr/>
        </p:nvSpPr>
        <p:spPr>
          <a:xfrm>
            <a:off x="6828409" y="3033942"/>
            <a:ext cx="1562470" cy="790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F358F9-C10C-4628-A2E0-4D637084CD06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 flipV="1">
            <a:off x="6134469" y="3428999"/>
            <a:ext cx="73152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6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ssahai@stevens.edu</a:t>
            </a:r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FB634-A6F9-4EBC-B322-6E6A062D1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821F4-202B-4AC3-B2B0-D57A8A1F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418353"/>
            <a:ext cx="7416661" cy="535863"/>
          </a:xfrm>
        </p:spPr>
        <p:txBody>
          <a:bodyPr/>
          <a:lstStyle/>
          <a:p>
            <a:r>
              <a:rPr lang="en-US" dirty="0"/>
              <a:t>What is Object Oriented Programming?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939EB-FA23-4F0E-B77E-F5C8BE4896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219" y="1183656"/>
            <a:ext cx="8691562" cy="408060"/>
          </a:xfrm>
        </p:spPr>
        <p:txBody>
          <a:bodyPr/>
          <a:lstStyle/>
          <a:p>
            <a:r>
              <a:rPr lang="en-US" dirty="0"/>
              <a:t>Programming paradigm based on objects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A3F58B96-0D26-4B9A-8C07-AB2158050B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09351"/>
            <a:ext cx="8691562" cy="43845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Two main concepts: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Object: represents a concept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Real world object (e.g., pen, book, car)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Process (e.g., sorting, comparing runtimes)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etc.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Class: blueprint for an object</a:t>
            </a:r>
          </a:p>
        </p:txBody>
      </p:sp>
    </p:spTree>
    <p:extLst>
      <p:ext uri="{BB962C8B-B14F-4D97-AF65-F5344CB8AC3E}">
        <p14:creationId xmlns:p14="http://schemas.microsoft.com/office/powerpoint/2010/main" val="43242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58633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FB634-A6F9-4EBC-B322-6E6A062D1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821F4-202B-4AC3-B2B0-D57A8A1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49F4332-14CD-4B79-A579-395D718C6ECF}"/>
              </a:ext>
            </a:extLst>
          </p:cNvPr>
          <p:cNvSpPr txBox="1">
            <a:spLocks/>
          </p:cNvSpPr>
          <p:nvPr/>
        </p:nvSpPr>
        <p:spPr>
          <a:xfrm>
            <a:off x="227013" y="2142444"/>
            <a:ext cx="8691562" cy="2873439"/>
          </a:xfrm>
          <a:prstGeom prst="rect">
            <a:avLst/>
          </a:prstGeom>
        </p:spPr>
        <p:txBody>
          <a:bodyPr vert="horz" wrap="none" anchor="t" anchorCtr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Only expose the required information.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Hide unnecessary details</a:t>
            </a:r>
          </a:p>
        </p:txBody>
      </p:sp>
    </p:spTree>
    <p:extLst>
      <p:ext uri="{BB962C8B-B14F-4D97-AF65-F5344CB8AC3E}">
        <p14:creationId xmlns:p14="http://schemas.microsoft.com/office/powerpoint/2010/main" val="64548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42353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FB634-A6F9-4EBC-B322-6E6A062D1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821F4-202B-4AC3-B2B0-D57A8A1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49F4332-14CD-4B79-A579-395D718C6ECF}"/>
              </a:ext>
            </a:extLst>
          </p:cNvPr>
          <p:cNvSpPr txBox="1">
            <a:spLocks/>
          </p:cNvSpPr>
          <p:nvPr/>
        </p:nvSpPr>
        <p:spPr>
          <a:xfrm>
            <a:off x="227013" y="2142444"/>
            <a:ext cx="8691562" cy="2873439"/>
          </a:xfrm>
          <a:prstGeom prst="rect">
            <a:avLst/>
          </a:prstGeom>
        </p:spPr>
        <p:txBody>
          <a:bodyPr vert="horz" wrap="none" anchor="t" anchorCtr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new classes from existing classes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Derived class inherits variables and functions of base class</a:t>
            </a:r>
          </a:p>
        </p:txBody>
      </p:sp>
    </p:spTree>
    <p:extLst>
      <p:ext uri="{BB962C8B-B14F-4D97-AF65-F5344CB8AC3E}">
        <p14:creationId xmlns:p14="http://schemas.microsoft.com/office/powerpoint/2010/main" val="94840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08654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FB634-A6F9-4EBC-B322-6E6A062D1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821F4-202B-4AC3-B2B0-D57A8A1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DBD95A-7FA1-4B2E-B27A-7D503DF87228}"/>
              </a:ext>
            </a:extLst>
          </p:cNvPr>
          <p:cNvSpPr/>
          <p:nvPr/>
        </p:nvSpPr>
        <p:spPr>
          <a:xfrm>
            <a:off x="3444536" y="2071389"/>
            <a:ext cx="1562470" cy="790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  <a:p>
            <a:pPr algn="ctr"/>
            <a:r>
              <a:rPr lang="en-US" dirty="0"/>
              <a:t>Introduce()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34819A-03F5-4B2B-9DBB-D0D1D9942B09}"/>
              </a:ext>
            </a:extLst>
          </p:cNvPr>
          <p:cNvSpPr/>
          <p:nvPr/>
        </p:nvSpPr>
        <p:spPr>
          <a:xfrm>
            <a:off x="1386396" y="3836634"/>
            <a:ext cx="1562470" cy="790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FireFighter</a:t>
            </a:r>
            <a:endParaRPr lang="en-US" dirty="0"/>
          </a:p>
          <a:p>
            <a:pPr algn="ctr"/>
            <a:r>
              <a:rPr lang="en-US" dirty="0"/>
              <a:t>Introduce()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103702-A547-4BD4-8EF8-785419E21332}"/>
              </a:ext>
            </a:extLst>
          </p:cNvPr>
          <p:cNvSpPr/>
          <p:nvPr/>
        </p:nvSpPr>
        <p:spPr>
          <a:xfrm>
            <a:off x="3444536" y="3836634"/>
            <a:ext cx="1562470" cy="790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  <a:p>
            <a:pPr algn="ctr"/>
            <a:r>
              <a:rPr lang="en-US" dirty="0"/>
              <a:t>Introduce()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CC270F-D280-429B-BB2A-21EA6236BBB8}"/>
              </a:ext>
            </a:extLst>
          </p:cNvPr>
          <p:cNvSpPr/>
          <p:nvPr/>
        </p:nvSpPr>
        <p:spPr>
          <a:xfrm>
            <a:off x="5502676" y="3836633"/>
            <a:ext cx="1562470" cy="790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Introduce()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C7411F-5EE4-4CC0-8D37-7A0117F197D9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2167631" y="2861502"/>
            <a:ext cx="2058140" cy="975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C5D182-F33C-4DDA-8FCC-EE8587F846F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25771" y="2861502"/>
            <a:ext cx="0" cy="975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34EF91-15A1-4257-AAE4-83EB6A420665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225771" y="2861502"/>
            <a:ext cx="2058140" cy="975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9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Overloading</a:t>
            </a:r>
          </a:p>
        </p:txBody>
      </p:sp>
    </p:spTree>
    <p:extLst>
      <p:ext uri="{BB962C8B-B14F-4D97-AF65-F5344CB8AC3E}">
        <p14:creationId xmlns:p14="http://schemas.microsoft.com/office/powerpoint/2010/main" val="21098696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38306</TotalTime>
  <Words>165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What is Object Oriented Programming?</vt:lpstr>
      <vt:lpstr>PowerPoint Presentation</vt:lpstr>
      <vt:lpstr>Encapsulation</vt:lpstr>
      <vt:lpstr>PowerPoint Presentation</vt:lpstr>
      <vt:lpstr>Inheritance</vt:lpstr>
      <vt:lpstr>PowerPoint Presentation</vt:lpstr>
      <vt:lpstr>Polymorphism</vt:lpstr>
      <vt:lpstr>PowerPoint Presentation</vt:lpstr>
      <vt:lpstr>Overloading</vt:lpstr>
      <vt:lpstr>PowerPoint Presentation</vt:lpstr>
      <vt:lpstr>Interface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Sattvik Sahai</cp:lastModifiedBy>
  <cp:revision>1172</cp:revision>
  <cp:lastPrinted>2016-08-09T14:57:31Z</cp:lastPrinted>
  <dcterms:created xsi:type="dcterms:W3CDTF">2013-11-01T14:42:31Z</dcterms:created>
  <dcterms:modified xsi:type="dcterms:W3CDTF">2021-02-17T01:11:50Z</dcterms:modified>
</cp:coreProperties>
</file>