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1"/>
  </p:notesMasterIdLst>
  <p:handoutMasterIdLst>
    <p:handoutMasterId r:id="rId22"/>
  </p:handoutMasterIdLst>
  <p:sldIdLst>
    <p:sldId id="256" r:id="rId10"/>
    <p:sldId id="262" r:id="rId11"/>
    <p:sldId id="283" r:id="rId12"/>
    <p:sldId id="284" r:id="rId13"/>
    <p:sldId id="285" r:id="rId14"/>
    <p:sldId id="282" r:id="rId15"/>
    <p:sldId id="257" r:id="rId16"/>
    <p:sldId id="281" r:id="rId17"/>
    <p:sldId id="280" r:id="rId18"/>
    <p:sldId id="286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86" d="100"/>
          <a:sy n="86" d="100"/>
        </p:scale>
        <p:origin x="12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A57D4-C109-4E1A-9738-56C24BD0A20B}" type="doc">
      <dgm:prSet loTypeId="urn:microsoft.com/office/officeart/2005/8/layout/hChevron3" loCatId="process" qsTypeId="urn:microsoft.com/office/officeart/2005/8/quickstyle/3d3" qsCatId="3D" csTypeId="urn:microsoft.com/office/officeart/2005/8/colors/colorful1" csCatId="colorful" phldr="1"/>
      <dgm:spPr/>
    </dgm:pt>
    <dgm:pt modelId="{FF5F9637-3E71-40A8-82CB-D46A2C78AEE1}">
      <dgm:prSet phldrT="[Text]"/>
      <dgm:spPr/>
      <dgm:t>
        <a:bodyPr/>
        <a:lstStyle/>
        <a:p>
          <a:r>
            <a:rPr lang="en-US" dirty="0"/>
            <a:t>byte</a:t>
          </a:r>
        </a:p>
      </dgm:t>
    </dgm:pt>
    <dgm:pt modelId="{04730A4E-D7B5-482E-9913-7863D67DE2B1}" type="parTrans" cxnId="{0600442F-9240-408D-959F-281E1348E556}">
      <dgm:prSet/>
      <dgm:spPr/>
      <dgm:t>
        <a:bodyPr/>
        <a:lstStyle/>
        <a:p>
          <a:endParaRPr lang="en-US"/>
        </a:p>
      </dgm:t>
    </dgm:pt>
    <dgm:pt modelId="{3A3A212A-E2CF-4ADB-8CBC-96B52A366BBE}" type="sibTrans" cxnId="{0600442F-9240-408D-959F-281E1348E556}">
      <dgm:prSet/>
      <dgm:spPr/>
      <dgm:t>
        <a:bodyPr/>
        <a:lstStyle/>
        <a:p>
          <a:endParaRPr lang="en-US"/>
        </a:p>
      </dgm:t>
    </dgm:pt>
    <dgm:pt modelId="{3297B7F9-367E-452C-8D90-36020F95B918}">
      <dgm:prSet phldrT="[Text]"/>
      <dgm:spPr/>
      <dgm:t>
        <a:bodyPr/>
        <a:lstStyle/>
        <a:p>
          <a:r>
            <a:rPr lang="en-US" dirty="0"/>
            <a:t>short</a:t>
          </a:r>
        </a:p>
      </dgm:t>
    </dgm:pt>
    <dgm:pt modelId="{FB884905-30CF-4366-ABD8-8636AA120452}" type="parTrans" cxnId="{01AF3A1E-75D0-4922-8BCA-6BCB62485649}">
      <dgm:prSet/>
      <dgm:spPr/>
      <dgm:t>
        <a:bodyPr/>
        <a:lstStyle/>
        <a:p>
          <a:endParaRPr lang="en-US"/>
        </a:p>
      </dgm:t>
    </dgm:pt>
    <dgm:pt modelId="{B55E446D-B0BC-4B2E-AFA8-6621AF4C8FC5}" type="sibTrans" cxnId="{01AF3A1E-75D0-4922-8BCA-6BCB62485649}">
      <dgm:prSet/>
      <dgm:spPr/>
      <dgm:t>
        <a:bodyPr/>
        <a:lstStyle/>
        <a:p>
          <a:endParaRPr lang="en-US"/>
        </a:p>
      </dgm:t>
    </dgm:pt>
    <dgm:pt modelId="{76A63FF7-EFBA-4D1D-9DDA-7C8AFD377FBC}">
      <dgm:prSet phldrT="[Text]"/>
      <dgm:spPr/>
      <dgm:t>
        <a:bodyPr/>
        <a:lstStyle/>
        <a:p>
          <a:r>
            <a:rPr lang="en-US" dirty="0"/>
            <a:t>int</a:t>
          </a:r>
        </a:p>
      </dgm:t>
    </dgm:pt>
    <dgm:pt modelId="{0AA2D206-EB25-4A41-88B7-02F4E91CCBEC}" type="parTrans" cxnId="{946CB605-AE8C-4079-8899-C33656E5D6DC}">
      <dgm:prSet/>
      <dgm:spPr/>
      <dgm:t>
        <a:bodyPr/>
        <a:lstStyle/>
        <a:p>
          <a:endParaRPr lang="en-US"/>
        </a:p>
      </dgm:t>
    </dgm:pt>
    <dgm:pt modelId="{904F7D5B-3775-4735-87D2-A7397A6E98DF}" type="sibTrans" cxnId="{946CB605-AE8C-4079-8899-C33656E5D6DC}">
      <dgm:prSet/>
      <dgm:spPr/>
      <dgm:t>
        <a:bodyPr/>
        <a:lstStyle/>
        <a:p>
          <a:endParaRPr lang="en-US"/>
        </a:p>
      </dgm:t>
    </dgm:pt>
    <dgm:pt modelId="{AAD55AF5-C6DB-4555-8C33-A169FB252AB4}">
      <dgm:prSet phldrT="[Text]"/>
      <dgm:spPr/>
      <dgm:t>
        <a:bodyPr/>
        <a:lstStyle/>
        <a:p>
          <a:r>
            <a:rPr lang="en-US" dirty="0"/>
            <a:t>Long</a:t>
          </a:r>
        </a:p>
      </dgm:t>
    </dgm:pt>
    <dgm:pt modelId="{2ECC0879-1074-447A-BFFC-3E2269701AD2}" type="parTrans" cxnId="{EBE11C1A-07CF-4789-93BE-469D55DFF5C2}">
      <dgm:prSet/>
      <dgm:spPr/>
      <dgm:t>
        <a:bodyPr/>
        <a:lstStyle/>
        <a:p>
          <a:endParaRPr lang="en-US"/>
        </a:p>
      </dgm:t>
    </dgm:pt>
    <dgm:pt modelId="{13FF5C2F-DFBB-4EEF-B51E-3DBDD5DB7C82}" type="sibTrans" cxnId="{EBE11C1A-07CF-4789-93BE-469D55DFF5C2}">
      <dgm:prSet/>
      <dgm:spPr/>
      <dgm:t>
        <a:bodyPr/>
        <a:lstStyle/>
        <a:p>
          <a:endParaRPr lang="en-US"/>
        </a:p>
      </dgm:t>
    </dgm:pt>
    <dgm:pt modelId="{C175023A-79FD-44C0-8354-4FF6F4936606}">
      <dgm:prSet phldrT="[Text]"/>
      <dgm:spPr/>
      <dgm:t>
        <a:bodyPr/>
        <a:lstStyle/>
        <a:p>
          <a:r>
            <a:rPr lang="en-US" dirty="0"/>
            <a:t>Float</a:t>
          </a:r>
        </a:p>
      </dgm:t>
    </dgm:pt>
    <dgm:pt modelId="{4971A46B-FC0B-4904-83E4-AF96209F2998}" type="parTrans" cxnId="{7629A3EA-D7B8-46A3-A2A9-AE149DDB25C2}">
      <dgm:prSet/>
      <dgm:spPr/>
      <dgm:t>
        <a:bodyPr/>
        <a:lstStyle/>
        <a:p>
          <a:endParaRPr lang="en-US"/>
        </a:p>
      </dgm:t>
    </dgm:pt>
    <dgm:pt modelId="{A1D04DFE-2354-4108-8AAE-E0D1CB34067B}" type="sibTrans" cxnId="{7629A3EA-D7B8-46A3-A2A9-AE149DDB25C2}">
      <dgm:prSet/>
      <dgm:spPr/>
      <dgm:t>
        <a:bodyPr/>
        <a:lstStyle/>
        <a:p>
          <a:endParaRPr lang="en-US"/>
        </a:p>
      </dgm:t>
    </dgm:pt>
    <dgm:pt modelId="{75DCB222-13E8-4246-8398-60E4EF5E64E7}">
      <dgm:prSet phldrT="[Text]"/>
      <dgm:spPr/>
      <dgm:t>
        <a:bodyPr/>
        <a:lstStyle/>
        <a:p>
          <a:r>
            <a:rPr lang="en-US" dirty="0"/>
            <a:t>double</a:t>
          </a:r>
        </a:p>
      </dgm:t>
    </dgm:pt>
    <dgm:pt modelId="{EE7285F3-8E08-44C8-AF35-19C0898AADCD}" type="parTrans" cxnId="{8BDFC411-E493-4B1D-BEA7-678BEDE6A604}">
      <dgm:prSet/>
      <dgm:spPr/>
      <dgm:t>
        <a:bodyPr/>
        <a:lstStyle/>
        <a:p>
          <a:endParaRPr lang="en-US"/>
        </a:p>
      </dgm:t>
    </dgm:pt>
    <dgm:pt modelId="{2FB403E0-FF6F-4A4D-AE64-71A26D0B307F}" type="sibTrans" cxnId="{8BDFC411-E493-4B1D-BEA7-678BEDE6A604}">
      <dgm:prSet/>
      <dgm:spPr/>
      <dgm:t>
        <a:bodyPr/>
        <a:lstStyle/>
        <a:p>
          <a:endParaRPr lang="en-US"/>
        </a:p>
      </dgm:t>
    </dgm:pt>
    <dgm:pt modelId="{07F0CBD2-ABAF-439C-89D2-9A5B14B19783}" type="pres">
      <dgm:prSet presAssocID="{0EDA57D4-C109-4E1A-9738-56C24BD0A20B}" presName="Name0" presStyleCnt="0">
        <dgm:presLayoutVars>
          <dgm:dir/>
          <dgm:resizeHandles val="exact"/>
        </dgm:presLayoutVars>
      </dgm:prSet>
      <dgm:spPr/>
    </dgm:pt>
    <dgm:pt modelId="{82688485-D1BA-4120-AF45-C7F3EEB3B9BF}" type="pres">
      <dgm:prSet presAssocID="{FF5F9637-3E71-40A8-82CB-D46A2C78AEE1}" presName="parTxOnly" presStyleLbl="node1" presStyleIdx="0" presStyleCnt="6">
        <dgm:presLayoutVars>
          <dgm:bulletEnabled val="1"/>
        </dgm:presLayoutVars>
      </dgm:prSet>
      <dgm:spPr/>
    </dgm:pt>
    <dgm:pt modelId="{4C966195-0963-44E2-8E43-4F784318BC3B}" type="pres">
      <dgm:prSet presAssocID="{3A3A212A-E2CF-4ADB-8CBC-96B52A366BBE}" presName="parSpace" presStyleCnt="0"/>
      <dgm:spPr/>
    </dgm:pt>
    <dgm:pt modelId="{3ADD3D5F-135D-4022-8E5B-AB7BCA927B97}" type="pres">
      <dgm:prSet presAssocID="{3297B7F9-367E-452C-8D90-36020F95B918}" presName="parTxOnly" presStyleLbl="node1" presStyleIdx="1" presStyleCnt="6">
        <dgm:presLayoutVars>
          <dgm:bulletEnabled val="1"/>
        </dgm:presLayoutVars>
      </dgm:prSet>
      <dgm:spPr/>
    </dgm:pt>
    <dgm:pt modelId="{01811084-7E08-4F65-B973-161E820978D3}" type="pres">
      <dgm:prSet presAssocID="{B55E446D-B0BC-4B2E-AFA8-6621AF4C8FC5}" presName="parSpace" presStyleCnt="0"/>
      <dgm:spPr/>
    </dgm:pt>
    <dgm:pt modelId="{8C539D57-D9A9-4F9E-AD28-0EF96266F073}" type="pres">
      <dgm:prSet presAssocID="{76A63FF7-EFBA-4D1D-9DDA-7C8AFD377FBC}" presName="parTxOnly" presStyleLbl="node1" presStyleIdx="2" presStyleCnt="6">
        <dgm:presLayoutVars>
          <dgm:bulletEnabled val="1"/>
        </dgm:presLayoutVars>
      </dgm:prSet>
      <dgm:spPr/>
    </dgm:pt>
    <dgm:pt modelId="{8205B0B1-1CA7-4859-9EA4-4F406FB19421}" type="pres">
      <dgm:prSet presAssocID="{904F7D5B-3775-4735-87D2-A7397A6E98DF}" presName="parSpace" presStyleCnt="0"/>
      <dgm:spPr/>
    </dgm:pt>
    <dgm:pt modelId="{99BCDEA5-2F8F-40DF-A382-215E6F4D60C5}" type="pres">
      <dgm:prSet presAssocID="{AAD55AF5-C6DB-4555-8C33-A169FB252AB4}" presName="parTxOnly" presStyleLbl="node1" presStyleIdx="3" presStyleCnt="6">
        <dgm:presLayoutVars>
          <dgm:bulletEnabled val="1"/>
        </dgm:presLayoutVars>
      </dgm:prSet>
      <dgm:spPr/>
    </dgm:pt>
    <dgm:pt modelId="{A6262201-29BC-4E37-981B-54D5ECF61B17}" type="pres">
      <dgm:prSet presAssocID="{13FF5C2F-DFBB-4EEF-B51E-3DBDD5DB7C82}" presName="parSpace" presStyleCnt="0"/>
      <dgm:spPr/>
    </dgm:pt>
    <dgm:pt modelId="{859837C8-6FD9-43A7-B70C-FE153F9D13B3}" type="pres">
      <dgm:prSet presAssocID="{C175023A-79FD-44C0-8354-4FF6F4936606}" presName="parTxOnly" presStyleLbl="node1" presStyleIdx="4" presStyleCnt="6">
        <dgm:presLayoutVars>
          <dgm:bulletEnabled val="1"/>
        </dgm:presLayoutVars>
      </dgm:prSet>
      <dgm:spPr/>
    </dgm:pt>
    <dgm:pt modelId="{345360E1-7073-4D62-B1B3-7DE1DDA49824}" type="pres">
      <dgm:prSet presAssocID="{A1D04DFE-2354-4108-8AAE-E0D1CB34067B}" presName="parSpace" presStyleCnt="0"/>
      <dgm:spPr/>
    </dgm:pt>
    <dgm:pt modelId="{C43A7934-D256-4049-A7CB-004859D31519}" type="pres">
      <dgm:prSet presAssocID="{75DCB222-13E8-4246-8398-60E4EF5E64E7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46CB605-AE8C-4079-8899-C33656E5D6DC}" srcId="{0EDA57D4-C109-4E1A-9738-56C24BD0A20B}" destId="{76A63FF7-EFBA-4D1D-9DDA-7C8AFD377FBC}" srcOrd="2" destOrd="0" parTransId="{0AA2D206-EB25-4A41-88B7-02F4E91CCBEC}" sibTransId="{904F7D5B-3775-4735-87D2-A7397A6E98DF}"/>
    <dgm:cxn modelId="{8BDFC411-E493-4B1D-BEA7-678BEDE6A604}" srcId="{0EDA57D4-C109-4E1A-9738-56C24BD0A20B}" destId="{75DCB222-13E8-4246-8398-60E4EF5E64E7}" srcOrd="5" destOrd="0" parTransId="{EE7285F3-8E08-44C8-AF35-19C0898AADCD}" sibTransId="{2FB403E0-FF6F-4A4D-AE64-71A26D0B307F}"/>
    <dgm:cxn modelId="{EBE11C1A-07CF-4789-93BE-469D55DFF5C2}" srcId="{0EDA57D4-C109-4E1A-9738-56C24BD0A20B}" destId="{AAD55AF5-C6DB-4555-8C33-A169FB252AB4}" srcOrd="3" destOrd="0" parTransId="{2ECC0879-1074-447A-BFFC-3E2269701AD2}" sibTransId="{13FF5C2F-DFBB-4EEF-B51E-3DBDD5DB7C82}"/>
    <dgm:cxn modelId="{7C74361C-46EE-406A-A318-4B1F0A224CD6}" type="presOf" srcId="{0EDA57D4-C109-4E1A-9738-56C24BD0A20B}" destId="{07F0CBD2-ABAF-439C-89D2-9A5B14B19783}" srcOrd="0" destOrd="0" presId="urn:microsoft.com/office/officeart/2005/8/layout/hChevron3"/>
    <dgm:cxn modelId="{01AF3A1E-75D0-4922-8BCA-6BCB62485649}" srcId="{0EDA57D4-C109-4E1A-9738-56C24BD0A20B}" destId="{3297B7F9-367E-452C-8D90-36020F95B918}" srcOrd="1" destOrd="0" parTransId="{FB884905-30CF-4366-ABD8-8636AA120452}" sibTransId="{B55E446D-B0BC-4B2E-AFA8-6621AF4C8FC5}"/>
    <dgm:cxn modelId="{0600442F-9240-408D-959F-281E1348E556}" srcId="{0EDA57D4-C109-4E1A-9738-56C24BD0A20B}" destId="{FF5F9637-3E71-40A8-82CB-D46A2C78AEE1}" srcOrd="0" destOrd="0" parTransId="{04730A4E-D7B5-482E-9913-7863D67DE2B1}" sibTransId="{3A3A212A-E2CF-4ADB-8CBC-96B52A366BBE}"/>
    <dgm:cxn modelId="{72630C8D-3DC3-40F5-A3CC-F26AA9C12683}" type="presOf" srcId="{76A63FF7-EFBA-4D1D-9DDA-7C8AFD377FBC}" destId="{8C539D57-D9A9-4F9E-AD28-0EF96266F073}" srcOrd="0" destOrd="0" presId="urn:microsoft.com/office/officeart/2005/8/layout/hChevron3"/>
    <dgm:cxn modelId="{3D1EB98E-13A2-4800-AEDF-82B41DCB7B74}" type="presOf" srcId="{AAD55AF5-C6DB-4555-8C33-A169FB252AB4}" destId="{99BCDEA5-2F8F-40DF-A382-215E6F4D60C5}" srcOrd="0" destOrd="0" presId="urn:microsoft.com/office/officeart/2005/8/layout/hChevron3"/>
    <dgm:cxn modelId="{0CEA0AAE-C00B-435B-9267-EAF55F9CD895}" type="presOf" srcId="{C175023A-79FD-44C0-8354-4FF6F4936606}" destId="{859837C8-6FD9-43A7-B70C-FE153F9D13B3}" srcOrd="0" destOrd="0" presId="urn:microsoft.com/office/officeart/2005/8/layout/hChevron3"/>
    <dgm:cxn modelId="{2717D6C0-7F41-4011-BEB9-22452FD3B0A2}" type="presOf" srcId="{75DCB222-13E8-4246-8398-60E4EF5E64E7}" destId="{C43A7934-D256-4049-A7CB-004859D31519}" srcOrd="0" destOrd="0" presId="urn:microsoft.com/office/officeart/2005/8/layout/hChevron3"/>
    <dgm:cxn modelId="{BC1388C8-DD1F-4D1C-B38F-38D7522848D6}" type="presOf" srcId="{FF5F9637-3E71-40A8-82CB-D46A2C78AEE1}" destId="{82688485-D1BA-4120-AF45-C7F3EEB3B9BF}" srcOrd="0" destOrd="0" presId="urn:microsoft.com/office/officeart/2005/8/layout/hChevron3"/>
    <dgm:cxn modelId="{7629A3EA-D7B8-46A3-A2A9-AE149DDB25C2}" srcId="{0EDA57D4-C109-4E1A-9738-56C24BD0A20B}" destId="{C175023A-79FD-44C0-8354-4FF6F4936606}" srcOrd="4" destOrd="0" parTransId="{4971A46B-FC0B-4904-83E4-AF96209F2998}" sibTransId="{A1D04DFE-2354-4108-8AAE-E0D1CB34067B}"/>
    <dgm:cxn modelId="{F12EB5F1-63D7-4C4D-9981-0315D898111A}" type="presOf" srcId="{3297B7F9-367E-452C-8D90-36020F95B918}" destId="{3ADD3D5F-135D-4022-8E5B-AB7BCA927B97}" srcOrd="0" destOrd="0" presId="urn:microsoft.com/office/officeart/2005/8/layout/hChevron3"/>
    <dgm:cxn modelId="{76DCF9E8-1265-4F61-9D34-069C4159C7E3}" type="presParOf" srcId="{07F0CBD2-ABAF-439C-89D2-9A5B14B19783}" destId="{82688485-D1BA-4120-AF45-C7F3EEB3B9BF}" srcOrd="0" destOrd="0" presId="urn:microsoft.com/office/officeart/2005/8/layout/hChevron3"/>
    <dgm:cxn modelId="{BBC76450-04D8-45F5-9F92-36594B0ADFF4}" type="presParOf" srcId="{07F0CBD2-ABAF-439C-89D2-9A5B14B19783}" destId="{4C966195-0963-44E2-8E43-4F784318BC3B}" srcOrd="1" destOrd="0" presId="urn:microsoft.com/office/officeart/2005/8/layout/hChevron3"/>
    <dgm:cxn modelId="{734C9550-C7FE-43EA-8973-A7B373059F1B}" type="presParOf" srcId="{07F0CBD2-ABAF-439C-89D2-9A5B14B19783}" destId="{3ADD3D5F-135D-4022-8E5B-AB7BCA927B97}" srcOrd="2" destOrd="0" presId="urn:microsoft.com/office/officeart/2005/8/layout/hChevron3"/>
    <dgm:cxn modelId="{F9144BF7-DA38-4FAD-97B5-0B2D0D3D0BF5}" type="presParOf" srcId="{07F0CBD2-ABAF-439C-89D2-9A5B14B19783}" destId="{01811084-7E08-4F65-B973-161E820978D3}" srcOrd="3" destOrd="0" presId="urn:microsoft.com/office/officeart/2005/8/layout/hChevron3"/>
    <dgm:cxn modelId="{B1B00F77-1DB3-42AB-B897-5E982818A4D7}" type="presParOf" srcId="{07F0CBD2-ABAF-439C-89D2-9A5B14B19783}" destId="{8C539D57-D9A9-4F9E-AD28-0EF96266F073}" srcOrd="4" destOrd="0" presId="urn:microsoft.com/office/officeart/2005/8/layout/hChevron3"/>
    <dgm:cxn modelId="{2751FC69-B865-4448-8E57-52341C90135F}" type="presParOf" srcId="{07F0CBD2-ABAF-439C-89D2-9A5B14B19783}" destId="{8205B0B1-1CA7-4859-9EA4-4F406FB19421}" srcOrd="5" destOrd="0" presId="urn:microsoft.com/office/officeart/2005/8/layout/hChevron3"/>
    <dgm:cxn modelId="{708713D8-08EF-42F2-8D24-E67348B41C6A}" type="presParOf" srcId="{07F0CBD2-ABAF-439C-89D2-9A5B14B19783}" destId="{99BCDEA5-2F8F-40DF-A382-215E6F4D60C5}" srcOrd="6" destOrd="0" presId="urn:microsoft.com/office/officeart/2005/8/layout/hChevron3"/>
    <dgm:cxn modelId="{821F9947-13A4-4048-9283-02007B4CD373}" type="presParOf" srcId="{07F0CBD2-ABAF-439C-89D2-9A5B14B19783}" destId="{A6262201-29BC-4E37-981B-54D5ECF61B17}" srcOrd="7" destOrd="0" presId="urn:microsoft.com/office/officeart/2005/8/layout/hChevron3"/>
    <dgm:cxn modelId="{C178E435-B494-4704-9931-E9DF92BD747F}" type="presParOf" srcId="{07F0CBD2-ABAF-439C-89D2-9A5B14B19783}" destId="{859837C8-6FD9-43A7-B70C-FE153F9D13B3}" srcOrd="8" destOrd="0" presId="urn:microsoft.com/office/officeart/2005/8/layout/hChevron3"/>
    <dgm:cxn modelId="{444B9739-F12A-441E-B9C2-02A8A21CA8E4}" type="presParOf" srcId="{07F0CBD2-ABAF-439C-89D2-9A5B14B19783}" destId="{345360E1-7073-4D62-B1B3-7DE1DDA49824}" srcOrd="9" destOrd="0" presId="urn:microsoft.com/office/officeart/2005/8/layout/hChevron3"/>
    <dgm:cxn modelId="{A9E3EA13-CF4A-4C66-873A-33EFBF10DE3C}" type="presParOf" srcId="{07F0CBD2-ABAF-439C-89D2-9A5B14B19783}" destId="{C43A7934-D256-4049-A7CB-004859D31519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88485-D1BA-4120-AF45-C7F3EEB3B9BF}">
      <dsp:nvSpPr>
        <dsp:cNvPr id="0" name=""/>
        <dsp:cNvSpPr/>
      </dsp:nvSpPr>
      <dsp:spPr>
        <a:xfrm>
          <a:off x="744" y="1788219"/>
          <a:ext cx="1218902" cy="48756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byte</a:t>
          </a:r>
        </a:p>
      </dsp:txBody>
      <dsp:txXfrm>
        <a:off x="744" y="1788219"/>
        <a:ext cx="1097012" cy="487560"/>
      </dsp:txXfrm>
    </dsp:sp>
    <dsp:sp modelId="{3ADD3D5F-135D-4022-8E5B-AB7BCA927B97}">
      <dsp:nvSpPr>
        <dsp:cNvPr id="0" name=""/>
        <dsp:cNvSpPr/>
      </dsp:nvSpPr>
      <dsp:spPr>
        <a:xfrm>
          <a:off x="975866" y="1788219"/>
          <a:ext cx="1218902" cy="48756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short</a:t>
          </a:r>
        </a:p>
      </dsp:txBody>
      <dsp:txXfrm>
        <a:off x="1219646" y="1788219"/>
        <a:ext cx="731342" cy="487560"/>
      </dsp:txXfrm>
    </dsp:sp>
    <dsp:sp modelId="{8C539D57-D9A9-4F9E-AD28-0EF96266F073}">
      <dsp:nvSpPr>
        <dsp:cNvPr id="0" name=""/>
        <dsp:cNvSpPr/>
      </dsp:nvSpPr>
      <dsp:spPr>
        <a:xfrm>
          <a:off x="1950987" y="1788219"/>
          <a:ext cx="1218902" cy="48756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</a:t>
          </a:r>
        </a:p>
      </dsp:txBody>
      <dsp:txXfrm>
        <a:off x="2194767" y="1788219"/>
        <a:ext cx="731342" cy="487560"/>
      </dsp:txXfrm>
    </dsp:sp>
    <dsp:sp modelId="{99BCDEA5-2F8F-40DF-A382-215E6F4D60C5}">
      <dsp:nvSpPr>
        <dsp:cNvPr id="0" name=""/>
        <dsp:cNvSpPr/>
      </dsp:nvSpPr>
      <dsp:spPr>
        <a:xfrm>
          <a:off x="2926109" y="1788219"/>
          <a:ext cx="1218902" cy="48756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Long</a:t>
          </a:r>
        </a:p>
      </dsp:txBody>
      <dsp:txXfrm>
        <a:off x="3169889" y="1788219"/>
        <a:ext cx="731342" cy="487560"/>
      </dsp:txXfrm>
    </dsp:sp>
    <dsp:sp modelId="{859837C8-6FD9-43A7-B70C-FE153F9D13B3}">
      <dsp:nvSpPr>
        <dsp:cNvPr id="0" name=""/>
        <dsp:cNvSpPr/>
      </dsp:nvSpPr>
      <dsp:spPr>
        <a:xfrm>
          <a:off x="3901231" y="1788219"/>
          <a:ext cx="1218902" cy="48756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Float</a:t>
          </a:r>
        </a:p>
      </dsp:txBody>
      <dsp:txXfrm>
        <a:off x="4145011" y="1788219"/>
        <a:ext cx="731342" cy="487560"/>
      </dsp:txXfrm>
    </dsp:sp>
    <dsp:sp modelId="{C43A7934-D256-4049-A7CB-004859D31519}">
      <dsp:nvSpPr>
        <dsp:cNvPr id="0" name=""/>
        <dsp:cNvSpPr/>
      </dsp:nvSpPr>
      <dsp:spPr>
        <a:xfrm>
          <a:off x="4876353" y="1788219"/>
          <a:ext cx="1218902" cy="4875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double</a:t>
          </a:r>
        </a:p>
      </dsp:txBody>
      <dsp:txXfrm>
        <a:off x="5120133" y="1788219"/>
        <a:ext cx="731342" cy="487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Programming Crash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CS 284 D</a:t>
            </a:r>
          </a:p>
          <a:p>
            <a:r>
              <a:rPr lang="en-US" dirty="0"/>
              <a:t>Course Instructor: Jia Xu</a:t>
            </a:r>
          </a:p>
          <a:p>
            <a:r>
              <a:rPr lang="en-US" dirty="0"/>
              <a:t>Department of Computer Science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B2BA131-5369-4231-B114-162468F9D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826" y="3534870"/>
            <a:ext cx="3828116" cy="1204686"/>
          </a:xfrm>
        </p:spPr>
        <p:txBody>
          <a:bodyPr/>
          <a:lstStyle/>
          <a:p>
            <a:r>
              <a:rPr lang="en-US" dirty="0"/>
              <a:t>Type casting, Arrays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4D73D-D132-41E8-9C68-6ACD7188C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For any given number, print </a:t>
            </a:r>
            <a:r>
              <a:rPr lang="en-US" sz="2800" b="1" dirty="0"/>
              <a:t>Fizz</a:t>
            </a:r>
            <a:r>
              <a:rPr lang="en-US" sz="2800" dirty="0"/>
              <a:t> if it is divisible by </a:t>
            </a:r>
            <a:r>
              <a:rPr lang="en-US" sz="2800" b="1" dirty="0"/>
              <a:t>3</a:t>
            </a:r>
            <a:r>
              <a:rPr lang="en-US" sz="2800" dirty="0"/>
              <a:t>, </a:t>
            </a:r>
            <a:r>
              <a:rPr lang="en-US" sz="2800" b="1" dirty="0"/>
              <a:t>Buzz</a:t>
            </a:r>
            <a:r>
              <a:rPr lang="en-US" sz="2800" dirty="0"/>
              <a:t> if it is divisible by </a:t>
            </a:r>
            <a:r>
              <a:rPr lang="en-US" sz="2800" b="1" dirty="0"/>
              <a:t>5</a:t>
            </a:r>
            <a:r>
              <a:rPr lang="en-US" sz="2800" dirty="0"/>
              <a:t>, and </a:t>
            </a:r>
            <a:r>
              <a:rPr lang="en-US" sz="2800" b="1" dirty="0" err="1"/>
              <a:t>FizzBuzz</a:t>
            </a:r>
            <a:r>
              <a:rPr lang="en-US" sz="2800" dirty="0"/>
              <a:t> if it is divisible by both. For all other cases, print the same number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5157C-5982-4D91-BA59-646EE65D96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A4BD43-6715-4E1E-8E08-5DDA01DD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FizzBuzz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6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ssahai@stevens.edu</a:t>
            </a: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Type casting</a:t>
            </a:r>
          </a:p>
        </p:txBody>
      </p:sp>
    </p:spTree>
    <p:extLst>
      <p:ext uri="{BB962C8B-B14F-4D97-AF65-F5344CB8AC3E}">
        <p14:creationId xmlns:p14="http://schemas.microsoft.com/office/powerpoint/2010/main" val="35863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939EB-FA23-4F0E-B77E-F5C8BE489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219" y="1183656"/>
            <a:ext cx="8691562" cy="408060"/>
          </a:xfrm>
        </p:spPr>
        <p:txBody>
          <a:bodyPr/>
          <a:lstStyle/>
          <a:p>
            <a:r>
              <a:rPr lang="en-US" dirty="0"/>
              <a:t>Assigning value of one type to another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6CA38-7A95-4A06-BD95-97F99AEF2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56" y="3076526"/>
            <a:ext cx="2962688" cy="704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0D16D-AECB-469F-BD9D-E8BBCF46ADBB}"/>
              </a:ext>
            </a:extLst>
          </p:cNvPr>
          <p:cNvSpPr txBox="1"/>
          <p:nvPr/>
        </p:nvSpPr>
        <p:spPr>
          <a:xfrm>
            <a:off x="1362272" y="2674357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DE69E-BE4D-4186-80CA-E19D0C88E88D}"/>
              </a:ext>
            </a:extLst>
          </p:cNvPr>
          <p:cNvSpPr txBox="1"/>
          <p:nvPr/>
        </p:nvSpPr>
        <p:spPr>
          <a:xfrm>
            <a:off x="1194758" y="3946538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byte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628E4-B81D-4E08-89A4-C79AE843F76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22507" y="2859023"/>
            <a:ext cx="868149" cy="38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C8642B-320E-49C1-B793-52C63E533CF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90022" y="3610127"/>
            <a:ext cx="700634" cy="52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2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48B8A-1A6E-4600-82DD-A54BB6C20CCA}"/>
              </a:ext>
            </a:extLst>
          </p:cNvPr>
          <p:cNvSpPr/>
          <p:nvPr/>
        </p:nvSpPr>
        <p:spPr>
          <a:xfrm>
            <a:off x="1613648" y="2250040"/>
            <a:ext cx="2148396" cy="9499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Widening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03738E-0F8E-4761-9531-CFB4145C04C9}"/>
              </a:ext>
            </a:extLst>
          </p:cNvPr>
          <p:cNvSpPr/>
          <p:nvPr/>
        </p:nvSpPr>
        <p:spPr>
          <a:xfrm>
            <a:off x="5381957" y="2250040"/>
            <a:ext cx="2148396" cy="9499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Narrowing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2BA01-F15F-4349-AB7C-221961CF9546}"/>
              </a:ext>
            </a:extLst>
          </p:cNvPr>
          <p:cNvSpPr txBox="1"/>
          <p:nvPr/>
        </p:nvSpPr>
        <p:spPr>
          <a:xfrm>
            <a:off x="2246859" y="342895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5EF7A-0B4A-445A-BFD6-4C955E8A298C}"/>
              </a:ext>
            </a:extLst>
          </p:cNvPr>
          <p:cNvSpPr txBox="1"/>
          <p:nvPr/>
        </p:nvSpPr>
        <p:spPr>
          <a:xfrm>
            <a:off x="6030397" y="343113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2214536-02DA-4B58-B49C-4094D9386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498015"/>
              </p:ext>
            </p:extLst>
          </p:nvPr>
        </p:nvGraphicFramePr>
        <p:xfrm>
          <a:off x="1524000" y="295946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D680CE-9FD6-4A15-9FA5-79E42179236B}"/>
              </a:ext>
            </a:extLst>
          </p:cNvPr>
          <p:cNvCxnSpPr/>
          <p:nvPr/>
        </p:nvCxnSpPr>
        <p:spPr>
          <a:xfrm>
            <a:off x="1524000" y="5566299"/>
            <a:ext cx="6006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56AE2D-6944-49AE-8D79-4AE98666DED1}"/>
              </a:ext>
            </a:extLst>
          </p:cNvPr>
          <p:cNvSpPr txBox="1"/>
          <p:nvPr/>
        </p:nvSpPr>
        <p:spPr>
          <a:xfrm>
            <a:off x="3532256" y="5740886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Capacity</a:t>
            </a:r>
          </a:p>
        </p:txBody>
      </p:sp>
    </p:spTree>
    <p:extLst>
      <p:ext uri="{BB962C8B-B14F-4D97-AF65-F5344CB8AC3E}">
        <p14:creationId xmlns:p14="http://schemas.microsoft.com/office/powerpoint/2010/main" val="6454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FB634-A6F9-4EBC-B322-6E6A062D1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821F4-202B-4AC3-B2B0-D57A8A1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939EB-FA23-4F0E-B77E-F5C8BE489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219" y="1183656"/>
            <a:ext cx="8691562" cy="408060"/>
          </a:xfrm>
        </p:spPr>
        <p:txBody>
          <a:bodyPr/>
          <a:lstStyle/>
          <a:p>
            <a:r>
              <a:rPr lang="en-US" dirty="0"/>
              <a:t>For incompatible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3D0CD-C63B-4FC3-9472-1D8596FA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9" y="2993485"/>
            <a:ext cx="596348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25581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FE9218-8102-466E-B441-D1E803B7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4" y="3224184"/>
            <a:ext cx="6096851" cy="409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1B4D99-27AC-4C2B-94E8-DC287C963F1D}"/>
              </a:ext>
            </a:extLst>
          </p:cNvPr>
          <p:cNvSpPr txBox="1"/>
          <p:nvPr/>
        </p:nvSpPr>
        <p:spPr>
          <a:xfrm>
            <a:off x="3936285" y="4701660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AC2577-857D-484D-AF8E-05752CB0963A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302493" y="3633816"/>
            <a:ext cx="1005048" cy="1067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72EAE0-2380-4102-AC75-26E87C97C05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307541" y="3633816"/>
            <a:ext cx="2327595" cy="1067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AAE0A3-7D29-4D57-BC6B-2C5FCB61A00C}"/>
              </a:ext>
            </a:extLst>
          </p:cNvPr>
          <p:cNvSpPr txBox="1"/>
          <p:nvPr/>
        </p:nvSpPr>
        <p:spPr>
          <a:xfrm>
            <a:off x="6832870" y="2421578"/>
            <a:ext cx="64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6026D6-A81F-4EB9-8A41-182829A76C9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154978" y="2883243"/>
            <a:ext cx="0" cy="340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28CEC1-0628-4B78-A8AB-12A959162451}"/>
              </a:ext>
            </a:extLst>
          </p:cNvPr>
          <p:cNvSpPr txBox="1"/>
          <p:nvPr/>
        </p:nvSpPr>
        <p:spPr>
          <a:xfrm>
            <a:off x="4125602" y="2361216"/>
            <a:ext cx="89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AD189A-37C2-4EC5-8B87-15AF64CC000B}"/>
              </a:ext>
            </a:extLst>
          </p:cNvPr>
          <p:cNvCxnSpPr>
            <a:cxnSpLocks/>
            <a:stCxn id="36" idx="2"/>
            <a:endCxn id="17" idx="0"/>
          </p:cNvCxnSpPr>
          <p:nvPr/>
        </p:nvCxnSpPr>
        <p:spPr>
          <a:xfrm flipH="1">
            <a:off x="4572000" y="2822881"/>
            <a:ext cx="199" cy="401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33D5D3C-323E-47A9-8D38-5DC801EBBDEF}"/>
              </a:ext>
            </a:extLst>
          </p:cNvPr>
          <p:cNvGraphicFramePr>
            <a:graphicFrameLocks noGrp="1"/>
          </p:cNvGraphicFramePr>
          <p:nvPr/>
        </p:nvGraphicFramePr>
        <p:xfrm>
          <a:off x="4033543" y="2474512"/>
          <a:ext cx="4592707" cy="29260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56101">
                  <a:extLst>
                    <a:ext uri="{9D8B030D-6E8A-4147-A177-3AD203B41FA5}">
                      <a16:colId xmlns:a16="http://schemas.microsoft.com/office/drawing/2014/main" val="610721800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617406311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679152653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212017577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3261153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14701507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515723129"/>
                    </a:ext>
                  </a:extLst>
                </a:gridCol>
              </a:tblGrid>
              <a:tr h="3180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53708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534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9866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0630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571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83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071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8059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168F5A9-B296-469A-AC7E-EC8527C5EF21}"/>
              </a:ext>
            </a:extLst>
          </p:cNvPr>
          <p:cNvSpPr/>
          <p:nvPr/>
        </p:nvSpPr>
        <p:spPr>
          <a:xfrm>
            <a:off x="5335480" y="3573822"/>
            <a:ext cx="656948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01A3B5-5063-4901-A98D-7CA8CDA424BF}"/>
              </a:ext>
            </a:extLst>
          </p:cNvPr>
          <p:cNvCxnSpPr>
            <a:cxnSpLocks/>
          </p:cNvCxnSpPr>
          <p:nvPr/>
        </p:nvCxnSpPr>
        <p:spPr>
          <a:xfrm flipV="1">
            <a:off x="2974019" y="3727056"/>
            <a:ext cx="2370338" cy="255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63E322-391C-49C2-B936-E5395AC76A2F}"/>
              </a:ext>
            </a:extLst>
          </p:cNvPr>
          <p:cNvSpPr txBox="1"/>
          <p:nvPr/>
        </p:nvSpPr>
        <p:spPr>
          <a:xfrm>
            <a:off x="1663601" y="3751749"/>
            <a:ext cx="1291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FE9218-8102-466E-B441-D1E803B7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" y="1564264"/>
            <a:ext cx="6096851" cy="4096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B7D9CF-D641-4C80-B7B5-1BEFF9E0A2B3}"/>
              </a:ext>
            </a:extLst>
          </p:cNvPr>
          <p:cNvSpPr/>
          <p:nvPr/>
        </p:nvSpPr>
        <p:spPr>
          <a:xfrm>
            <a:off x="6001306" y="3573822"/>
            <a:ext cx="656948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BACC93-8CBE-48C6-8B8B-10DD3D8068A2}"/>
              </a:ext>
            </a:extLst>
          </p:cNvPr>
          <p:cNvSpPr/>
          <p:nvPr/>
        </p:nvSpPr>
        <p:spPr>
          <a:xfrm>
            <a:off x="6655172" y="3573822"/>
            <a:ext cx="656948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54685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12151-0E08-49BB-B060-49B7130E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8"/>
          <a:stretch/>
        </p:blipFill>
        <p:spPr>
          <a:xfrm>
            <a:off x="2176128" y="2680146"/>
            <a:ext cx="4791744" cy="14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0672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38185</TotalTime>
  <Words>131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Type Casting</vt:lpstr>
      <vt:lpstr>Type Casting</vt:lpstr>
      <vt:lpstr>Type Casting</vt:lpstr>
      <vt:lpstr>PowerPoint Presentation</vt:lpstr>
      <vt:lpstr>Arrays</vt:lpstr>
      <vt:lpstr>Arrays</vt:lpstr>
      <vt:lpstr>For-each Loop</vt:lpstr>
      <vt:lpstr>Exercise: FizzBuzz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Sattvik Sahai</cp:lastModifiedBy>
  <cp:revision>1121</cp:revision>
  <cp:lastPrinted>2016-08-09T14:57:31Z</cp:lastPrinted>
  <dcterms:created xsi:type="dcterms:W3CDTF">2013-11-01T14:42:31Z</dcterms:created>
  <dcterms:modified xsi:type="dcterms:W3CDTF">2021-02-16T02:29:18Z</dcterms:modified>
</cp:coreProperties>
</file>