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8"/>
  </p:notesMasterIdLst>
  <p:handoutMasterIdLst>
    <p:handoutMasterId r:id="rId29"/>
  </p:handoutMasterIdLst>
  <p:sldIdLst>
    <p:sldId id="256" r:id="rId10"/>
    <p:sldId id="262" r:id="rId11"/>
    <p:sldId id="257" r:id="rId12"/>
    <p:sldId id="274" r:id="rId13"/>
    <p:sldId id="270" r:id="rId14"/>
    <p:sldId id="271" r:id="rId15"/>
    <p:sldId id="272" r:id="rId16"/>
    <p:sldId id="275" r:id="rId17"/>
    <p:sldId id="273" r:id="rId18"/>
    <p:sldId id="276" r:id="rId19"/>
    <p:sldId id="277" r:id="rId20"/>
    <p:sldId id="261" r:id="rId21"/>
    <p:sldId id="260" r:id="rId22"/>
    <p:sldId id="278" r:id="rId23"/>
    <p:sldId id="279" r:id="rId24"/>
    <p:sldId id="263" r:id="rId25"/>
    <p:sldId id="280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99728" autoAdjust="0"/>
  </p:normalViewPr>
  <p:slideViewPr>
    <p:cSldViewPr snapToGrid="0">
      <p:cViewPr varScale="1">
        <p:scale>
          <a:sx n="86" d="100"/>
          <a:sy n="86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73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  <p:sldLayoutId id="2147483806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Programming Crash Course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CS 284 D</a:t>
            </a:r>
          </a:p>
          <a:p>
            <a:r>
              <a:rPr lang="en-US" dirty="0"/>
              <a:t>Course Instructor: Jia Xu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B2BA131-5369-4231-B114-162468F9D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826" y="3534870"/>
            <a:ext cx="3828116" cy="1204686"/>
          </a:xfrm>
        </p:spPr>
        <p:txBody>
          <a:bodyPr/>
          <a:lstStyle/>
          <a:p>
            <a:r>
              <a:rPr lang="en-US" dirty="0"/>
              <a:t>Types, operators, Control flow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F3B3C-B7A1-496D-B037-0BAC6795F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Primitive types: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DDA77-9DF1-4562-B63B-60E04D823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19E9-9B57-40F4-8DF7-F11E026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A96D-BF54-4A4A-88C0-3F271CEF1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E7E3F-77D0-4D21-A2EC-945FB00EC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15712"/>
              </p:ext>
            </p:extLst>
          </p:nvPr>
        </p:nvGraphicFramePr>
        <p:xfrm>
          <a:off x="5171038" y="2575822"/>
          <a:ext cx="3280505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FA74F05-0C69-4F8B-B9F7-FD96F317BD5A}"/>
              </a:ext>
            </a:extLst>
          </p:cNvPr>
          <p:cNvSpPr/>
          <p:nvPr/>
        </p:nvSpPr>
        <p:spPr>
          <a:xfrm>
            <a:off x="6481852" y="3675132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B20CD-03DD-445D-BDED-7EDCCE2A1E84}"/>
              </a:ext>
            </a:extLst>
          </p:cNvPr>
          <p:cNvCxnSpPr>
            <a:cxnSpLocks/>
          </p:cNvCxnSpPr>
          <p:nvPr/>
        </p:nvCxnSpPr>
        <p:spPr>
          <a:xfrm>
            <a:off x="4901464" y="3491537"/>
            <a:ext cx="1712400" cy="354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5BADD9-85E3-4601-B670-A52BA875E06E}"/>
              </a:ext>
            </a:extLst>
          </p:cNvPr>
          <p:cNvSpPr txBox="1"/>
          <p:nvPr/>
        </p:nvSpPr>
        <p:spPr>
          <a:xfrm>
            <a:off x="4644173" y="327502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76787-D017-4788-B5A5-DF950CB9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02" y="2968412"/>
            <a:ext cx="1781424" cy="6382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342A8D-DC80-4660-8DF5-5CC71175F07B}"/>
              </a:ext>
            </a:extLst>
          </p:cNvPr>
          <p:cNvSpPr/>
          <p:nvPr/>
        </p:nvSpPr>
        <p:spPr>
          <a:xfrm>
            <a:off x="5833783" y="2941408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740C49-DD41-48FC-A1A4-E50518E4C29B}"/>
              </a:ext>
            </a:extLst>
          </p:cNvPr>
          <p:cNvCxnSpPr>
            <a:cxnSpLocks/>
          </p:cNvCxnSpPr>
          <p:nvPr/>
        </p:nvCxnSpPr>
        <p:spPr>
          <a:xfrm>
            <a:off x="4901464" y="3060298"/>
            <a:ext cx="1064331" cy="5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D45B0-78F8-4BDD-B323-8E6A4DA63022}"/>
              </a:ext>
            </a:extLst>
          </p:cNvPr>
          <p:cNvSpPr txBox="1"/>
          <p:nvPr/>
        </p:nvSpPr>
        <p:spPr>
          <a:xfrm>
            <a:off x="4639365" y="286024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0814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F3B3C-B7A1-496D-B037-0BAC6795F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Reference types: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DDA77-9DF1-4562-B63B-60E04D823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19E9-9B57-40F4-8DF7-F11E026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A96D-BF54-4A4A-88C0-3F271CEF1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E7E3F-77D0-4D21-A2EC-945FB00ECE29}"/>
              </a:ext>
            </a:extLst>
          </p:cNvPr>
          <p:cNvGraphicFramePr>
            <a:graphicFrameLocks noGrp="1"/>
          </p:cNvGraphicFramePr>
          <p:nvPr/>
        </p:nvGraphicFramePr>
        <p:xfrm>
          <a:off x="1699869" y="2804029"/>
          <a:ext cx="3280505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FA74F05-0C69-4F8B-B9F7-FD96F317BD5A}"/>
              </a:ext>
            </a:extLst>
          </p:cNvPr>
          <p:cNvSpPr/>
          <p:nvPr/>
        </p:nvSpPr>
        <p:spPr>
          <a:xfrm>
            <a:off x="3010683" y="3903339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B20CD-03DD-445D-BDED-7EDCCE2A1E84}"/>
              </a:ext>
            </a:extLst>
          </p:cNvPr>
          <p:cNvCxnSpPr>
            <a:cxnSpLocks/>
          </p:cNvCxnSpPr>
          <p:nvPr/>
        </p:nvCxnSpPr>
        <p:spPr>
          <a:xfrm>
            <a:off x="1430295" y="3719744"/>
            <a:ext cx="1832248" cy="34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9CA22A9-5D03-4917-8319-D012E0ABB1DC}"/>
              </a:ext>
            </a:extLst>
          </p:cNvPr>
          <p:cNvGraphicFramePr>
            <a:graphicFrameLocks noGrp="1"/>
          </p:cNvGraphicFramePr>
          <p:nvPr/>
        </p:nvGraphicFramePr>
        <p:xfrm>
          <a:off x="5368496" y="2804029"/>
          <a:ext cx="3280505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35BADD9-85E3-4601-B670-A52BA875E06E}"/>
              </a:ext>
            </a:extLst>
          </p:cNvPr>
          <p:cNvSpPr txBox="1"/>
          <p:nvPr/>
        </p:nvSpPr>
        <p:spPr>
          <a:xfrm>
            <a:off x="568328" y="3490306"/>
            <a:ext cx="86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BE82E-A447-4427-911D-3E34360D0CE9}"/>
              </a:ext>
            </a:extLst>
          </p:cNvPr>
          <p:cNvSpPr/>
          <p:nvPr/>
        </p:nvSpPr>
        <p:spPr>
          <a:xfrm>
            <a:off x="6682070" y="4639043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C3E7BF-223E-4C4C-B7C2-E60D6E988421}"/>
              </a:ext>
            </a:extLst>
          </p:cNvPr>
          <p:cNvCxnSpPr>
            <a:cxnSpLocks/>
          </p:cNvCxnSpPr>
          <p:nvPr/>
        </p:nvCxnSpPr>
        <p:spPr>
          <a:xfrm>
            <a:off x="3523946" y="4061089"/>
            <a:ext cx="3280505" cy="8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750B70-801F-48C0-95A6-DCCB347A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83" y="1744669"/>
            <a:ext cx="5163271" cy="6858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60BABE-FAB3-42F6-843E-591563B60AF8}"/>
              </a:ext>
            </a:extLst>
          </p:cNvPr>
          <p:cNvSpPr/>
          <p:nvPr/>
        </p:nvSpPr>
        <p:spPr>
          <a:xfrm>
            <a:off x="3667630" y="3175665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600C-563A-4402-9550-6604BA3C520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40163" y="2962399"/>
            <a:ext cx="2479327" cy="371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B7DFA6-0BEF-45D9-95F8-890057B099A5}"/>
              </a:ext>
            </a:extLst>
          </p:cNvPr>
          <p:cNvSpPr txBox="1"/>
          <p:nvPr/>
        </p:nvSpPr>
        <p:spPr>
          <a:xfrm>
            <a:off x="578196" y="2762344"/>
            <a:ext cx="86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7B3DC3-DAF2-4B08-8D51-A497FC6A2D94}"/>
              </a:ext>
            </a:extLst>
          </p:cNvPr>
          <p:cNvCxnSpPr>
            <a:cxnSpLocks/>
          </p:cNvCxnSpPr>
          <p:nvPr/>
        </p:nvCxnSpPr>
        <p:spPr>
          <a:xfrm>
            <a:off x="4172015" y="3368539"/>
            <a:ext cx="2632436" cy="140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6113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73B45-E9ED-495F-9CB9-4AB72A40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998339"/>
            <a:ext cx="8717872" cy="390645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27B078-A946-4956-BB59-817422147422}"/>
              </a:ext>
            </a:extLst>
          </p:cNvPr>
          <p:cNvSpPr txBox="1">
            <a:spLocks/>
          </p:cNvSpPr>
          <p:nvPr/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41770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27B078-A946-4956-BB59-817422147422}"/>
              </a:ext>
            </a:extLst>
          </p:cNvPr>
          <p:cNvSpPr txBox="1">
            <a:spLocks/>
          </p:cNvSpPr>
          <p:nvPr/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Arithmetic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98D49-33F9-4756-85B6-EE3FAD18B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20"/>
          <a:stretch/>
        </p:blipFill>
        <p:spPr>
          <a:xfrm>
            <a:off x="362507" y="1624467"/>
            <a:ext cx="4068842" cy="444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1FEB2-858D-4833-8FEC-64B9233AA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34"/>
          <a:stretch/>
        </p:blipFill>
        <p:spPr>
          <a:xfrm>
            <a:off x="4712650" y="2136163"/>
            <a:ext cx="4068843" cy="2534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AE5A8-EAC4-4B33-9F22-0A150B346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5095" b="92515"/>
          <a:stretch/>
        </p:blipFill>
        <p:spPr>
          <a:xfrm>
            <a:off x="4712651" y="-2303888"/>
            <a:ext cx="4068842" cy="44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1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146495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- else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E98D1-039C-4EA1-A258-CC15C3D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91" y="1784601"/>
            <a:ext cx="442021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5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48593-651A-4729-BBEB-76F5A288F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4439ED-51F8-45EF-9057-2812860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8D5F-4F54-4E44-8414-90FA512BD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194D4-A67C-4256-BC52-37060393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23" y="2128656"/>
            <a:ext cx="378195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0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Sattvik Sahai</a:t>
            </a:r>
          </a:p>
          <a:p>
            <a:r>
              <a:rPr lang="en-US" dirty="0"/>
              <a:t>ssahai@stevens.edu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5006-D6F6-4A6A-8BCE-1D01A30D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25" y="2853168"/>
            <a:ext cx="5000999" cy="1648865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5863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5361CD-FA59-4CFF-AF17-46B36AAB986E}"/>
              </a:ext>
            </a:extLst>
          </p:cNvPr>
          <p:cNvSpPr/>
          <p:nvPr/>
        </p:nvSpPr>
        <p:spPr>
          <a:xfrm>
            <a:off x="1722268" y="2246050"/>
            <a:ext cx="2148396" cy="949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Types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132601-CB7A-4C43-95D4-034FDFC30C38}"/>
              </a:ext>
            </a:extLst>
          </p:cNvPr>
          <p:cNvSpPr/>
          <p:nvPr/>
        </p:nvSpPr>
        <p:spPr>
          <a:xfrm>
            <a:off x="5273336" y="2246049"/>
            <a:ext cx="2148396" cy="949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F53C0-D691-40BF-A995-3AB5A1093615}"/>
              </a:ext>
            </a:extLst>
          </p:cNvPr>
          <p:cNvSpPr txBox="1"/>
          <p:nvPr/>
        </p:nvSpPr>
        <p:spPr>
          <a:xfrm>
            <a:off x="1544424" y="3542190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storing simple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783E9-2704-42F8-862F-0596540F66CF}"/>
              </a:ext>
            </a:extLst>
          </p:cNvPr>
          <p:cNvSpPr txBox="1"/>
          <p:nvPr/>
        </p:nvSpPr>
        <p:spPr>
          <a:xfrm>
            <a:off x="4966643" y="3542190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storing complex objects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5361CD-FA59-4CFF-AF17-46B36AAB986E}"/>
              </a:ext>
            </a:extLst>
          </p:cNvPr>
          <p:cNvSpPr/>
          <p:nvPr/>
        </p:nvSpPr>
        <p:spPr>
          <a:xfrm>
            <a:off x="1137131" y="2077373"/>
            <a:ext cx="2911376" cy="12872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Types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132601-CB7A-4C43-95D4-034FDFC30C38}"/>
              </a:ext>
            </a:extLst>
          </p:cNvPr>
          <p:cNvSpPr/>
          <p:nvPr/>
        </p:nvSpPr>
        <p:spPr>
          <a:xfrm>
            <a:off x="5273336" y="2246049"/>
            <a:ext cx="2148396" cy="949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F53C0-D691-40BF-A995-3AB5A1093615}"/>
              </a:ext>
            </a:extLst>
          </p:cNvPr>
          <p:cNvSpPr txBox="1"/>
          <p:nvPr/>
        </p:nvSpPr>
        <p:spPr>
          <a:xfrm>
            <a:off x="1340777" y="3542190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storing simple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783E9-2704-42F8-862F-0596540F66CF}"/>
              </a:ext>
            </a:extLst>
          </p:cNvPr>
          <p:cNvSpPr txBox="1"/>
          <p:nvPr/>
        </p:nvSpPr>
        <p:spPr>
          <a:xfrm>
            <a:off x="4966643" y="3542190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storing complex objects</a:t>
            </a:r>
          </a:p>
        </p:txBody>
      </p:sp>
    </p:spTree>
    <p:extLst>
      <p:ext uri="{BB962C8B-B14F-4D97-AF65-F5344CB8AC3E}">
        <p14:creationId xmlns:p14="http://schemas.microsoft.com/office/powerpoint/2010/main" val="29503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F3B3C-B7A1-496D-B037-0BAC6795F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variables of Primitive Types: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DDA77-9DF1-4562-B63B-60E04D823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19E9-9B57-40F4-8DF7-F11E026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A96D-BF54-4A4A-88C0-3F271CEF1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does Java handle a variable?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E7E3F-77D0-4D21-A2EC-945FB00EC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00832"/>
              </p:ext>
            </p:extLst>
          </p:nvPr>
        </p:nvGraphicFramePr>
        <p:xfrm>
          <a:off x="4033543" y="2474512"/>
          <a:ext cx="4592707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10721800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617406311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FA74F05-0C69-4F8B-B9F7-FD96F317BD5A}"/>
              </a:ext>
            </a:extLst>
          </p:cNvPr>
          <p:cNvSpPr/>
          <p:nvPr/>
        </p:nvSpPr>
        <p:spPr>
          <a:xfrm>
            <a:off x="5344357" y="3573822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75B76-F565-4CFE-A472-7A8F6E57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5" y="3183242"/>
            <a:ext cx="2581635" cy="3905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B20CD-03DD-445D-BDED-7EDCCE2A1E84}"/>
              </a:ext>
            </a:extLst>
          </p:cNvPr>
          <p:cNvCxnSpPr>
            <a:cxnSpLocks/>
          </p:cNvCxnSpPr>
          <p:nvPr/>
        </p:nvCxnSpPr>
        <p:spPr>
          <a:xfrm flipV="1">
            <a:off x="3159330" y="3744437"/>
            <a:ext cx="2509061" cy="92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9E6C3C-0087-4BA4-A900-924F7CAFA875}"/>
              </a:ext>
            </a:extLst>
          </p:cNvPr>
          <p:cNvSpPr txBox="1"/>
          <p:nvPr/>
        </p:nvSpPr>
        <p:spPr>
          <a:xfrm>
            <a:off x="2382990" y="4440489"/>
            <a:ext cx="85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8568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F3B3C-B7A1-496D-B037-0BAC6795F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variables of Primitive Types: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DDA77-9DF1-4562-B63B-60E04D823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19E9-9B57-40F4-8DF7-F11E026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A96D-BF54-4A4A-88C0-3F271CEF1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does Java handle a variable?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E7E3F-77D0-4D21-A2EC-945FB00ECE29}"/>
              </a:ext>
            </a:extLst>
          </p:cNvPr>
          <p:cNvGraphicFramePr>
            <a:graphicFrameLocks noGrp="1"/>
          </p:cNvGraphicFramePr>
          <p:nvPr/>
        </p:nvGraphicFramePr>
        <p:xfrm>
          <a:off x="4033543" y="2474512"/>
          <a:ext cx="4592707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10721800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617406311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FA74F05-0C69-4F8B-B9F7-FD96F317BD5A}"/>
              </a:ext>
            </a:extLst>
          </p:cNvPr>
          <p:cNvSpPr/>
          <p:nvPr/>
        </p:nvSpPr>
        <p:spPr>
          <a:xfrm>
            <a:off x="5344357" y="3573822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975B76-F565-4CFE-A472-7A8F6E57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61" y="3039969"/>
            <a:ext cx="2581635" cy="3905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B20CD-03DD-445D-BDED-7EDCCE2A1E84}"/>
              </a:ext>
            </a:extLst>
          </p:cNvPr>
          <p:cNvCxnSpPr>
            <a:cxnSpLocks/>
          </p:cNvCxnSpPr>
          <p:nvPr/>
        </p:nvCxnSpPr>
        <p:spPr>
          <a:xfrm flipV="1">
            <a:off x="3159330" y="3744437"/>
            <a:ext cx="2509061" cy="92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9E6C3C-0087-4BA4-A900-924F7CAFA875}"/>
              </a:ext>
            </a:extLst>
          </p:cNvPr>
          <p:cNvSpPr txBox="1"/>
          <p:nvPr/>
        </p:nvSpPr>
        <p:spPr>
          <a:xfrm>
            <a:off x="909110" y="4487359"/>
            <a:ext cx="233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much memory </a:t>
            </a:r>
          </a:p>
          <a:p>
            <a:r>
              <a:rPr lang="en-US" sz="2000" dirty="0"/>
              <a:t>should be allocated?</a:t>
            </a:r>
          </a:p>
        </p:txBody>
      </p:sp>
    </p:spTree>
    <p:extLst>
      <p:ext uri="{BB962C8B-B14F-4D97-AF65-F5344CB8AC3E}">
        <p14:creationId xmlns:p14="http://schemas.microsoft.com/office/powerpoint/2010/main" val="341031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DDA77-9DF1-4562-B63B-60E04D823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19E9-9B57-40F4-8DF7-F11E026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633173-D948-4693-BB33-D704A0C4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9" y="1710042"/>
            <a:ext cx="8691562" cy="42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5361CD-FA59-4CFF-AF17-46B36AAB986E}"/>
              </a:ext>
            </a:extLst>
          </p:cNvPr>
          <p:cNvSpPr/>
          <p:nvPr/>
        </p:nvSpPr>
        <p:spPr>
          <a:xfrm>
            <a:off x="4891846" y="2077372"/>
            <a:ext cx="2911376" cy="12872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132601-CB7A-4C43-95D4-034FDFC30C38}"/>
              </a:ext>
            </a:extLst>
          </p:cNvPr>
          <p:cNvSpPr/>
          <p:nvPr/>
        </p:nvSpPr>
        <p:spPr>
          <a:xfrm>
            <a:off x="1518620" y="2246048"/>
            <a:ext cx="2148396" cy="949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F53C0-D691-40BF-A995-3AB5A1093615}"/>
              </a:ext>
            </a:extLst>
          </p:cNvPr>
          <p:cNvSpPr txBox="1"/>
          <p:nvPr/>
        </p:nvSpPr>
        <p:spPr>
          <a:xfrm>
            <a:off x="1340777" y="3542190"/>
            <a:ext cx="250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storing simple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783E9-2704-42F8-862F-0596540F66CF}"/>
              </a:ext>
            </a:extLst>
          </p:cNvPr>
          <p:cNvSpPr txBox="1"/>
          <p:nvPr/>
        </p:nvSpPr>
        <p:spPr>
          <a:xfrm>
            <a:off x="4966643" y="3542190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storing complex objects</a:t>
            </a:r>
          </a:p>
        </p:txBody>
      </p:sp>
    </p:spTree>
    <p:extLst>
      <p:ext uri="{BB962C8B-B14F-4D97-AF65-F5344CB8AC3E}">
        <p14:creationId xmlns:p14="http://schemas.microsoft.com/office/powerpoint/2010/main" val="254047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F3B3C-B7A1-496D-B037-0BAC6795F4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variables of Reference Types: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DDA77-9DF1-4562-B63B-60E04D823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5C19E9-9B57-40F4-8DF7-F11E026D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BA96D-BF54-4A4A-88C0-3F271CEF1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does Java handle a variable?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AE7E3F-77D0-4D21-A2EC-945FB00EC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96816"/>
              </p:ext>
            </p:extLst>
          </p:nvPr>
        </p:nvGraphicFramePr>
        <p:xfrm>
          <a:off x="1699869" y="2804029"/>
          <a:ext cx="3280505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FA74F05-0C69-4F8B-B9F7-FD96F317BD5A}"/>
              </a:ext>
            </a:extLst>
          </p:cNvPr>
          <p:cNvSpPr/>
          <p:nvPr/>
        </p:nvSpPr>
        <p:spPr>
          <a:xfrm>
            <a:off x="3010683" y="3903339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B20CD-03DD-445D-BDED-7EDCCE2A1E84}"/>
              </a:ext>
            </a:extLst>
          </p:cNvPr>
          <p:cNvCxnSpPr>
            <a:cxnSpLocks/>
          </p:cNvCxnSpPr>
          <p:nvPr/>
        </p:nvCxnSpPr>
        <p:spPr>
          <a:xfrm>
            <a:off x="1430295" y="3719744"/>
            <a:ext cx="1832248" cy="34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4B6B2EE-6FF2-4AF5-92C8-79B93C04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7" y="2184946"/>
            <a:ext cx="6535062" cy="323895"/>
          </a:xfrm>
          <a:prstGeom prst="rect">
            <a:avLst/>
          </a:prstGeom>
        </p:spPr>
      </p:pic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9CA22A9-5D03-4917-8319-D012E0ABB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05622"/>
              </p:ext>
            </p:extLst>
          </p:nvPr>
        </p:nvGraphicFramePr>
        <p:xfrm>
          <a:off x="5368496" y="2804029"/>
          <a:ext cx="3280505" cy="29260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56101">
                  <a:extLst>
                    <a:ext uri="{9D8B030D-6E8A-4147-A177-3AD203B41FA5}">
                      <a16:colId xmlns:a16="http://schemas.microsoft.com/office/drawing/2014/main" val="679152653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212017577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23261153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147015072"/>
                    </a:ext>
                  </a:extLst>
                </a:gridCol>
                <a:gridCol w="656101">
                  <a:extLst>
                    <a:ext uri="{9D8B030D-6E8A-4147-A177-3AD203B41FA5}">
                      <a16:colId xmlns:a16="http://schemas.microsoft.com/office/drawing/2014/main" val="515723129"/>
                    </a:ext>
                  </a:extLst>
                </a:gridCol>
              </a:tblGrid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653708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34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99866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00630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5711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83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307145"/>
                  </a:ext>
                </a:extLst>
              </a:tr>
              <a:tr h="3180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9805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35BADD9-85E3-4601-B670-A52BA875E06E}"/>
              </a:ext>
            </a:extLst>
          </p:cNvPr>
          <p:cNvSpPr txBox="1"/>
          <p:nvPr/>
        </p:nvSpPr>
        <p:spPr>
          <a:xfrm>
            <a:off x="202408" y="3315696"/>
            <a:ext cx="149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courseName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BE82E-A447-4427-911D-3E34360D0CE9}"/>
              </a:ext>
            </a:extLst>
          </p:cNvPr>
          <p:cNvSpPr/>
          <p:nvPr/>
        </p:nvSpPr>
        <p:spPr>
          <a:xfrm>
            <a:off x="6682070" y="4639043"/>
            <a:ext cx="648069" cy="3412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C3E7BF-223E-4C4C-B7C2-E60D6E988421}"/>
              </a:ext>
            </a:extLst>
          </p:cNvPr>
          <p:cNvCxnSpPr>
            <a:cxnSpLocks/>
          </p:cNvCxnSpPr>
          <p:nvPr/>
        </p:nvCxnSpPr>
        <p:spPr>
          <a:xfrm>
            <a:off x="3523946" y="4061089"/>
            <a:ext cx="3329615" cy="67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843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38121</TotalTime>
  <Words>184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Java Types</vt:lpstr>
      <vt:lpstr>Java Types</vt:lpstr>
      <vt:lpstr>Java Types</vt:lpstr>
      <vt:lpstr>Java Types</vt:lpstr>
      <vt:lpstr>Java Types</vt:lpstr>
      <vt:lpstr>Java Types</vt:lpstr>
      <vt:lpstr>Java Types</vt:lpstr>
      <vt:lpstr>Java Types</vt:lpstr>
      <vt:lpstr>Java Types</vt:lpstr>
      <vt:lpstr>PowerPoint Presentation</vt:lpstr>
      <vt:lpstr>Java Operators</vt:lpstr>
      <vt:lpstr>Java Operators</vt:lpstr>
      <vt:lpstr>PowerPoint Presentation</vt:lpstr>
      <vt:lpstr>Control Flow</vt:lpstr>
      <vt:lpstr>Control Flow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Sattvik Sahai</cp:lastModifiedBy>
  <cp:revision>1078</cp:revision>
  <cp:lastPrinted>2016-08-09T14:57:31Z</cp:lastPrinted>
  <dcterms:created xsi:type="dcterms:W3CDTF">2013-11-01T14:42:31Z</dcterms:created>
  <dcterms:modified xsi:type="dcterms:W3CDTF">2021-02-12T19:34:56Z</dcterms:modified>
</cp:coreProperties>
</file>