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62" r:id="rId11"/>
    <p:sldId id="284" r:id="rId12"/>
    <p:sldId id="296" r:id="rId13"/>
    <p:sldId id="295" r:id="rId14"/>
    <p:sldId id="299" r:id="rId15"/>
    <p:sldId id="298" r:id="rId16"/>
    <p:sldId id="300" r:id="rId17"/>
    <p:sldId id="301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87D"/>
    <a:srgbClr val="90152A"/>
    <a:srgbClr val="B12C3D"/>
    <a:srgbClr val="DF7023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58B6F-C893-4370-9D7F-D834DE67C275}" type="doc">
      <dgm:prSet loTypeId="urn:diagrams.loki3.com/Bracket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AA78B4-1B1F-4D3F-9FF0-FD8E71B915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</a:p>
      </dgm:t>
    </dgm:pt>
    <dgm:pt modelId="{EEA2720E-DC18-4155-A872-F77683A88208}" type="parTrans" cxnId="{2994B300-7F86-44CD-ABB4-D4ABEAFD39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6ACD87-BB26-401A-A1F8-D3BEF7F2CC80}" type="sibTrans" cxnId="{2994B300-7F86-44CD-ABB4-D4ABEAFD39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DB34F1-F6F3-4145-A98E-2EA1C0B9EBB7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ArithmeticException</a:t>
          </a:r>
          <a:endParaRPr lang="en-US" dirty="0">
            <a:solidFill>
              <a:schemeClr val="tx1"/>
            </a:solidFill>
          </a:endParaRPr>
        </a:p>
      </dgm:t>
    </dgm:pt>
    <dgm:pt modelId="{EFF4EFBC-F0F7-4D27-B806-D6B715006845}" type="parTrans" cxnId="{E660F0E2-6610-44F3-BD60-C7893CC0E3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158F53-C2B5-4988-ABFE-D17CBA8DAA38}" type="sibTrans" cxnId="{E660F0E2-6610-44F3-BD60-C7893CC0E3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B89A1-0197-4236-9402-523ED33CF0D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</a:t>
          </a:r>
        </a:p>
      </dgm:t>
    </dgm:pt>
    <dgm:pt modelId="{826DC072-BDD1-4AC1-BDD0-55FFFEFE4901}" type="parTrans" cxnId="{05ED5CF4-4CF1-4344-9A2F-FA7E6F347E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31B3D5-3B14-407B-8057-5099E41A1526}" type="sibTrans" cxnId="{05ED5CF4-4CF1-4344-9A2F-FA7E6F347E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FA0B10-1A79-4060-A075-453A3FC4893E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ArrayIndexOutofBoundException</a:t>
          </a:r>
          <a:endParaRPr lang="en-US" dirty="0">
            <a:solidFill>
              <a:schemeClr val="tx1"/>
            </a:solidFill>
          </a:endParaRPr>
        </a:p>
      </dgm:t>
    </dgm:pt>
    <dgm:pt modelId="{581E662E-A4BC-43E3-9508-6FAA8E09ED87}" type="parTrans" cxnId="{CE226EFB-7A4C-4C2D-BE38-BCC759B101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5D22F2-5487-43FA-8A18-28499E388961}" type="sibTrans" cxnId="{CE226EFB-7A4C-4C2D-BE38-BCC759B101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5D85E8-E39C-4593-81D7-0CDBA297193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</a:p>
      </dgm:t>
    </dgm:pt>
    <dgm:pt modelId="{D84DFF16-47B6-4A28-BBE3-5C8F3CC8E50F}" type="parTrans" cxnId="{919F251B-C47F-4020-9F2E-E651E7D88E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97EC52-8A96-4BC7-BD88-BD15017E08BB}" type="sibTrans" cxnId="{919F251B-C47F-4020-9F2E-E651E7D88E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C81F5F-5CAE-4539-AFCD-F754264D94E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ClassNotFoundException</a:t>
          </a:r>
          <a:endParaRPr lang="en-US" dirty="0">
            <a:solidFill>
              <a:schemeClr val="tx1"/>
            </a:solidFill>
          </a:endParaRPr>
        </a:p>
      </dgm:t>
    </dgm:pt>
    <dgm:pt modelId="{C582DED3-DC93-46CC-951F-ECFA7E8591A0}" type="parTrans" cxnId="{65D11A7F-5FD3-420D-B1E2-4F0B4D6020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7BB0F2-3609-49D0-9107-0092B5100808}" type="sibTrans" cxnId="{65D11A7F-5FD3-420D-B1E2-4F0B4D6020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9FF6FF-E4FF-4C89-B33A-2BE9093AD3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</a:t>
          </a:r>
        </a:p>
      </dgm:t>
    </dgm:pt>
    <dgm:pt modelId="{A5BFEE92-93A9-4C40-BDE2-8247C2A6A636}" type="parTrans" cxnId="{5DAE79B8-474C-4D9D-AF92-CB670B703A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9F96AB-C06B-4546-9FC3-D6A460E03B16}" type="sibTrans" cxnId="{5DAE79B8-474C-4D9D-AF92-CB670B703A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B403FB-5872-493E-9553-8C6B38D7EBB7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IOException</a:t>
          </a:r>
          <a:endParaRPr lang="en-US" dirty="0">
            <a:solidFill>
              <a:schemeClr val="tx1"/>
            </a:solidFill>
          </a:endParaRPr>
        </a:p>
      </dgm:t>
    </dgm:pt>
    <dgm:pt modelId="{94960FD4-50A2-41EC-9CA5-732EB8E371F2}" type="parTrans" cxnId="{2689F117-474B-49C5-98AA-BF03830911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51CC7E-CF21-4B00-A284-60006EB6542E}" type="sibTrans" cxnId="{2689F117-474B-49C5-98AA-BF03830911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CFD742-3361-4F4F-90D8-DDBB69359C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5</a:t>
          </a:r>
        </a:p>
      </dgm:t>
    </dgm:pt>
    <dgm:pt modelId="{CF2D4B74-9EB5-4987-B848-F8C9ECA8D483}" type="parTrans" cxnId="{7D484A5E-1611-4468-8D5C-8E38C07F08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4EBC9F-DBF4-44A0-A7F7-B70C8DD92D53}" type="sibTrans" cxnId="{7D484A5E-1611-4468-8D5C-8E38C07F08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EB21AB-FF1F-472B-AD8C-C2A9D72CA874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InterruptedException</a:t>
          </a:r>
          <a:endParaRPr lang="en-US" dirty="0">
            <a:solidFill>
              <a:schemeClr val="tx1"/>
            </a:solidFill>
          </a:endParaRPr>
        </a:p>
      </dgm:t>
    </dgm:pt>
    <dgm:pt modelId="{1192E44A-BB22-407F-9B29-FE024F63C67E}" type="parTrans" cxnId="{560995C5-976E-4451-A4A9-721C46DD9C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C72367-E0AB-46A6-AD03-25191DF62F1E}" type="sibTrans" cxnId="{560995C5-976E-4451-A4A9-721C46DD9C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2D2F2D-16E0-48B7-93E0-5036406880B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</a:t>
          </a:r>
        </a:p>
      </dgm:t>
    </dgm:pt>
    <dgm:pt modelId="{1D2F8DB4-517E-436D-AF2C-42581CC73DF3}" type="parTrans" cxnId="{8099F0CF-8948-4530-AEBA-D34F4C30A6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2AA365-72F9-4453-A72F-76557F75B14C}" type="sibTrans" cxnId="{8099F0CF-8948-4530-AEBA-D34F4C30A6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37DA4D-082C-4250-8E21-F9C0D3380DF0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NoSuchFieldException</a:t>
          </a:r>
          <a:endParaRPr lang="en-US" dirty="0">
            <a:solidFill>
              <a:schemeClr val="tx1"/>
            </a:solidFill>
          </a:endParaRPr>
        </a:p>
      </dgm:t>
    </dgm:pt>
    <dgm:pt modelId="{D6992C52-A4F9-4CF1-B44B-C992A3A6EBFE}" type="parTrans" cxnId="{78EBDA29-3333-4C1A-92EA-FBC79C02F0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E020D7-8889-40EE-97C5-5892277907B8}" type="sibTrans" cxnId="{78EBDA29-3333-4C1A-92EA-FBC79C02F0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EC2ED8-BD6C-43D7-BC9F-3D29CACAA7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</a:p>
      </dgm:t>
    </dgm:pt>
    <dgm:pt modelId="{355A8A1F-A4E3-43DA-8C3D-40F0ED7DF814}" type="parTrans" cxnId="{ED40D9EB-711D-410B-BAB7-44FDF657ED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0DEE95-BCAF-461F-8D2E-0EA9EF5B2793}" type="sibTrans" cxnId="{ED40D9EB-711D-410B-BAB7-44FDF657ED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2F8259-D7FD-4CF8-92F4-D7E3BDD5F5E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NumberFormatException</a:t>
          </a:r>
          <a:endParaRPr lang="en-US" dirty="0">
            <a:solidFill>
              <a:schemeClr val="tx1"/>
            </a:solidFill>
          </a:endParaRPr>
        </a:p>
      </dgm:t>
    </dgm:pt>
    <dgm:pt modelId="{E7A2448F-116E-488B-82F3-55CB878F0C67}" type="parTrans" cxnId="{17C8DDD1-BB25-4CE4-A77C-9755330A8D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A47954-EA2F-4F19-BF3B-A3B1A3595ADF}" type="sibTrans" cxnId="{17C8DDD1-BB25-4CE4-A77C-9755330A8D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5D3CFF-5E88-4101-978F-F3AD450B60E9}" type="pres">
      <dgm:prSet presAssocID="{1B358B6F-C893-4370-9D7F-D834DE67C275}" presName="Name0" presStyleCnt="0">
        <dgm:presLayoutVars>
          <dgm:dir/>
          <dgm:animLvl val="lvl"/>
          <dgm:resizeHandles val="exact"/>
        </dgm:presLayoutVars>
      </dgm:prSet>
      <dgm:spPr/>
    </dgm:pt>
    <dgm:pt modelId="{910094EC-CC07-4B34-AFB2-19EABE4D2849}" type="pres">
      <dgm:prSet presAssocID="{D7AA78B4-1B1F-4D3F-9FF0-FD8E71B91513}" presName="linNode" presStyleCnt="0"/>
      <dgm:spPr/>
    </dgm:pt>
    <dgm:pt modelId="{F48D2E4D-B865-4BC6-BCF4-676BB09DAB13}" type="pres">
      <dgm:prSet presAssocID="{D7AA78B4-1B1F-4D3F-9FF0-FD8E71B91513}" presName="parTx" presStyleLbl="revTx" presStyleIdx="0" presStyleCnt="7">
        <dgm:presLayoutVars>
          <dgm:chMax val="1"/>
          <dgm:bulletEnabled val="1"/>
        </dgm:presLayoutVars>
      </dgm:prSet>
      <dgm:spPr/>
    </dgm:pt>
    <dgm:pt modelId="{E4913C0C-2DF1-4836-B505-4B9C60A7F003}" type="pres">
      <dgm:prSet presAssocID="{D7AA78B4-1B1F-4D3F-9FF0-FD8E71B91513}" presName="bracket" presStyleLbl="parChTrans1D1" presStyleIdx="0" presStyleCnt="7"/>
      <dgm:spPr/>
    </dgm:pt>
    <dgm:pt modelId="{6DF929AE-47B2-45C1-97EE-7C3E83EAAF8D}" type="pres">
      <dgm:prSet presAssocID="{D7AA78B4-1B1F-4D3F-9FF0-FD8E71B91513}" presName="spH" presStyleCnt="0"/>
      <dgm:spPr/>
    </dgm:pt>
    <dgm:pt modelId="{791B1070-553E-4ECB-B2B8-C473F4FC4261}" type="pres">
      <dgm:prSet presAssocID="{D7AA78B4-1B1F-4D3F-9FF0-FD8E71B91513}" presName="desTx" presStyleLbl="node1" presStyleIdx="0" presStyleCnt="7">
        <dgm:presLayoutVars>
          <dgm:bulletEnabled val="1"/>
        </dgm:presLayoutVars>
      </dgm:prSet>
      <dgm:spPr/>
    </dgm:pt>
    <dgm:pt modelId="{4B6D2DEF-2ECA-488D-A6E3-97760994AC1E}" type="pres">
      <dgm:prSet presAssocID="{566ACD87-BB26-401A-A1F8-D3BEF7F2CC80}" presName="spV" presStyleCnt="0"/>
      <dgm:spPr/>
    </dgm:pt>
    <dgm:pt modelId="{548CF2A8-ED82-44FF-9578-22297EF49BA4}" type="pres">
      <dgm:prSet presAssocID="{C62B89A1-0197-4236-9402-523ED33CF0D5}" presName="linNode" presStyleCnt="0"/>
      <dgm:spPr/>
    </dgm:pt>
    <dgm:pt modelId="{30B3D3E0-4E97-4E72-BA72-A5E82986E814}" type="pres">
      <dgm:prSet presAssocID="{C62B89A1-0197-4236-9402-523ED33CF0D5}" presName="parTx" presStyleLbl="revTx" presStyleIdx="1" presStyleCnt="7">
        <dgm:presLayoutVars>
          <dgm:chMax val="1"/>
          <dgm:bulletEnabled val="1"/>
        </dgm:presLayoutVars>
      </dgm:prSet>
      <dgm:spPr/>
    </dgm:pt>
    <dgm:pt modelId="{20B542C6-44C8-450D-8436-0FB3F75D041D}" type="pres">
      <dgm:prSet presAssocID="{C62B89A1-0197-4236-9402-523ED33CF0D5}" presName="bracket" presStyleLbl="parChTrans1D1" presStyleIdx="1" presStyleCnt="7"/>
      <dgm:spPr/>
    </dgm:pt>
    <dgm:pt modelId="{FE333FEB-A963-4F2B-A5E3-55DA92448F9F}" type="pres">
      <dgm:prSet presAssocID="{C62B89A1-0197-4236-9402-523ED33CF0D5}" presName="spH" presStyleCnt="0"/>
      <dgm:spPr/>
    </dgm:pt>
    <dgm:pt modelId="{AFD7B083-0276-47BF-AC5A-A18570095153}" type="pres">
      <dgm:prSet presAssocID="{C62B89A1-0197-4236-9402-523ED33CF0D5}" presName="desTx" presStyleLbl="node1" presStyleIdx="1" presStyleCnt="7">
        <dgm:presLayoutVars>
          <dgm:bulletEnabled val="1"/>
        </dgm:presLayoutVars>
      </dgm:prSet>
      <dgm:spPr/>
    </dgm:pt>
    <dgm:pt modelId="{AC0A7367-1032-4A95-BA5D-B19C3BE4E94B}" type="pres">
      <dgm:prSet presAssocID="{B531B3D5-3B14-407B-8057-5099E41A1526}" presName="spV" presStyleCnt="0"/>
      <dgm:spPr/>
    </dgm:pt>
    <dgm:pt modelId="{78F2A893-6B10-4754-98BE-13DF72450A7D}" type="pres">
      <dgm:prSet presAssocID="{815D85E8-E39C-4593-81D7-0CDBA297193B}" presName="linNode" presStyleCnt="0"/>
      <dgm:spPr/>
    </dgm:pt>
    <dgm:pt modelId="{75E13F42-68E0-4FF9-9A02-8D2F87905CE9}" type="pres">
      <dgm:prSet presAssocID="{815D85E8-E39C-4593-81D7-0CDBA297193B}" presName="parTx" presStyleLbl="revTx" presStyleIdx="2" presStyleCnt="7">
        <dgm:presLayoutVars>
          <dgm:chMax val="1"/>
          <dgm:bulletEnabled val="1"/>
        </dgm:presLayoutVars>
      </dgm:prSet>
      <dgm:spPr/>
    </dgm:pt>
    <dgm:pt modelId="{2C1A27D9-ED6F-4091-A093-F421F61176FA}" type="pres">
      <dgm:prSet presAssocID="{815D85E8-E39C-4593-81D7-0CDBA297193B}" presName="bracket" presStyleLbl="parChTrans1D1" presStyleIdx="2" presStyleCnt="7"/>
      <dgm:spPr/>
    </dgm:pt>
    <dgm:pt modelId="{950A1A55-2EB2-4B85-8F7F-8168A7975C8D}" type="pres">
      <dgm:prSet presAssocID="{815D85E8-E39C-4593-81D7-0CDBA297193B}" presName="spH" presStyleCnt="0"/>
      <dgm:spPr/>
    </dgm:pt>
    <dgm:pt modelId="{BEAA3D33-895D-4431-A6D5-CF1223D32290}" type="pres">
      <dgm:prSet presAssocID="{815D85E8-E39C-4593-81D7-0CDBA297193B}" presName="desTx" presStyleLbl="node1" presStyleIdx="2" presStyleCnt="7">
        <dgm:presLayoutVars>
          <dgm:bulletEnabled val="1"/>
        </dgm:presLayoutVars>
      </dgm:prSet>
      <dgm:spPr/>
    </dgm:pt>
    <dgm:pt modelId="{0445BFC3-8643-4FE9-87F4-604C81720046}" type="pres">
      <dgm:prSet presAssocID="{9D97EC52-8A96-4BC7-BD88-BD15017E08BB}" presName="spV" presStyleCnt="0"/>
      <dgm:spPr/>
    </dgm:pt>
    <dgm:pt modelId="{B1C06910-68A5-4B93-816B-A19ED40FADB4}" type="pres">
      <dgm:prSet presAssocID="{0A9FF6FF-E4FF-4C89-B33A-2BE9093AD389}" presName="linNode" presStyleCnt="0"/>
      <dgm:spPr/>
    </dgm:pt>
    <dgm:pt modelId="{FDD7725D-70F1-48D3-B8C5-40270D14369A}" type="pres">
      <dgm:prSet presAssocID="{0A9FF6FF-E4FF-4C89-B33A-2BE9093AD389}" presName="parTx" presStyleLbl="revTx" presStyleIdx="3" presStyleCnt="7">
        <dgm:presLayoutVars>
          <dgm:chMax val="1"/>
          <dgm:bulletEnabled val="1"/>
        </dgm:presLayoutVars>
      </dgm:prSet>
      <dgm:spPr/>
    </dgm:pt>
    <dgm:pt modelId="{63C851EE-A08C-43BA-95C3-0CB0D2CDEE4C}" type="pres">
      <dgm:prSet presAssocID="{0A9FF6FF-E4FF-4C89-B33A-2BE9093AD389}" presName="bracket" presStyleLbl="parChTrans1D1" presStyleIdx="3" presStyleCnt="7"/>
      <dgm:spPr/>
    </dgm:pt>
    <dgm:pt modelId="{66F1BA94-1902-4610-93DD-FB16440C7C1E}" type="pres">
      <dgm:prSet presAssocID="{0A9FF6FF-E4FF-4C89-B33A-2BE9093AD389}" presName="spH" presStyleCnt="0"/>
      <dgm:spPr/>
    </dgm:pt>
    <dgm:pt modelId="{8FFBE6D0-B450-4DA1-BDE1-96BAA6BA473F}" type="pres">
      <dgm:prSet presAssocID="{0A9FF6FF-E4FF-4C89-B33A-2BE9093AD389}" presName="desTx" presStyleLbl="node1" presStyleIdx="3" presStyleCnt="7">
        <dgm:presLayoutVars>
          <dgm:bulletEnabled val="1"/>
        </dgm:presLayoutVars>
      </dgm:prSet>
      <dgm:spPr/>
    </dgm:pt>
    <dgm:pt modelId="{E9512794-4D2A-4140-BB41-C6D599B1CE4C}" type="pres">
      <dgm:prSet presAssocID="{6B9F96AB-C06B-4546-9FC3-D6A460E03B16}" presName="spV" presStyleCnt="0"/>
      <dgm:spPr/>
    </dgm:pt>
    <dgm:pt modelId="{515EE31F-E7EA-4C4B-9EFE-DFA153BCEE79}" type="pres">
      <dgm:prSet presAssocID="{5DCFD742-3361-4F4F-90D8-DDBB69359C22}" presName="linNode" presStyleCnt="0"/>
      <dgm:spPr/>
    </dgm:pt>
    <dgm:pt modelId="{EB9CDDF2-9A17-4F6C-9764-A2FB599687EF}" type="pres">
      <dgm:prSet presAssocID="{5DCFD742-3361-4F4F-90D8-DDBB69359C22}" presName="parTx" presStyleLbl="revTx" presStyleIdx="4" presStyleCnt="7">
        <dgm:presLayoutVars>
          <dgm:chMax val="1"/>
          <dgm:bulletEnabled val="1"/>
        </dgm:presLayoutVars>
      </dgm:prSet>
      <dgm:spPr/>
    </dgm:pt>
    <dgm:pt modelId="{61FFEC7C-1E4D-4346-AC0D-9960233C6058}" type="pres">
      <dgm:prSet presAssocID="{5DCFD742-3361-4F4F-90D8-DDBB69359C22}" presName="bracket" presStyleLbl="parChTrans1D1" presStyleIdx="4" presStyleCnt="7"/>
      <dgm:spPr/>
    </dgm:pt>
    <dgm:pt modelId="{0B52AA8D-C627-4DBD-B5D5-EA32F1BF6B3F}" type="pres">
      <dgm:prSet presAssocID="{5DCFD742-3361-4F4F-90D8-DDBB69359C22}" presName="spH" presStyleCnt="0"/>
      <dgm:spPr/>
    </dgm:pt>
    <dgm:pt modelId="{3A9C92C5-AA47-4CB6-A9AC-ED9062B3502C}" type="pres">
      <dgm:prSet presAssocID="{5DCFD742-3361-4F4F-90D8-DDBB69359C22}" presName="desTx" presStyleLbl="node1" presStyleIdx="4" presStyleCnt="7">
        <dgm:presLayoutVars>
          <dgm:bulletEnabled val="1"/>
        </dgm:presLayoutVars>
      </dgm:prSet>
      <dgm:spPr/>
    </dgm:pt>
    <dgm:pt modelId="{83409E71-0F28-4774-8357-84CB1619D56B}" type="pres">
      <dgm:prSet presAssocID="{0A4EBC9F-DBF4-44A0-A7F7-B70C8DD92D53}" presName="spV" presStyleCnt="0"/>
      <dgm:spPr/>
    </dgm:pt>
    <dgm:pt modelId="{E3E67F1E-BA78-46FD-A245-9F699792B338}" type="pres">
      <dgm:prSet presAssocID="{132D2F2D-16E0-48B7-93E0-5036406880B9}" presName="linNode" presStyleCnt="0"/>
      <dgm:spPr/>
    </dgm:pt>
    <dgm:pt modelId="{BD196E81-663E-4D99-B0CE-302FB1609326}" type="pres">
      <dgm:prSet presAssocID="{132D2F2D-16E0-48B7-93E0-5036406880B9}" presName="parTx" presStyleLbl="revTx" presStyleIdx="5" presStyleCnt="7">
        <dgm:presLayoutVars>
          <dgm:chMax val="1"/>
          <dgm:bulletEnabled val="1"/>
        </dgm:presLayoutVars>
      </dgm:prSet>
      <dgm:spPr/>
    </dgm:pt>
    <dgm:pt modelId="{3523F3FD-167C-4454-B6D2-D74F854AA8C8}" type="pres">
      <dgm:prSet presAssocID="{132D2F2D-16E0-48B7-93E0-5036406880B9}" presName="bracket" presStyleLbl="parChTrans1D1" presStyleIdx="5" presStyleCnt="7"/>
      <dgm:spPr/>
    </dgm:pt>
    <dgm:pt modelId="{8F995B21-0087-4F94-B0ED-EE643EFE0F3B}" type="pres">
      <dgm:prSet presAssocID="{132D2F2D-16E0-48B7-93E0-5036406880B9}" presName="spH" presStyleCnt="0"/>
      <dgm:spPr/>
    </dgm:pt>
    <dgm:pt modelId="{D53D9F7B-9BDA-41BF-972D-91DF9240355E}" type="pres">
      <dgm:prSet presAssocID="{132D2F2D-16E0-48B7-93E0-5036406880B9}" presName="desTx" presStyleLbl="node1" presStyleIdx="5" presStyleCnt="7">
        <dgm:presLayoutVars>
          <dgm:bulletEnabled val="1"/>
        </dgm:presLayoutVars>
      </dgm:prSet>
      <dgm:spPr/>
    </dgm:pt>
    <dgm:pt modelId="{DEAC8046-CE35-4B93-BFAD-1A0C0229FD11}" type="pres">
      <dgm:prSet presAssocID="{5E2AA365-72F9-4453-A72F-76557F75B14C}" presName="spV" presStyleCnt="0"/>
      <dgm:spPr/>
    </dgm:pt>
    <dgm:pt modelId="{C722B8A8-9889-4803-8EFE-F24D6ACA2029}" type="pres">
      <dgm:prSet presAssocID="{A3EC2ED8-BD6C-43D7-BC9F-3D29CACAA713}" presName="linNode" presStyleCnt="0"/>
      <dgm:spPr/>
    </dgm:pt>
    <dgm:pt modelId="{69C6A472-48B8-45C1-965C-291C6F5433B5}" type="pres">
      <dgm:prSet presAssocID="{A3EC2ED8-BD6C-43D7-BC9F-3D29CACAA713}" presName="parTx" presStyleLbl="revTx" presStyleIdx="6" presStyleCnt="7">
        <dgm:presLayoutVars>
          <dgm:chMax val="1"/>
          <dgm:bulletEnabled val="1"/>
        </dgm:presLayoutVars>
      </dgm:prSet>
      <dgm:spPr/>
    </dgm:pt>
    <dgm:pt modelId="{325D4E1F-14AE-436F-B820-3B968D39898C}" type="pres">
      <dgm:prSet presAssocID="{A3EC2ED8-BD6C-43D7-BC9F-3D29CACAA713}" presName="bracket" presStyleLbl="parChTrans1D1" presStyleIdx="6" presStyleCnt="7"/>
      <dgm:spPr/>
    </dgm:pt>
    <dgm:pt modelId="{539FD561-620B-4ACC-B85B-B58B93591985}" type="pres">
      <dgm:prSet presAssocID="{A3EC2ED8-BD6C-43D7-BC9F-3D29CACAA713}" presName="spH" presStyleCnt="0"/>
      <dgm:spPr/>
    </dgm:pt>
    <dgm:pt modelId="{B6B920CB-081A-48DE-A039-AB8F29E04B69}" type="pres">
      <dgm:prSet presAssocID="{A3EC2ED8-BD6C-43D7-BC9F-3D29CACAA713}" presName="desTx" presStyleLbl="node1" presStyleIdx="6" presStyleCnt="7">
        <dgm:presLayoutVars>
          <dgm:bulletEnabled val="1"/>
        </dgm:presLayoutVars>
      </dgm:prSet>
      <dgm:spPr/>
    </dgm:pt>
  </dgm:ptLst>
  <dgm:cxnLst>
    <dgm:cxn modelId="{2994B300-7F86-44CD-ABB4-D4ABEAFD3999}" srcId="{1B358B6F-C893-4370-9D7F-D834DE67C275}" destId="{D7AA78B4-1B1F-4D3F-9FF0-FD8E71B91513}" srcOrd="0" destOrd="0" parTransId="{EEA2720E-DC18-4155-A872-F77683A88208}" sibTransId="{566ACD87-BB26-401A-A1F8-D3BEF7F2CC80}"/>
    <dgm:cxn modelId="{C56CBE10-F7C2-44B2-9E72-E6D16D8A7C04}" type="presOf" srcId="{1B358B6F-C893-4370-9D7F-D834DE67C275}" destId="{3A5D3CFF-5E88-4101-978F-F3AD450B60E9}" srcOrd="0" destOrd="0" presId="urn:diagrams.loki3.com/BracketList"/>
    <dgm:cxn modelId="{2689F117-474B-49C5-98AA-BF0383091177}" srcId="{0A9FF6FF-E4FF-4C89-B33A-2BE9093AD389}" destId="{53B403FB-5872-493E-9553-8C6B38D7EBB7}" srcOrd="0" destOrd="0" parTransId="{94960FD4-50A2-41EC-9CA5-732EB8E371F2}" sibTransId="{3E51CC7E-CF21-4B00-A284-60006EB6542E}"/>
    <dgm:cxn modelId="{919F251B-C47F-4020-9F2E-E651E7D88E43}" srcId="{1B358B6F-C893-4370-9D7F-D834DE67C275}" destId="{815D85E8-E39C-4593-81D7-0CDBA297193B}" srcOrd="2" destOrd="0" parTransId="{D84DFF16-47B6-4A28-BBE3-5C8F3CC8E50F}" sibTransId="{9D97EC52-8A96-4BC7-BD88-BD15017E08BB}"/>
    <dgm:cxn modelId="{D16C6122-4716-4F19-8434-FE238F20E6F4}" type="presOf" srcId="{C62B89A1-0197-4236-9402-523ED33CF0D5}" destId="{30B3D3E0-4E97-4E72-BA72-A5E82986E814}" srcOrd="0" destOrd="0" presId="urn:diagrams.loki3.com/BracketList"/>
    <dgm:cxn modelId="{78EBDA29-3333-4C1A-92EA-FBC79C02F076}" srcId="{132D2F2D-16E0-48B7-93E0-5036406880B9}" destId="{4237DA4D-082C-4250-8E21-F9C0D3380DF0}" srcOrd="0" destOrd="0" parTransId="{D6992C52-A4F9-4CF1-B44B-C992A3A6EBFE}" sibTransId="{C2E020D7-8889-40EE-97C5-5892277907B8}"/>
    <dgm:cxn modelId="{F81A5834-472B-4759-8391-94844A2853EC}" type="presOf" srcId="{815D85E8-E39C-4593-81D7-0CDBA297193B}" destId="{75E13F42-68E0-4FF9-9A02-8D2F87905CE9}" srcOrd="0" destOrd="0" presId="urn:diagrams.loki3.com/BracketList"/>
    <dgm:cxn modelId="{7D484A5E-1611-4468-8D5C-8E38C07F0807}" srcId="{1B358B6F-C893-4370-9D7F-D834DE67C275}" destId="{5DCFD742-3361-4F4F-90D8-DDBB69359C22}" srcOrd="4" destOrd="0" parTransId="{CF2D4B74-9EB5-4987-B848-F8C9ECA8D483}" sibTransId="{0A4EBC9F-DBF4-44A0-A7F7-B70C8DD92D53}"/>
    <dgm:cxn modelId="{B8D12942-18AA-489C-B249-19CB9FD87F41}" type="presOf" srcId="{4237DA4D-082C-4250-8E21-F9C0D3380DF0}" destId="{D53D9F7B-9BDA-41BF-972D-91DF9240355E}" srcOrd="0" destOrd="0" presId="urn:diagrams.loki3.com/BracketList"/>
    <dgm:cxn modelId="{0BA64874-EADA-4B02-9236-B4FBFB8DA2E6}" type="presOf" srcId="{AAC81F5F-5CAE-4539-AFCD-F754264D94E2}" destId="{BEAA3D33-895D-4431-A6D5-CF1223D32290}" srcOrd="0" destOrd="0" presId="urn:diagrams.loki3.com/BracketList"/>
    <dgm:cxn modelId="{0018E955-13CF-4BEF-9739-0E604EF00F49}" type="presOf" srcId="{5BDB34F1-F6F3-4145-A98E-2EA1C0B9EBB7}" destId="{791B1070-553E-4ECB-B2B8-C473F4FC4261}" srcOrd="0" destOrd="0" presId="urn:diagrams.loki3.com/BracketList"/>
    <dgm:cxn modelId="{65D11A7F-5FD3-420D-B1E2-4F0B4D6020E4}" srcId="{815D85E8-E39C-4593-81D7-0CDBA297193B}" destId="{AAC81F5F-5CAE-4539-AFCD-F754264D94E2}" srcOrd="0" destOrd="0" parTransId="{C582DED3-DC93-46CC-951F-ECFA7E8591A0}" sibTransId="{DC7BB0F2-3609-49D0-9107-0092B5100808}"/>
    <dgm:cxn modelId="{2DB2B287-64F6-4D9E-811B-578DB088CBC8}" type="presOf" srcId="{96EB21AB-FF1F-472B-AD8C-C2A9D72CA874}" destId="{3A9C92C5-AA47-4CB6-A9AC-ED9062B3502C}" srcOrd="0" destOrd="0" presId="urn:diagrams.loki3.com/BracketList"/>
    <dgm:cxn modelId="{5700F38E-0789-461C-A75D-A0A94C6D35CD}" type="presOf" srcId="{5DCFD742-3361-4F4F-90D8-DDBB69359C22}" destId="{EB9CDDF2-9A17-4F6C-9764-A2FB599687EF}" srcOrd="0" destOrd="0" presId="urn:diagrams.loki3.com/BracketList"/>
    <dgm:cxn modelId="{B039F292-3797-46B2-B15E-AB7CDBF7F012}" type="presOf" srcId="{53B403FB-5872-493E-9553-8C6B38D7EBB7}" destId="{8FFBE6D0-B450-4DA1-BDE1-96BAA6BA473F}" srcOrd="0" destOrd="0" presId="urn:diagrams.loki3.com/BracketList"/>
    <dgm:cxn modelId="{9E96EBA0-0254-42AF-B195-4826096B7341}" type="presOf" srcId="{0A9FF6FF-E4FF-4C89-B33A-2BE9093AD389}" destId="{FDD7725D-70F1-48D3-B8C5-40270D14369A}" srcOrd="0" destOrd="0" presId="urn:diagrams.loki3.com/BracketList"/>
    <dgm:cxn modelId="{6A72AAB3-1AD8-450F-8C37-B04D252A6758}" type="presOf" srcId="{C0FA0B10-1A79-4060-A075-453A3FC4893E}" destId="{AFD7B083-0276-47BF-AC5A-A18570095153}" srcOrd="0" destOrd="0" presId="urn:diagrams.loki3.com/BracketList"/>
    <dgm:cxn modelId="{FFF178B8-EE9D-475F-B635-8419284B0241}" type="presOf" srcId="{872F8259-D7FD-4CF8-92F4-D7E3BDD5F5E8}" destId="{B6B920CB-081A-48DE-A039-AB8F29E04B69}" srcOrd="0" destOrd="0" presId="urn:diagrams.loki3.com/BracketList"/>
    <dgm:cxn modelId="{5DAE79B8-474C-4D9D-AF92-CB670B703A98}" srcId="{1B358B6F-C893-4370-9D7F-D834DE67C275}" destId="{0A9FF6FF-E4FF-4C89-B33A-2BE9093AD389}" srcOrd="3" destOrd="0" parTransId="{A5BFEE92-93A9-4C40-BDE2-8247C2A6A636}" sibTransId="{6B9F96AB-C06B-4546-9FC3-D6A460E03B16}"/>
    <dgm:cxn modelId="{560995C5-976E-4451-A4A9-721C46DD9CC0}" srcId="{5DCFD742-3361-4F4F-90D8-DDBB69359C22}" destId="{96EB21AB-FF1F-472B-AD8C-C2A9D72CA874}" srcOrd="0" destOrd="0" parTransId="{1192E44A-BB22-407F-9B29-FE024F63C67E}" sibTransId="{90C72367-E0AB-46A6-AD03-25191DF62F1E}"/>
    <dgm:cxn modelId="{523195C7-37E4-4C9D-916F-598BE3919445}" type="presOf" srcId="{D7AA78B4-1B1F-4D3F-9FF0-FD8E71B91513}" destId="{F48D2E4D-B865-4BC6-BCF4-676BB09DAB13}" srcOrd="0" destOrd="0" presId="urn:diagrams.loki3.com/BracketList"/>
    <dgm:cxn modelId="{8099F0CF-8948-4530-AEBA-D34F4C30A6F1}" srcId="{1B358B6F-C893-4370-9D7F-D834DE67C275}" destId="{132D2F2D-16E0-48B7-93E0-5036406880B9}" srcOrd="5" destOrd="0" parTransId="{1D2F8DB4-517E-436D-AF2C-42581CC73DF3}" sibTransId="{5E2AA365-72F9-4453-A72F-76557F75B14C}"/>
    <dgm:cxn modelId="{17C8DDD1-BB25-4CE4-A77C-9755330A8DE4}" srcId="{A3EC2ED8-BD6C-43D7-BC9F-3D29CACAA713}" destId="{872F8259-D7FD-4CF8-92F4-D7E3BDD5F5E8}" srcOrd="0" destOrd="0" parTransId="{E7A2448F-116E-488B-82F3-55CB878F0C67}" sibTransId="{E7A47954-EA2F-4F19-BF3B-A3B1A3595ADF}"/>
    <dgm:cxn modelId="{A25D76D4-9014-4722-B262-C12F177BC9B3}" type="presOf" srcId="{A3EC2ED8-BD6C-43D7-BC9F-3D29CACAA713}" destId="{69C6A472-48B8-45C1-965C-291C6F5433B5}" srcOrd="0" destOrd="0" presId="urn:diagrams.loki3.com/BracketList"/>
    <dgm:cxn modelId="{CC7254DB-22B7-4E1C-8767-4A7265A59C0B}" type="presOf" srcId="{132D2F2D-16E0-48B7-93E0-5036406880B9}" destId="{BD196E81-663E-4D99-B0CE-302FB1609326}" srcOrd="0" destOrd="0" presId="urn:diagrams.loki3.com/BracketList"/>
    <dgm:cxn modelId="{E660F0E2-6610-44F3-BD60-C7893CC0E32B}" srcId="{D7AA78B4-1B1F-4D3F-9FF0-FD8E71B91513}" destId="{5BDB34F1-F6F3-4145-A98E-2EA1C0B9EBB7}" srcOrd="0" destOrd="0" parTransId="{EFF4EFBC-F0F7-4D27-B806-D6B715006845}" sibTransId="{93158F53-C2B5-4988-ABFE-D17CBA8DAA38}"/>
    <dgm:cxn modelId="{ED40D9EB-711D-410B-BAB7-44FDF657ED0C}" srcId="{1B358B6F-C893-4370-9D7F-D834DE67C275}" destId="{A3EC2ED8-BD6C-43D7-BC9F-3D29CACAA713}" srcOrd="6" destOrd="0" parTransId="{355A8A1F-A4E3-43DA-8C3D-40F0ED7DF814}" sibTransId="{260DEE95-BCAF-461F-8D2E-0EA9EF5B2793}"/>
    <dgm:cxn modelId="{05ED5CF4-4CF1-4344-9A2F-FA7E6F347E81}" srcId="{1B358B6F-C893-4370-9D7F-D834DE67C275}" destId="{C62B89A1-0197-4236-9402-523ED33CF0D5}" srcOrd="1" destOrd="0" parTransId="{826DC072-BDD1-4AC1-BDD0-55FFFEFE4901}" sibTransId="{B531B3D5-3B14-407B-8057-5099E41A1526}"/>
    <dgm:cxn modelId="{CE226EFB-7A4C-4C2D-BE38-BCC759B101B1}" srcId="{C62B89A1-0197-4236-9402-523ED33CF0D5}" destId="{C0FA0B10-1A79-4060-A075-453A3FC4893E}" srcOrd="0" destOrd="0" parTransId="{581E662E-A4BC-43E3-9508-6FAA8E09ED87}" sibTransId="{4E5D22F2-5487-43FA-8A18-28499E388961}"/>
    <dgm:cxn modelId="{48730445-8E2D-4168-9C01-1004768FCED1}" type="presParOf" srcId="{3A5D3CFF-5E88-4101-978F-F3AD450B60E9}" destId="{910094EC-CC07-4B34-AFB2-19EABE4D2849}" srcOrd="0" destOrd="0" presId="urn:diagrams.loki3.com/BracketList"/>
    <dgm:cxn modelId="{8A07EFF3-831F-4B57-A99C-6F369C62DF04}" type="presParOf" srcId="{910094EC-CC07-4B34-AFB2-19EABE4D2849}" destId="{F48D2E4D-B865-4BC6-BCF4-676BB09DAB13}" srcOrd="0" destOrd="0" presId="urn:diagrams.loki3.com/BracketList"/>
    <dgm:cxn modelId="{37D55C86-1CCD-482C-BFAE-622D2E7F0806}" type="presParOf" srcId="{910094EC-CC07-4B34-AFB2-19EABE4D2849}" destId="{E4913C0C-2DF1-4836-B505-4B9C60A7F003}" srcOrd="1" destOrd="0" presId="urn:diagrams.loki3.com/BracketList"/>
    <dgm:cxn modelId="{A941C1FE-CF74-4831-B622-956D397E3D89}" type="presParOf" srcId="{910094EC-CC07-4B34-AFB2-19EABE4D2849}" destId="{6DF929AE-47B2-45C1-97EE-7C3E83EAAF8D}" srcOrd="2" destOrd="0" presId="urn:diagrams.loki3.com/BracketList"/>
    <dgm:cxn modelId="{8DD007E2-935D-44DB-AE26-DBE7FA2DF17E}" type="presParOf" srcId="{910094EC-CC07-4B34-AFB2-19EABE4D2849}" destId="{791B1070-553E-4ECB-B2B8-C473F4FC4261}" srcOrd="3" destOrd="0" presId="urn:diagrams.loki3.com/BracketList"/>
    <dgm:cxn modelId="{6A832C6A-2241-485E-BEA3-F7169F0C5FBB}" type="presParOf" srcId="{3A5D3CFF-5E88-4101-978F-F3AD450B60E9}" destId="{4B6D2DEF-2ECA-488D-A6E3-97760994AC1E}" srcOrd="1" destOrd="0" presId="urn:diagrams.loki3.com/BracketList"/>
    <dgm:cxn modelId="{CA1480D9-06F4-42C0-87D2-5176ECB55DF4}" type="presParOf" srcId="{3A5D3CFF-5E88-4101-978F-F3AD450B60E9}" destId="{548CF2A8-ED82-44FF-9578-22297EF49BA4}" srcOrd="2" destOrd="0" presId="urn:diagrams.loki3.com/BracketList"/>
    <dgm:cxn modelId="{10C349BE-2847-498E-976D-C2C12E97FAB1}" type="presParOf" srcId="{548CF2A8-ED82-44FF-9578-22297EF49BA4}" destId="{30B3D3E0-4E97-4E72-BA72-A5E82986E814}" srcOrd="0" destOrd="0" presId="urn:diagrams.loki3.com/BracketList"/>
    <dgm:cxn modelId="{AECAB04F-6EA1-4EAF-9DE5-CADC9C78E750}" type="presParOf" srcId="{548CF2A8-ED82-44FF-9578-22297EF49BA4}" destId="{20B542C6-44C8-450D-8436-0FB3F75D041D}" srcOrd="1" destOrd="0" presId="urn:diagrams.loki3.com/BracketList"/>
    <dgm:cxn modelId="{1802CE34-5D25-464C-AA45-6EDA15EEE736}" type="presParOf" srcId="{548CF2A8-ED82-44FF-9578-22297EF49BA4}" destId="{FE333FEB-A963-4F2B-A5E3-55DA92448F9F}" srcOrd="2" destOrd="0" presId="urn:diagrams.loki3.com/BracketList"/>
    <dgm:cxn modelId="{EEE1B438-418C-4735-AACC-AAC73B7BABAD}" type="presParOf" srcId="{548CF2A8-ED82-44FF-9578-22297EF49BA4}" destId="{AFD7B083-0276-47BF-AC5A-A18570095153}" srcOrd="3" destOrd="0" presId="urn:diagrams.loki3.com/BracketList"/>
    <dgm:cxn modelId="{79DA2ED0-0FA5-46BC-B5C7-8F7BFA30BCC4}" type="presParOf" srcId="{3A5D3CFF-5E88-4101-978F-F3AD450B60E9}" destId="{AC0A7367-1032-4A95-BA5D-B19C3BE4E94B}" srcOrd="3" destOrd="0" presId="urn:diagrams.loki3.com/BracketList"/>
    <dgm:cxn modelId="{78EF51F7-D50B-41B5-8DB6-DD7DD51A376D}" type="presParOf" srcId="{3A5D3CFF-5E88-4101-978F-F3AD450B60E9}" destId="{78F2A893-6B10-4754-98BE-13DF72450A7D}" srcOrd="4" destOrd="0" presId="urn:diagrams.loki3.com/BracketList"/>
    <dgm:cxn modelId="{31C60F92-6940-47A3-9F6F-995AEDAE46EA}" type="presParOf" srcId="{78F2A893-6B10-4754-98BE-13DF72450A7D}" destId="{75E13F42-68E0-4FF9-9A02-8D2F87905CE9}" srcOrd="0" destOrd="0" presId="urn:diagrams.loki3.com/BracketList"/>
    <dgm:cxn modelId="{1FE05992-8D95-4332-8DFD-6DFF2E320C4D}" type="presParOf" srcId="{78F2A893-6B10-4754-98BE-13DF72450A7D}" destId="{2C1A27D9-ED6F-4091-A093-F421F61176FA}" srcOrd="1" destOrd="0" presId="urn:diagrams.loki3.com/BracketList"/>
    <dgm:cxn modelId="{E429E662-CD1C-4935-B7DF-C87A66287831}" type="presParOf" srcId="{78F2A893-6B10-4754-98BE-13DF72450A7D}" destId="{950A1A55-2EB2-4B85-8F7F-8168A7975C8D}" srcOrd="2" destOrd="0" presId="urn:diagrams.loki3.com/BracketList"/>
    <dgm:cxn modelId="{7E786559-407E-4839-B271-150745B48AC4}" type="presParOf" srcId="{78F2A893-6B10-4754-98BE-13DF72450A7D}" destId="{BEAA3D33-895D-4431-A6D5-CF1223D32290}" srcOrd="3" destOrd="0" presId="urn:diagrams.loki3.com/BracketList"/>
    <dgm:cxn modelId="{6DBA719A-13D5-4117-89A4-868B61D73F78}" type="presParOf" srcId="{3A5D3CFF-5E88-4101-978F-F3AD450B60E9}" destId="{0445BFC3-8643-4FE9-87F4-604C81720046}" srcOrd="5" destOrd="0" presId="urn:diagrams.loki3.com/BracketList"/>
    <dgm:cxn modelId="{52E05E0C-6FDA-4AFD-A5FA-CE9F94455C56}" type="presParOf" srcId="{3A5D3CFF-5E88-4101-978F-F3AD450B60E9}" destId="{B1C06910-68A5-4B93-816B-A19ED40FADB4}" srcOrd="6" destOrd="0" presId="urn:diagrams.loki3.com/BracketList"/>
    <dgm:cxn modelId="{7A67ADB2-E7A4-4040-AC5F-4FB5BF343777}" type="presParOf" srcId="{B1C06910-68A5-4B93-816B-A19ED40FADB4}" destId="{FDD7725D-70F1-48D3-B8C5-40270D14369A}" srcOrd="0" destOrd="0" presId="urn:diagrams.loki3.com/BracketList"/>
    <dgm:cxn modelId="{A893FED9-D186-4416-8B22-A52F0EF09F62}" type="presParOf" srcId="{B1C06910-68A5-4B93-816B-A19ED40FADB4}" destId="{63C851EE-A08C-43BA-95C3-0CB0D2CDEE4C}" srcOrd="1" destOrd="0" presId="urn:diagrams.loki3.com/BracketList"/>
    <dgm:cxn modelId="{7B8CE69B-0594-44C6-B634-574A7737306F}" type="presParOf" srcId="{B1C06910-68A5-4B93-816B-A19ED40FADB4}" destId="{66F1BA94-1902-4610-93DD-FB16440C7C1E}" srcOrd="2" destOrd="0" presId="urn:diagrams.loki3.com/BracketList"/>
    <dgm:cxn modelId="{80857056-49D3-4AEC-9E65-F6B285B24C71}" type="presParOf" srcId="{B1C06910-68A5-4B93-816B-A19ED40FADB4}" destId="{8FFBE6D0-B450-4DA1-BDE1-96BAA6BA473F}" srcOrd="3" destOrd="0" presId="urn:diagrams.loki3.com/BracketList"/>
    <dgm:cxn modelId="{111CCC32-B2CA-4EC7-849C-4F918B4F88D3}" type="presParOf" srcId="{3A5D3CFF-5E88-4101-978F-F3AD450B60E9}" destId="{E9512794-4D2A-4140-BB41-C6D599B1CE4C}" srcOrd="7" destOrd="0" presId="urn:diagrams.loki3.com/BracketList"/>
    <dgm:cxn modelId="{0D4A3F1B-2B66-4D50-BD10-C5F745E5C69C}" type="presParOf" srcId="{3A5D3CFF-5E88-4101-978F-F3AD450B60E9}" destId="{515EE31F-E7EA-4C4B-9EFE-DFA153BCEE79}" srcOrd="8" destOrd="0" presId="urn:diagrams.loki3.com/BracketList"/>
    <dgm:cxn modelId="{B337BA41-A32F-4935-BCC3-0FD76CB63021}" type="presParOf" srcId="{515EE31F-E7EA-4C4B-9EFE-DFA153BCEE79}" destId="{EB9CDDF2-9A17-4F6C-9764-A2FB599687EF}" srcOrd="0" destOrd="0" presId="urn:diagrams.loki3.com/BracketList"/>
    <dgm:cxn modelId="{8DD294E4-9E24-48DE-BF79-86EA4E840CF6}" type="presParOf" srcId="{515EE31F-E7EA-4C4B-9EFE-DFA153BCEE79}" destId="{61FFEC7C-1E4D-4346-AC0D-9960233C6058}" srcOrd="1" destOrd="0" presId="urn:diagrams.loki3.com/BracketList"/>
    <dgm:cxn modelId="{35BD28B1-AE6B-44A9-B008-360CC13EAC20}" type="presParOf" srcId="{515EE31F-E7EA-4C4B-9EFE-DFA153BCEE79}" destId="{0B52AA8D-C627-4DBD-B5D5-EA32F1BF6B3F}" srcOrd="2" destOrd="0" presId="urn:diagrams.loki3.com/BracketList"/>
    <dgm:cxn modelId="{F5D14C87-054A-4E58-8724-36A34CF908CF}" type="presParOf" srcId="{515EE31F-E7EA-4C4B-9EFE-DFA153BCEE79}" destId="{3A9C92C5-AA47-4CB6-A9AC-ED9062B3502C}" srcOrd="3" destOrd="0" presId="urn:diagrams.loki3.com/BracketList"/>
    <dgm:cxn modelId="{BDC391C7-ABC9-470D-96B1-599892410CEB}" type="presParOf" srcId="{3A5D3CFF-5E88-4101-978F-F3AD450B60E9}" destId="{83409E71-0F28-4774-8357-84CB1619D56B}" srcOrd="9" destOrd="0" presId="urn:diagrams.loki3.com/BracketList"/>
    <dgm:cxn modelId="{3512CD60-AE56-444C-8DE8-724F03CC35E8}" type="presParOf" srcId="{3A5D3CFF-5E88-4101-978F-F3AD450B60E9}" destId="{E3E67F1E-BA78-46FD-A245-9F699792B338}" srcOrd="10" destOrd="0" presId="urn:diagrams.loki3.com/BracketList"/>
    <dgm:cxn modelId="{B61F53FA-8076-41E3-B036-7FC08B61E67D}" type="presParOf" srcId="{E3E67F1E-BA78-46FD-A245-9F699792B338}" destId="{BD196E81-663E-4D99-B0CE-302FB1609326}" srcOrd="0" destOrd="0" presId="urn:diagrams.loki3.com/BracketList"/>
    <dgm:cxn modelId="{45A168C2-99B9-48E3-9139-4AA637519E22}" type="presParOf" srcId="{E3E67F1E-BA78-46FD-A245-9F699792B338}" destId="{3523F3FD-167C-4454-B6D2-D74F854AA8C8}" srcOrd="1" destOrd="0" presId="urn:diagrams.loki3.com/BracketList"/>
    <dgm:cxn modelId="{AAE3E480-B9E9-4740-965D-F2B85B7F88FD}" type="presParOf" srcId="{E3E67F1E-BA78-46FD-A245-9F699792B338}" destId="{8F995B21-0087-4F94-B0ED-EE643EFE0F3B}" srcOrd="2" destOrd="0" presId="urn:diagrams.loki3.com/BracketList"/>
    <dgm:cxn modelId="{D197CF80-8CB2-44F5-94D9-8B7FEB99A5EB}" type="presParOf" srcId="{E3E67F1E-BA78-46FD-A245-9F699792B338}" destId="{D53D9F7B-9BDA-41BF-972D-91DF9240355E}" srcOrd="3" destOrd="0" presId="urn:diagrams.loki3.com/BracketList"/>
    <dgm:cxn modelId="{6EB1445D-00E2-4440-8782-8647D96E9697}" type="presParOf" srcId="{3A5D3CFF-5E88-4101-978F-F3AD450B60E9}" destId="{DEAC8046-CE35-4B93-BFAD-1A0C0229FD11}" srcOrd="11" destOrd="0" presId="urn:diagrams.loki3.com/BracketList"/>
    <dgm:cxn modelId="{DAA2F791-1B43-44AE-B099-B722052DB81F}" type="presParOf" srcId="{3A5D3CFF-5E88-4101-978F-F3AD450B60E9}" destId="{C722B8A8-9889-4803-8EFE-F24D6ACA2029}" srcOrd="12" destOrd="0" presId="urn:diagrams.loki3.com/BracketList"/>
    <dgm:cxn modelId="{5DEF4ED8-CF9F-4519-9891-57238003108B}" type="presParOf" srcId="{C722B8A8-9889-4803-8EFE-F24D6ACA2029}" destId="{69C6A472-48B8-45C1-965C-291C6F5433B5}" srcOrd="0" destOrd="0" presId="urn:diagrams.loki3.com/BracketList"/>
    <dgm:cxn modelId="{0C51D2DC-9235-4721-A904-6390178D9CAB}" type="presParOf" srcId="{C722B8A8-9889-4803-8EFE-F24D6ACA2029}" destId="{325D4E1F-14AE-436F-B820-3B968D39898C}" srcOrd="1" destOrd="0" presId="urn:diagrams.loki3.com/BracketList"/>
    <dgm:cxn modelId="{D1F24818-9F04-4BEB-A60C-05DDAFA85C3F}" type="presParOf" srcId="{C722B8A8-9889-4803-8EFE-F24D6ACA2029}" destId="{539FD561-620B-4ACC-B85B-B58B93591985}" srcOrd="2" destOrd="0" presId="urn:diagrams.loki3.com/BracketList"/>
    <dgm:cxn modelId="{0B453FC3-E14E-494D-BFB0-C93593EF1271}" type="presParOf" srcId="{C722B8A8-9889-4803-8EFE-F24D6ACA2029}" destId="{B6B920CB-081A-48DE-A039-AB8F29E04B6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2E4D-B865-4BC6-BCF4-676BB09DAB13}">
      <dsp:nvSpPr>
        <dsp:cNvPr id="0" name=""/>
        <dsp:cNvSpPr/>
      </dsp:nvSpPr>
      <dsp:spPr>
        <a:xfrm>
          <a:off x="0" y="147287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1</a:t>
          </a:r>
        </a:p>
      </dsp:txBody>
      <dsp:txXfrm>
        <a:off x="0" y="147287"/>
        <a:ext cx="1524000" cy="435600"/>
      </dsp:txXfrm>
    </dsp:sp>
    <dsp:sp modelId="{E4913C0C-2DF1-4836-B505-4B9C60A7F003}">
      <dsp:nvSpPr>
        <dsp:cNvPr id="0" name=""/>
        <dsp:cNvSpPr/>
      </dsp:nvSpPr>
      <dsp:spPr>
        <a:xfrm>
          <a:off x="1523999" y="126868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B1070-553E-4ECB-B2B8-C473F4FC4261}">
      <dsp:nvSpPr>
        <dsp:cNvPr id="0" name=""/>
        <dsp:cNvSpPr/>
      </dsp:nvSpPr>
      <dsp:spPr>
        <a:xfrm>
          <a:off x="1950719" y="126868"/>
          <a:ext cx="4145280" cy="476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ArithmeticException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126868"/>
        <a:ext cx="4145280" cy="476437"/>
      </dsp:txXfrm>
    </dsp:sp>
    <dsp:sp modelId="{30B3D3E0-4E97-4E72-BA72-A5E82986E814}">
      <dsp:nvSpPr>
        <dsp:cNvPr id="0" name=""/>
        <dsp:cNvSpPr/>
      </dsp:nvSpPr>
      <dsp:spPr>
        <a:xfrm>
          <a:off x="0" y="702924"/>
          <a:ext cx="1522511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2</a:t>
          </a:r>
        </a:p>
      </dsp:txBody>
      <dsp:txXfrm>
        <a:off x="0" y="702924"/>
        <a:ext cx="1522511" cy="435600"/>
      </dsp:txXfrm>
    </dsp:sp>
    <dsp:sp modelId="{20B542C6-44C8-450D-8436-0FB3F75D041D}">
      <dsp:nvSpPr>
        <dsp:cNvPr id="0" name=""/>
        <dsp:cNvSpPr/>
      </dsp:nvSpPr>
      <dsp:spPr>
        <a:xfrm>
          <a:off x="1522511" y="682506"/>
          <a:ext cx="304502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7B083-0276-47BF-AC5A-A18570095153}">
      <dsp:nvSpPr>
        <dsp:cNvPr id="0" name=""/>
        <dsp:cNvSpPr/>
      </dsp:nvSpPr>
      <dsp:spPr>
        <a:xfrm>
          <a:off x="1948814" y="682506"/>
          <a:ext cx="4141231" cy="476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ArrayIndexOutofBoundException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48814" y="682506"/>
        <a:ext cx="4141231" cy="476437"/>
      </dsp:txXfrm>
    </dsp:sp>
    <dsp:sp modelId="{75E13F42-68E0-4FF9-9A02-8D2F87905CE9}">
      <dsp:nvSpPr>
        <dsp:cNvPr id="0" name=""/>
        <dsp:cNvSpPr/>
      </dsp:nvSpPr>
      <dsp:spPr>
        <a:xfrm>
          <a:off x="0" y="1258562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3</a:t>
          </a:r>
        </a:p>
      </dsp:txBody>
      <dsp:txXfrm>
        <a:off x="0" y="1258562"/>
        <a:ext cx="1524000" cy="435600"/>
      </dsp:txXfrm>
    </dsp:sp>
    <dsp:sp modelId="{2C1A27D9-ED6F-4091-A093-F421F61176FA}">
      <dsp:nvSpPr>
        <dsp:cNvPr id="0" name=""/>
        <dsp:cNvSpPr/>
      </dsp:nvSpPr>
      <dsp:spPr>
        <a:xfrm>
          <a:off x="1523999" y="1238143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A3D33-895D-4431-A6D5-CF1223D32290}">
      <dsp:nvSpPr>
        <dsp:cNvPr id="0" name=""/>
        <dsp:cNvSpPr/>
      </dsp:nvSpPr>
      <dsp:spPr>
        <a:xfrm>
          <a:off x="1950719" y="1238143"/>
          <a:ext cx="4145280" cy="4764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ClassNotFoundException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1238143"/>
        <a:ext cx="4145280" cy="476437"/>
      </dsp:txXfrm>
    </dsp:sp>
    <dsp:sp modelId="{FDD7725D-70F1-48D3-B8C5-40270D14369A}">
      <dsp:nvSpPr>
        <dsp:cNvPr id="0" name=""/>
        <dsp:cNvSpPr/>
      </dsp:nvSpPr>
      <dsp:spPr>
        <a:xfrm>
          <a:off x="0" y="1814200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4</a:t>
          </a:r>
        </a:p>
      </dsp:txBody>
      <dsp:txXfrm>
        <a:off x="0" y="1814200"/>
        <a:ext cx="1524000" cy="435600"/>
      </dsp:txXfrm>
    </dsp:sp>
    <dsp:sp modelId="{63C851EE-A08C-43BA-95C3-0CB0D2CDEE4C}">
      <dsp:nvSpPr>
        <dsp:cNvPr id="0" name=""/>
        <dsp:cNvSpPr/>
      </dsp:nvSpPr>
      <dsp:spPr>
        <a:xfrm>
          <a:off x="1523999" y="1793781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BE6D0-B450-4DA1-BDE1-96BAA6BA473F}">
      <dsp:nvSpPr>
        <dsp:cNvPr id="0" name=""/>
        <dsp:cNvSpPr/>
      </dsp:nvSpPr>
      <dsp:spPr>
        <a:xfrm>
          <a:off x="1950719" y="1793781"/>
          <a:ext cx="4145280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IOException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1793781"/>
        <a:ext cx="4145280" cy="476437"/>
      </dsp:txXfrm>
    </dsp:sp>
    <dsp:sp modelId="{EB9CDDF2-9A17-4F6C-9764-A2FB599687EF}">
      <dsp:nvSpPr>
        <dsp:cNvPr id="0" name=""/>
        <dsp:cNvSpPr/>
      </dsp:nvSpPr>
      <dsp:spPr>
        <a:xfrm>
          <a:off x="0" y="2369837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5</a:t>
          </a:r>
        </a:p>
      </dsp:txBody>
      <dsp:txXfrm>
        <a:off x="0" y="2369837"/>
        <a:ext cx="1524000" cy="435600"/>
      </dsp:txXfrm>
    </dsp:sp>
    <dsp:sp modelId="{61FFEC7C-1E4D-4346-AC0D-9960233C6058}">
      <dsp:nvSpPr>
        <dsp:cNvPr id="0" name=""/>
        <dsp:cNvSpPr/>
      </dsp:nvSpPr>
      <dsp:spPr>
        <a:xfrm>
          <a:off x="1523999" y="2349418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C92C5-AA47-4CB6-A9AC-ED9062B3502C}">
      <dsp:nvSpPr>
        <dsp:cNvPr id="0" name=""/>
        <dsp:cNvSpPr/>
      </dsp:nvSpPr>
      <dsp:spPr>
        <a:xfrm>
          <a:off x="1950719" y="2349418"/>
          <a:ext cx="4145280" cy="4764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InterruptedException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2349418"/>
        <a:ext cx="4145280" cy="476437"/>
      </dsp:txXfrm>
    </dsp:sp>
    <dsp:sp modelId="{BD196E81-663E-4D99-B0CE-302FB1609326}">
      <dsp:nvSpPr>
        <dsp:cNvPr id="0" name=""/>
        <dsp:cNvSpPr/>
      </dsp:nvSpPr>
      <dsp:spPr>
        <a:xfrm>
          <a:off x="0" y="2925475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6</a:t>
          </a:r>
        </a:p>
      </dsp:txBody>
      <dsp:txXfrm>
        <a:off x="0" y="2925475"/>
        <a:ext cx="1524000" cy="435600"/>
      </dsp:txXfrm>
    </dsp:sp>
    <dsp:sp modelId="{3523F3FD-167C-4454-B6D2-D74F854AA8C8}">
      <dsp:nvSpPr>
        <dsp:cNvPr id="0" name=""/>
        <dsp:cNvSpPr/>
      </dsp:nvSpPr>
      <dsp:spPr>
        <a:xfrm>
          <a:off x="1523999" y="2905056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D9F7B-9BDA-41BF-972D-91DF9240355E}">
      <dsp:nvSpPr>
        <dsp:cNvPr id="0" name=""/>
        <dsp:cNvSpPr/>
      </dsp:nvSpPr>
      <dsp:spPr>
        <a:xfrm>
          <a:off x="1950719" y="2905056"/>
          <a:ext cx="4145280" cy="476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NoSuchFieldException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2905056"/>
        <a:ext cx="4145280" cy="476437"/>
      </dsp:txXfrm>
    </dsp:sp>
    <dsp:sp modelId="{69C6A472-48B8-45C1-965C-291C6F5433B5}">
      <dsp:nvSpPr>
        <dsp:cNvPr id="0" name=""/>
        <dsp:cNvSpPr/>
      </dsp:nvSpPr>
      <dsp:spPr>
        <a:xfrm>
          <a:off x="0" y="3481112"/>
          <a:ext cx="1524000" cy="435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7</a:t>
          </a:r>
        </a:p>
      </dsp:txBody>
      <dsp:txXfrm>
        <a:off x="0" y="3481112"/>
        <a:ext cx="1524000" cy="435600"/>
      </dsp:txXfrm>
    </dsp:sp>
    <dsp:sp modelId="{325D4E1F-14AE-436F-B820-3B968D39898C}">
      <dsp:nvSpPr>
        <dsp:cNvPr id="0" name=""/>
        <dsp:cNvSpPr/>
      </dsp:nvSpPr>
      <dsp:spPr>
        <a:xfrm>
          <a:off x="1523999" y="3460693"/>
          <a:ext cx="304800" cy="476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20CB-081A-48DE-A039-AB8F29E04B69}">
      <dsp:nvSpPr>
        <dsp:cNvPr id="0" name=""/>
        <dsp:cNvSpPr/>
      </dsp:nvSpPr>
      <dsp:spPr>
        <a:xfrm>
          <a:off x="1950719" y="3460693"/>
          <a:ext cx="4145280" cy="476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tx1"/>
              </a:solidFill>
            </a:rPr>
            <a:t>NumberFormatException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50719" y="3460693"/>
        <a:ext cx="4145280" cy="47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353"/>
            <a:ext cx="8029220" cy="535863"/>
          </a:xfrm>
        </p:spPr>
        <p:txBody>
          <a:bodyPr/>
          <a:lstStyle/>
          <a:p>
            <a:r>
              <a:rPr lang="en-US" dirty="0"/>
              <a:t>How are Exceptions different from Errors?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8CAF2E-4CE4-4682-BFC1-1DDA20BF3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2601157"/>
            <a:ext cx="4242014" cy="3492736"/>
          </a:xfrm>
        </p:spPr>
        <p:txBody>
          <a:bodyPr/>
          <a:lstStyle/>
          <a:p>
            <a:pPr algn="just"/>
            <a:r>
              <a:rPr lang="en-US" sz="2000" dirty="0"/>
              <a:t>Serious Problems</a:t>
            </a:r>
          </a:p>
          <a:p>
            <a:pPr algn="just"/>
            <a:r>
              <a:rPr lang="en-US" sz="2000" dirty="0"/>
              <a:t>Caused by environment</a:t>
            </a:r>
          </a:p>
          <a:p>
            <a:pPr algn="just"/>
            <a:r>
              <a:rPr lang="en-US" sz="2000" dirty="0"/>
              <a:t>For e.g.:</a:t>
            </a:r>
          </a:p>
          <a:p>
            <a:pPr lvl="1" algn="just"/>
            <a:r>
              <a:rPr lang="en-US" sz="1800" dirty="0" err="1"/>
              <a:t>OutOfMemoryError</a:t>
            </a:r>
            <a:endParaRPr lang="en-US" sz="1800" dirty="0"/>
          </a:p>
          <a:p>
            <a:pPr lvl="1" algn="just"/>
            <a:r>
              <a:rPr lang="en-US" sz="1800" dirty="0" err="1"/>
              <a:t>StackOverflowError</a:t>
            </a:r>
            <a:endParaRPr lang="en-US" sz="1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255DAB-18EE-4F2A-8F39-8607DDB85E37}"/>
              </a:ext>
            </a:extLst>
          </p:cNvPr>
          <p:cNvSpPr/>
          <p:nvPr/>
        </p:nvSpPr>
        <p:spPr>
          <a:xfrm>
            <a:off x="994298" y="1509205"/>
            <a:ext cx="1864311" cy="535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DF7CBC-D497-49D4-9B66-67968664C583}"/>
              </a:ext>
            </a:extLst>
          </p:cNvPr>
          <p:cNvSpPr/>
          <p:nvPr/>
        </p:nvSpPr>
        <p:spPr>
          <a:xfrm>
            <a:off x="6285391" y="1509205"/>
            <a:ext cx="1864311" cy="535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C44970C-EF2B-4983-9639-FA29AFDEC057}"/>
              </a:ext>
            </a:extLst>
          </p:cNvPr>
          <p:cNvSpPr txBox="1">
            <a:spLocks/>
          </p:cNvSpPr>
          <p:nvPr/>
        </p:nvSpPr>
        <p:spPr>
          <a:xfrm>
            <a:off x="4674973" y="2601157"/>
            <a:ext cx="4242014" cy="3492736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Usually not as serious</a:t>
            </a:r>
          </a:p>
          <a:p>
            <a:pPr algn="just"/>
            <a:r>
              <a:rPr lang="en-US" sz="2000" dirty="0"/>
              <a:t>Caused by application</a:t>
            </a:r>
          </a:p>
          <a:p>
            <a:pPr algn="just"/>
            <a:r>
              <a:rPr lang="en-US" sz="2000" dirty="0"/>
              <a:t>For e.g.:</a:t>
            </a:r>
          </a:p>
          <a:p>
            <a:pPr lvl="1" algn="just"/>
            <a:r>
              <a:rPr lang="en-US" sz="1800" dirty="0" err="1"/>
              <a:t>FileNotFoundException</a:t>
            </a:r>
            <a:endParaRPr lang="en-US" sz="1800" dirty="0"/>
          </a:p>
          <a:p>
            <a:pPr lvl="1" algn="just"/>
            <a:r>
              <a:rPr lang="en-US" sz="1800" dirty="0" err="1"/>
              <a:t>ParseException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54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D1490-328F-4209-BBDB-AD0801D3CC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644B0-E581-48BC-BE30-6F91F01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CD19B7-F142-4A3E-BC83-43879DF23294}"/>
              </a:ext>
            </a:extLst>
          </p:cNvPr>
          <p:cNvSpPr/>
          <p:nvPr/>
        </p:nvSpPr>
        <p:spPr>
          <a:xfrm>
            <a:off x="3830714" y="1072508"/>
            <a:ext cx="1672151" cy="6849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243CD-9C53-4EA8-8140-CBCAB28D49CD}"/>
              </a:ext>
            </a:extLst>
          </p:cNvPr>
          <p:cNvSpPr/>
          <p:nvPr/>
        </p:nvSpPr>
        <p:spPr>
          <a:xfrm>
            <a:off x="3830714" y="2055165"/>
            <a:ext cx="1672151" cy="6849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17CDC6-B476-4A4E-853A-C4A2ADB90567}"/>
              </a:ext>
            </a:extLst>
          </p:cNvPr>
          <p:cNvSpPr/>
          <p:nvPr/>
        </p:nvSpPr>
        <p:spPr>
          <a:xfrm>
            <a:off x="1239610" y="3241283"/>
            <a:ext cx="1672151" cy="684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1F0905-3CF6-4E39-B3C1-D0653D752A2A}"/>
              </a:ext>
            </a:extLst>
          </p:cNvPr>
          <p:cNvSpPr/>
          <p:nvPr/>
        </p:nvSpPr>
        <p:spPr>
          <a:xfrm>
            <a:off x="6421818" y="3241283"/>
            <a:ext cx="1672151" cy="6849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BED58F-6288-4B06-BB1C-9CE92BB46344}"/>
              </a:ext>
            </a:extLst>
          </p:cNvPr>
          <p:cNvSpPr/>
          <p:nvPr/>
        </p:nvSpPr>
        <p:spPr>
          <a:xfrm>
            <a:off x="1636781" y="4117210"/>
            <a:ext cx="1672151" cy="684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Checked Exceptions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BBF7D-FFFC-403C-A74B-61F3DD47B65D}"/>
              </a:ext>
            </a:extLst>
          </p:cNvPr>
          <p:cNvSpPr/>
          <p:nvPr/>
        </p:nvSpPr>
        <p:spPr>
          <a:xfrm>
            <a:off x="1640585" y="4993138"/>
            <a:ext cx="1672151" cy="684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Unchecked Exceptions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A294F-D55C-413A-AFDC-93C0219947AC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666790" y="1757464"/>
            <a:ext cx="0" cy="29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A261AB-2991-4E3A-9735-D272B61CDB7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66790" y="2740121"/>
            <a:ext cx="0" cy="23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730CB-CA2F-4FBA-A5DB-94ABC717C61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75686" y="2975088"/>
            <a:ext cx="0" cy="266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F6DB54-2FA3-4F68-B28F-1E00E1BD526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257894" y="2975088"/>
            <a:ext cx="0" cy="266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DFABE7-32FD-410E-B8A9-E3B2CB658243}"/>
              </a:ext>
            </a:extLst>
          </p:cNvPr>
          <p:cNvCxnSpPr/>
          <p:nvPr/>
        </p:nvCxnSpPr>
        <p:spPr>
          <a:xfrm>
            <a:off x="2075685" y="2975088"/>
            <a:ext cx="51822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B9F14-2DB2-45B3-B9E6-C000D11BA362}"/>
              </a:ext>
            </a:extLst>
          </p:cNvPr>
          <p:cNvCxnSpPr>
            <a:cxnSpLocks/>
          </p:cNvCxnSpPr>
          <p:nvPr/>
        </p:nvCxnSpPr>
        <p:spPr>
          <a:xfrm flipV="1">
            <a:off x="1438277" y="3926243"/>
            <a:ext cx="0" cy="15459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563B4F-12EC-4B63-A520-4165554C843B}"/>
              </a:ext>
            </a:extLst>
          </p:cNvPr>
          <p:cNvCxnSpPr/>
          <p:nvPr/>
        </p:nvCxnSpPr>
        <p:spPr>
          <a:xfrm flipH="1">
            <a:off x="1434473" y="5472209"/>
            <a:ext cx="202308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BABC5F-9AFF-4E69-93A5-C94D54A0186E}"/>
              </a:ext>
            </a:extLst>
          </p:cNvPr>
          <p:cNvCxnSpPr/>
          <p:nvPr/>
        </p:nvCxnSpPr>
        <p:spPr>
          <a:xfrm flipH="1">
            <a:off x="1431939" y="4598136"/>
            <a:ext cx="202308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95F086D-048E-462B-B6EE-BA48ED40C1FD}"/>
              </a:ext>
            </a:extLst>
          </p:cNvPr>
          <p:cNvSpPr/>
          <p:nvPr/>
        </p:nvSpPr>
        <p:spPr>
          <a:xfrm>
            <a:off x="6831336" y="4117210"/>
            <a:ext cx="1672151" cy="6849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Error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C3AC2B9-D1A3-4CD3-B63F-78850EE8B191}"/>
              </a:ext>
            </a:extLst>
          </p:cNvPr>
          <p:cNvSpPr/>
          <p:nvPr/>
        </p:nvSpPr>
        <p:spPr>
          <a:xfrm>
            <a:off x="6835140" y="4993138"/>
            <a:ext cx="1672151" cy="6849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 Error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1F79DE-24B1-4977-8479-13D66A8C9781}"/>
              </a:ext>
            </a:extLst>
          </p:cNvPr>
          <p:cNvCxnSpPr>
            <a:cxnSpLocks/>
          </p:cNvCxnSpPr>
          <p:nvPr/>
        </p:nvCxnSpPr>
        <p:spPr>
          <a:xfrm flipV="1">
            <a:off x="6632832" y="3926243"/>
            <a:ext cx="0" cy="15459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64C066-5A02-4CC3-A75B-FCB3DB186107}"/>
              </a:ext>
            </a:extLst>
          </p:cNvPr>
          <p:cNvCxnSpPr/>
          <p:nvPr/>
        </p:nvCxnSpPr>
        <p:spPr>
          <a:xfrm flipH="1">
            <a:off x="6629028" y="5472209"/>
            <a:ext cx="202308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25445D-7916-41BB-AE11-D4661BA85FE6}"/>
              </a:ext>
            </a:extLst>
          </p:cNvPr>
          <p:cNvCxnSpPr/>
          <p:nvPr/>
        </p:nvCxnSpPr>
        <p:spPr>
          <a:xfrm flipH="1">
            <a:off x="6626494" y="4598136"/>
            <a:ext cx="202308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D1490-328F-4209-BBDB-AD0801D3CC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644B0-E581-48BC-BE30-6F91F01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4322AD-BC39-4997-A42C-557E68C45EC2}"/>
              </a:ext>
            </a:extLst>
          </p:cNvPr>
          <p:cNvSpPr/>
          <p:nvPr/>
        </p:nvSpPr>
        <p:spPr>
          <a:xfrm>
            <a:off x="3735924" y="1744447"/>
            <a:ext cx="1672151" cy="6849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82D935-619F-46D3-ACF0-649F9E77D31A}"/>
              </a:ext>
            </a:extLst>
          </p:cNvPr>
          <p:cNvSpPr/>
          <p:nvPr/>
        </p:nvSpPr>
        <p:spPr>
          <a:xfrm>
            <a:off x="1144820" y="2930565"/>
            <a:ext cx="1672151" cy="684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F81CDD-F508-4A39-A882-BEAE5BF5CE9A}"/>
              </a:ext>
            </a:extLst>
          </p:cNvPr>
          <p:cNvSpPr/>
          <p:nvPr/>
        </p:nvSpPr>
        <p:spPr>
          <a:xfrm>
            <a:off x="6327028" y="2930565"/>
            <a:ext cx="1672151" cy="684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Unchecked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04B48-5F32-446A-A0F2-3BB8EBC1C68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572000" y="2429403"/>
            <a:ext cx="0" cy="23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159E02-437C-4405-8678-46BDA1EE2DC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80896" y="2664370"/>
            <a:ext cx="0" cy="266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7C4F53-C4C8-4DA7-B9D8-8CB105FDBCC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163104" y="2664370"/>
            <a:ext cx="0" cy="266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32AD82-5759-444A-A915-34593F4249EC}"/>
              </a:ext>
            </a:extLst>
          </p:cNvPr>
          <p:cNvCxnSpPr/>
          <p:nvPr/>
        </p:nvCxnSpPr>
        <p:spPr>
          <a:xfrm>
            <a:off x="1980895" y="2664370"/>
            <a:ext cx="51822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B8769B4-69DE-487A-B9F6-AB9B157AE3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4139557"/>
            <a:ext cx="4242014" cy="1954336"/>
          </a:xfrm>
        </p:spPr>
        <p:txBody>
          <a:bodyPr/>
          <a:lstStyle/>
          <a:p>
            <a:pPr algn="just"/>
            <a:r>
              <a:rPr lang="en-US" dirty="0"/>
              <a:t>Checked at compile time</a:t>
            </a:r>
          </a:p>
          <a:p>
            <a:pPr algn="just"/>
            <a:r>
              <a:rPr lang="en-US" dirty="0"/>
              <a:t>Must be handled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2FA614F-F978-4FD5-A487-6B3DA572F01A}"/>
              </a:ext>
            </a:extLst>
          </p:cNvPr>
          <p:cNvSpPr txBox="1">
            <a:spLocks/>
          </p:cNvSpPr>
          <p:nvPr/>
        </p:nvSpPr>
        <p:spPr>
          <a:xfrm>
            <a:off x="4674973" y="4139557"/>
            <a:ext cx="4242014" cy="1954336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Ignored at compile time</a:t>
            </a:r>
          </a:p>
          <a:p>
            <a:pPr algn="just"/>
            <a:r>
              <a:rPr lang="en-US" dirty="0"/>
              <a:t>Consists of runtime exceptions and errors</a:t>
            </a:r>
          </a:p>
        </p:txBody>
      </p:sp>
    </p:spTree>
    <p:extLst>
      <p:ext uri="{BB962C8B-B14F-4D97-AF65-F5344CB8AC3E}">
        <p14:creationId xmlns:p14="http://schemas.microsoft.com/office/powerpoint/2010/main" val="25911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8993E-A69E-475C-A385-271AA60B83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BEE3D-7ABE-4800-92D3-F01EACD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Exceptions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7BA0DF-4F71-44E8-80D5-F8DEC5B9B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687032"/>
              </p:ext>
            </p:extLst>
          </p:nvPr>
        </p:nvGraphicFramePr>
        <p:xfrm>
          <a:off x="830683" y="16366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32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8993E-A69E-475C-A385-271AA60B83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BEE3D-7ABE-4800-92D3-F01EACD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1F088-33C7-4E77-91FE-CAD07FDC0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7BFCE-FEE5-4B54-BA9B-1D7D7D26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769"/>
            <a:ext cx="9144000" cy="26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8993E-A69E-475C-A385-271AA60B83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BEE3D-7ABE-4800-92D3-F01EACD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1F088-33C7-4E77-91FE-CAD07FDC0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B16BF-8834-4E27-A860-E443E729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569"/>
            <a:ext cx="9144000" cy="28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8993E-A69E-475C-A385-271AA60B83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BEE3D-7ABE-4800-92D3-F01EACD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and Throws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1F088-33C7-4E77-91FE-CAD07FDC0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062A4-7766-4C6F-AEE2-0E632832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840"/>
            <a:ext cx="914400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40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38565</TotalTime>
  <Words>134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How are Exceptions different from Errors?</vt:lpstr>
      <vt:lpstr>Exception Hierarchy</vt:lpstr>
      <vt:lpstr>Types of Exceptions</vt:lpstr>
      <vt:lpstr>Built In Exceptions</vt:lpstr>
      <vt:lpstr>Exception Handling</vt:lpstr>
      <vt:lpstr>Exception Handling</vt:lpstr>
      <vt:lpstr>Throw and Throws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1335</cp:revision>
  <cp:lastPrinted>2016-08-09T14:57:31Z</cp:lastPrinted>
  <dcterms:created xsi:type="dcterms:W3CDTF">2013-11-01T14:42:31Z</dcterms:created>
  <dcterms:modified xsi:type="dcterms:W3CDTF">2021-02-19T02:24:41Z</dcterms:modified>
</cp:coreProperties>
</file>