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9"/>
  </p:notesMasterIdLst>
  <p:handoutMasterIdLst>
    <p:handoutMasterId r:id="rId20"/>
  </p:handoutMasterIdLst>
  <p:sldIdLst>
    <p:sldId id="256" r:id="rId10"/>
    <p:sldId id="262" r:id="rId11"/>
    <p:sldId id="284" r:id="rId12"/>
    <p:sldId id="295" r:id="rId13"/>
    <p:sldId id="296" r:id="rId14"/>
    <p:sldId id="287" r:id="rId15"/>
    <p:sldId id="288" r:id="rId16"/>
    <p:sldId id="29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87D"/>
    <a:srgbClr val="90152A"/>
    <a:srgbClr val="B12C3D"/>
    <a:srgbClr val="DF7023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3D30E-0A02-4836-A9A7-03958B3895FA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2182CA-09D8-4E50-94EC-BD3657A40778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Collections Framework</a:t>
          </a:r>
        </a:p>
      </dgm:t>
    </dgm:pt>
    <dgm:pt modelId="{CF3EC0E9-CC51-4003-AC85-7DD323D88B10}" type="parTrans" cxnId="{B89D6146-B040-46D1-921F-464460325B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59DB3A-EF45-4426-80AF-83CFB2F689CE}" type="sibTrans" cxnId="{B89D6146-B040-46D1-921F-464460325B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EEB617-24FA-43DA-A4E4-6EAB3094FF8B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 Interfaces</a:t>
          </a:r>
        </a:p>
      </dgm:t>
    </dgm:pt>
    <dgm:pt modelId="{2242F8F3-09D0-49A2-A74F-DAB4B0905DFF}" type="parTrans" cxnId="{ED53C865-DF25-48C4-A57A-8F9093A3D5B0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1C9B5B88-A878-43D8-A29D-F48E9FC3AC50}" type="sibTrans" cxnId="{ED53C865-DF25-48C4-A57A-8F9093A3D5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B396D-7480-4F7D-B390-D386FA5941AB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Classes</a:t>
          </a:r>
        </a:p>
      </dgm:t>
    </dgm:pt>
    <dgm:pt modelId="{B63154C5-CA2C-498E-A09F-0A1D65D8E518}" type="parTrans" cxnId="{B5D1FBAB-68C2-4390-95A1-6A13C8E4093B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8276804E-707A-44CF-A01F-A86385DDA1ED}" type="sibTrans" cxnId="{B5D1FBAB-68C2-4390-95A1-6A13C8E409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BCBDA6-459F-4F53-9F64-476EFD35C2C9}" type="pres">
      <dgm:prSet presAssocID="{D3D3D30E-0A02-4836-A9A7-03958B3895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920883-765C-4768-B5C2-80FE3BB224CF}" type="pres">
      <dgm:prSet presAssocID="{442182CA-09D8-4E50-94EC-BD3657A40778}" presName="hierRoot1" presStyleCnt="0">
        <dgm:presLayoutVars>
          <dgm:hierBranch val="init"/>
        </dgm:presLayoutVars>
      </dgm:prSet>
      <dgm:spPr/>
    </dgm:pt>
    <dgm:pt modelId="{0A802EDC-769C-45CD-AA55-E20AAA766F0A}" type="pres">
      <dgm:prSet presAssocID="{442182CA-09D8-4E50-94EC-BD3657A40778}" presName="rootComposite1" presStyleCnt="0"/>
      <dgm:spPr/>
    </dgm:pt>
    <dgm:pt modelId="{4927FAF0-3C33-49CA-B8DF-B6F9A5C5D36D}" type="pres">
      <dgm:prSet presAssocID="{442182CA-09D8-4E50-94EC-BD3657A40778}" presName="rootText1" presStyleLbl="node0" presStyleIdx="0" presStyleCnt="1" custScaleX="71376" custScaleY="33949">
        <dgm:presLayoutVars>
          <dgm:chPref val="3"/>
        </dgm:presLayoutVars>
      </dgm:prSet>
      <dgm:spPr/>
    </dgm:pt>
    <dgm:pt modelId="{74FD691C-AFDB-4FEB-BCFA-4AD5267A3E57}" type="pres">
      <dgm:prSet presAssocID="{442182CA-09D8-4E50-94EC-BD3657A40778}" presName="rootConnector1" presStyleLbl="node1" presStyleIdx="0" presStyleCnt="0"/>
      <dgm:spPr/>
    </dgm:pt>
    <dgm:pt modelId="{791912B8-BB96-47B4-9E9B-2EFA389A89AB}" type="pres">
      <dgm:prSet presAssocID="{442182CA-09D8-4E50-94EC-BD3657A40778}" presName="hierChild2" presStyleCnt="0"/>
      <dgm:spPr/>
    </dgm:pt>
    <dgm:pt modelId="{406AEF5D-1B8A-420B-8140-BCAB414086AD}" type="pres">
      <dgm:prSet presAssocID="{2242F8F3-09D0-49A2-A74F-DAB4B0905DFF}" presName="Name37" presStyleLbl="parChTrans1D2" presStyleIdx="0" presStyleCnt="2"/>
      <dgm:spPr/>
    </dgm:pt>
    <dgm:pt modelId="{0E2CF36C-4CF8-48E5-9EE7-D7903D0DC72C}" type="pres">
      <dgm:prSet presAssocID="{0EEEB617-24FA-43DA-A4E4-6EAB3094FF8B}" presName="hierRoot2" presStyleCnt="0">
        <dgm:presLayoutVars>
          <dgm:hierBranch val="init"/>
        </dgm:presLayoutVars>
      </dgm:prSet>
      <dgm:spPr/>
    </dgm:pt>
    <dgm:pt modelId="{77CD415B-E272-4A75-9626-DFD1FD226917}" type="pres">
      <dgm:prSet presAssocID="{0EEEB617-24FA-43DA-A4E4-6EAB3094FF8B}" presName="rootComposite" presStyleCnt="0"/>
      <dgm:spPr/>
    </dgm:pt>
    <dgm:pt modelId="{66126ACB-C7F8-43B8-82E9-4BC9E826271A}" type="pres">
      <dgm:prSet presAssocID="{0EEEB617-24FA-43DA-A4E4-6EAB3094FF8B}" presName="rootText" presStyleLbl="node2" presStyleIdx="0" presStyleCnt="2" custScaleX="71376" custScaleY="33949" custLinFactNeighborX="-375">
        <dgm:presLayoutVars>
          <dgm:chPref val="3"/>
        </dgm:presLayoutVars>
      </dgm:prSet>
      <dgm:spPr/>
    </dgm:pt>
    <dgm:pt modelId="{A4677B57-EE11-4BC4-935F-E4CB9A98C6D2}" type="pres">
      <dgm:prSet presAssocID="{0EEEB617-24FA-43DA-A4E4-6EAB3094FF8B}" presName="rootConnector" presStyleLbl="node2" presStyleIdx="0" presStyleCnt="2"/>
      <dgm:spPr/>
    </dgm:pt>
    <dgm:pt modelId="{F178ED47-06D6-4050-A5F4-41D493FB8DE4}" type="pres">
      <dgm:prSet presAssocID="{0EEEB617-24FA-43DA-A4E4-6EAB3094FF8B}" presName="hierChild4" presStyleCnt="0"/>
      <dgm:spPr/>
    </dgm:pt>
    <dgm:pt modelId="{7B1F5EC9-92EB-4D7F-8CDA-7B33E43EE4EF}" type="pres">
      <dgm:prSet presAssocID="{0EEEB617-24FA-43DA-A4E4-6EAB3094FF8B}" presName="hierChild5" presStyleCnt="0"/>
      <dgm:spPr/>
    </dgm:pt>
    <dgm:pt modelId="{838A5CB8-0999-4DA7-AD45-24B0D7AB25D2}" type="pres">
      <dgm:prSet presAssocID="{B63154C5-CA2C-498E-A09F-0A1D65D8E518}" presName="Name37" presStyleLbl="parChTrans1D2" presStyleIdx="1" presStyleCnt="2"/>
      <dgm:spPr/>
    </dgm:pt>
    <dgm:pt modelId="{8EECC9AE-9F78-47A9-810F-A846FD657BC3}" type="pres">
      <dgm:prSet presAssocID="{8B2B396D-7480-4F7D-B390-D386FA5941AB}" presName="hierRoot2" presStyleCnt="0">
        <dgm:presLayoutVars>
          <dgm:hierBranch val="init"/>
        </dgm:presLayoutVars>
      </dgm:prSet>
      <dgm:spPr/>
    </dgm:pt>
    <dgm:pt modelId="{CE1282FB-028B-4219-B8E0-A7A4CBC76DEA}" type="pres">
      <dgm:prSet presAssocID="{8B2B396D-7480-4F7D-B390-D386FA5941AB}" presName="rootComposite" presStyleCnt="0"/>
      <dgm:spPr/>
    </dgm:pt>
    <dgm:pt modelId="{452BB2EB-17A8-4BF5-A5D7-3F65CE3E9034}" type="pres">
      <dgm:prSet presAssocID="{8B2B396D-7480-4F7D-B390-D386FA5941AB}" presName="rootText" presStyleLbl="node2" presStyleIdx="1" presStyleCnt="2" custScaleX="71376" custScaleY="33949">
        <dgm:presLayoutVars>
          <dgm:chPref val="3"/>
        </dgm:presLayoutVars>
      </dgm:prSet>
      <dgm:spPr/>
    </dgm:pt>
    <dgm:pt modelId="{3B50A4BB-9A0B-488A-B34D-3B294D1231BA}" type="pres">
      <dgm:prSet presAssocID="{8B2B396D-7480-4F7D-B390-D386FA5941AB}" presName="rootConnector" presStyleLbl="node2" presStyleIdx="1" presStyleCnt="2"/>
      <dgm:spPr/>
    </dgm:pt>
    <dgm:pt modelId="{11675F64-F87A-4334-AD6C-4DD90C0B24CE}" type="pres">
      <dgm:prSet presAssocID="{8B2B396D-7480-4F7D-B390-D386FA5941AB}" presName="hierChild4" presStyleCnt="0"/>
      <dgm:spPr/>
    </dgm:pt>
    <dgm:pt modelId="{0E116B3A-4914-4085-888B-BBA9A6206EB5}" type="pres">
      <dgm:prSet presAssocID="{8B2B396D-7480-4F7D-B390-D386FA5941AB}" presName="hierChild5" presStyleCnt="0"/>
      <dgm:spPr/>
    </dgm:pt>
    <dgm:pt modelId="{29919E9B-9F47-42E6-81F8-AE7D37C2AA26}" type="pres">
      <dgm:prSet presAssocID="{442182CA-09D8-4E50-94EC-BD3657A40778}" presName="hierChild3" presStyleCnt="0"/>
      <dgm:spPr/>
    </dgm:pt>
  </dgm:ptLst>
  <dgm:cxnLst>
    <dgm:cxn modelId="{567EF02B-B43D-4FE6-84A7-9BB4FFF9138E}" type="presOf" srcId="{0EEEB617-24FA-43DA-A4E4-6EAB3094FF8B}" destId="{A4677B57-EE11-4BC4-935F-E4CB9A98C6D2}" srcOrd="1" destOrd="0" presId="urn:microsoft.com/office/officeart/2005/8/layout/orgChart1"/>
    <dgm:cxn modelId="{DBFE6643-3F07-41FA-88EF-B70DD44CB7AB}" type="presOf" srcId="{442182CA-09D8-4E50-94EC-BD3657A40778}" destId="{4927FAF0-3C33-49CA-B8DF-B6F9A5C5D36D}" srcOrd="0" destOrd="0" presId="urn:microsoft.com/office/officeart/2005/8/layout/orgChart1"/>
    <dgm:cxn modelId="{ED53C865-DF25-48C4-A57A-8F9093A3D5B0}" srcId="{442182CA-09D8-4E50-94EC-BD3657A40778}" destId="{0EEEB617-24FA-43DA-A4E4-6EAB3094FF8B}" srcOrd="0" destOrd="0" parTransId="{2242F8F3-09D0-49A2-A74F-DAB4B0905DFF}" sibTransId="{1C9B5B88-A878-43D8-A29D-F48E9FC3AC50}"/>
    <dgm:cxn modelId="{B89D6146-B040-46D1-921F-464460325BBD}" srcId="{D3D3D30E-0A02-4836-A9A7-03958B3895FA}" destId="{442182CA-09D8-4E50-94EC-BD3657A40778}" srcOrd="0" destOrd="0" parTransId="{CF3EC0E9-CC51-4003-AC85-7DD323D88B10}" sibTransId="{0D59DB3A-EF45-4426-80AF-83CFB2F689CE}"/>
    <dgm:cxn modelId="{9E43656E-6104-4575-8DB0-8D4986309645}" type="presOf" srcId="{B63154C5-CA2C-498E-A09F-0A1D65D8E518}" destId="{838A5CB8-0999-4DA7-AD45-24B0D7AB25D2}" srcOrd="0" destOrd="0" presId="urn:microsoft.com/office/officeart/2005/8/layout/orgChart1"/>
    <dgm:cxn modelId="{828D1875-3B33-4CE5-A9AD-7FF6C2FC4549}" type="presOf" srcId="{8B2B396D-7480-4F7D-B390-D386FA5941AB}" destId="{452BB2EB-17A8-4BF5-A5D7-3F65CE3E9034}" srcOrd="0" destOrd="0" presId="urn:microsoft.com/office/officeart/2005/8/layout/orgChart1"/>
    <dgm:cxn modelId="{DB510B56-9E3D-4C19-8443-F221F35A89C8}" type="presOf" srcId="{0EEEB617-24FA-43DA-A4E4-6EAB3094FF8B}" destId="{66126ACB-C7F8-43B8-82E9-4BC9E826271A}" srcOrd="0" destOrd="0" presId="urn:microsoft.com/office/officeart/2005/8/layout/orgChart1"/>
    <dgm:cxn modelId="{0EC2DD8D-417C-42EB-9D5F-76D3EB46CADA}" type="presOf" srcId="{D3D3D30E-0A02-4836-A9A7-03958B3895FA}" destId="{EFBCBDA6-459F-4F53-9F64-476EFD35C2C9}" srcOrd="0" destOrd="0" presId="urn:microsoft.com/office/officeart/2005/8/layout/orgChart1"/>
    <dgm:cxn modelId="{B5D1FBAB-68C2-4390-95A1-6A13C8E4093B}" srcId="{442182CA-09D8-4E50-94EC-BD3657A40778}" destId="{8B2B396D-7480-4F7D-B390-D386FA5941AB}" srcOrd="1" destOrd="0" parTransId="{B63154C5-CA2C-498E-A09F-0A1D65D8E518}" sibTransId="{8276804E-707A-44CF-A01F-A86385DDA1ED}"/>
    <dgm:cxn modelId="{0F2BF8CA-301F-4B42-8C71-A3AE378655ED}" type="presOf" srcId="{2242F8F3-09D0-49A2-A74F-DAB4B0905DFF}" destId="{406AEF5D-1B8A-420B-8140-BCAB414086AD}" srcOrd="0" destOrd="0" presId="urn:microsoft.com/office/officeart/2005/8/layout/orgChart1"/>
    <dgm:cxn modelId="{20A70BE0-1A3C-4113-A4F3-F2D44A4671CD}" type="presOf" srcId="{442182CA-09D8-4E50-94EC-BD3657A40778}" destId="{74FD691C-AFDB-4FEB-BCFA-4AD5267A3E57}" srcOrd="1" destOrd="0" presId="urn:microsoft.com/office/officeart/2005/8/layout/orgChart1"/>
    <dgm:cxn modelId="{06DD9BE3-2AEC-4C3F-9DE6-F72F113B690E}" type="presOf" srcId="{8B2B396D-7480-4F7D-B390-D386FA5941AB}" destId="{3B50A4BB-9A0B-488A-B34D-3B294D1231BA}" srcOrd="1" destOrd="0" presId="urn:microsoft.com/office/officeart/2005/8/layout/orgChart1"/>
    <dgm:cxn modelId="{5853E94D-6805-4947-AE6D-196A0331AE5E}" type="presParOf" srcId="{EFBCBDA6-459F-4F53-9F64-476EFD35C2C9}" destId="{7F920883-765C-4768-B5C2-80FE3BB224CF}" srcOrd="0" destOrd="0" presId="urn:microsoft.com/office/officeart/2005/8/layout/orgChart1"/>
    <dgm:cxn modelId="{5DB9366B-6BA3-4098-A01A-D12AD902EFE1}" type="presParOf" srcId="{7F920883-765C-4768-B5C2-80FE3BB224CF}" destId="{0A802EDC-769C-45CD-AA55-E20AAA766F0A}" srcOrd="0" destOrd="0" presId="urn:microsoft.com/office/officeart/2005/8/layout/orgChart1"/>
    <dgm:cxn modelId="{112646B9-2C0E-41D5-B0C7-EE2C7DE848C8}" type="presParOf" srcId="{0A802EDC-769C-45CD-AA55-E20AAA766F0A}" destId="{4927FAF0-3C33-49CA-B8DF-B6F9A5C5D36D}" srcOrd="0" destOrd="0" presId="urn:microsoft.com/office/officeart/2005/8/layout/orgChart1"/>
    <dgm:cxn modelId="{33913852-8AA4-447A-83AD-20B75F381346}" type="presParOf" srcId="{0A802EDC-769C-45CD-AA55-E20AAA766F0A}" destId="{74FD691C-AFDB-4FEB-BCFA-4AD5267A3E57}" srcOrd="1" destOrd="0" presId="urn:microsoft.com/office/officeart/2005/8/layout/orgChart1"/>
    <dgm:cxn modelId="{BB7D1BC1-33FF-4E32-B580-0C902A56749F}" type="presParOf" srcId="{7F920883-765C-4768-B5C2-80FE3BB224CF}" destId="{791912B8-BB96-47B4-9E9B-2EFA389A89AB}" srcOrd="1" destOrd="0" presId="urn:microsoft.com/office/officeart/2005/8/layout/orgChart1"/>
    <dgm:cxn modelId="{E5873AFF-F329-42DA-B8DE-BCFEBAF700CA}" type="presParOf" srcId="{791912B8-BB96-47B4-9E9B-2EFA389A89AB}" destId="{406AEF5D-1B8A-420B-8140-BCAB414086AD}" srcOrd="0" destOrd="0" presId="urn:microsoft.com/office/officeart/2005/8/layout/orgChart1"/>
    <dgm:cxn modelId="{F0A08D2F-0C67-4F16-AF44-DDD716BAB8A9}" type="presParOf" srcId="{791912B8-BB96-47B4-9E9B-2EFA389A89AB}" destId="{0E2CF36C-4CF8-48E5-9EE7-D7903D0DC72C}" srcOrd="1" destOrd="0" presId="urn:microsoft.com/office/officeart/2005/8/layout/orgChart1"/>
    <dgm:cxn modelId="{B0C51EB8-8C7F-4D92-A0AB-63CECD5A2913}" type="presParOf" srcId="{0E2CF36C-4CF8-48E5-9EE7-D7903D0DC72C}" destId="{77CD415B-E272-4A75-9626-DFD1FD226917}" srcOrd="0" destOrd="0" presId="urn:microsoft.com/office/officeart/2005/8/layout/orgChart1"/>
    <dgm:cxn modelId="{1AC26B75-A651-462E-AD9B-5CB827304CBB}" type="presParOf" srcId="{77CD415B-E272-4A75-9626-DFD1FD226917}" destId="{66126ACB-C7F8-43B8-82E9-4BC9E826271A}" srcOrd="0" destOrd="0" presId="urn:microsoft.com/office/officeart/2005/8/layout/orgChart1"/>
    <dgm:cxn modelId="{AD953EF4-32C0-4B09-BA81-A3D189406A9A}" type="presParOf" srcId="{77CD415B-E272-4A75-9626-DFD1FD226917}" destId="{A4677B57-EE11-4BC4-935F-E4CB9A98C6D2}" srcOrd="1" destOrd="0" presId="urn:microsoft.com/office/officeart/2005/8/layout/orgChart1"/>
    <dgm:cxn modelId="{64FB9E52-48C1-43EB-83AA-BB124F80E9D1}" type="presParOf" srcId="{0E2CF36C-4CF8-48E5-9EE7-D7903D0DC72C}" destId="{F178ED47-06D6-4050-A5F4-41D493FB8DE4}" srcOrd="1" destOrd="0" presId="urn:microsoft.com/office/officeart/2005/8/layout/orgChart1"/>
    <dgm:cxn modelId="{97D2AE1D-E54A-4722-B5BC-C68A0435B446}" type="presParOf" srcId="{0E2CF36C-4CF8-48E5-9EE7-D7903D0DC72C}" destId="{7B1F5EC9-92EB-4D7F-8CDA-7B33E43EE4EF}" srcOrd="2" destOrd="0" presId="urn:microsoft.com/office/officeart/2005/8/layout/orgChart1"/>
    <dgm:cxn modelId="{B0F3DEB3-9337-4A0A-9731-CC71E6C1200C}" type="presParOf" srcId="{791912B8-BB96-47B4-9E9B-2EFA389A89AB}" destId="{838A5CB8-0999-4DA7-AD45-24B0D7AB25D2}" srcOrd="2" destOrd="0" presId="urn:microsoft.com/office/officeart/2005/8/layout/orgChart1"/>
    <dgm:cxn modelId="{C78C60F7-AD4D-4372-A46E-78AA8068EF66}" type="presParOf" srcId="{791912B8-BB96-47B4-9E9B-2EFA389A89AB}" destId="{8EECC9AE-9F78-47A9-810F-A846FD657BC3}" srcOrd="3" destOrd="0" presId="urn:microsoft.com/office/officeart/2005/8/layout/orgChart1"/>
    <dgm:cxn modelId="{C42D7F8C-C8C7-4E64-B728-EA1F8E98FEC6}" type="presParOf" srcId="{8EECC9AE-9F78-47A9-810F-A846FD657BC3}" destId="{CE1282FB-028B-4219-B8E0-A7A4CBC76DEA}" srcOrd="0" destOrd="0" presId="urn:microsoft.com/office/officeart/2005/8/layout/orgChart1"/>
    <dgm:cxn modelId="{6744ADEF-8BD4-43B0-905F-0396D0FFD908}" type="presParOf" srcId="{CE1282FB-028B-4219-B8E0-A7A4CBC76DEA}" destId="{452BB2EB-17A8-4BF5-A5D7-3F65CE3E9034}" srcOrd="0" destOrd="0" presId="urn:microsoft.com/office/officeart/2005/8/layout/orgChart1"/>
    <dgm:cxn modelId="{3C393FB4-FA62-4D0C-83A7-A6720D105354}" type="presParOf" srcId="{CE1282FB-028B-4219-B8E0-A7A4CBC76DEA}" destId="{3B50A4BB-9A0B-488A-B34D-3B294D1231BA}" srcOrd="1" destOrd="0" presId="urn:microsoft.com/office/officeart/2005/8/layout/orgChart1"/>
    <dgm:cxn modelId="{68D72A57-1EC3-44E4-876B-112FFDB2EA07}" type="presParOf" srcId="{8EECC9AE-9F78-47A9-810F-A846FD657BC3}" destId="{11675F64-F87A-4334-AD6C-4DD90C0B24CE}" srcOrd="1" destOrd="0" presId="urn:microsoft.com/office/officeart/2005/8/layout/orgChart1"/>
    <dgm:cxn modelId="{5CAA33F5-C9AF-4673-96EF-3C2F7DF1BDC5}" type="presParOf" srcId="{8EECC9AE-9F78-47A9-810F-A846FD657BC3}" destId="{0E116B3A-4914-4085-888B-BBA9A6206EB5}" srcOrd="2" destOrd="0" presId="urn:microsoft.com/office/officeart/2005/8/layout/orgChart1"/>
    <dgm:cxn modelId="{1AAC6749-FB52-46A0-8A7E-E4EEB66AACC7}" type="presParOf" srcId="{7F920883-765C-4768-B5C2-80FE3BB224CF}" destId="{29919E9B-9F47-42E6-81F8-AE7D37C2AA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5CB8-0999-4DA7-AD45-24B0D7AB25D2}">
      <dsp:nvSpPr>
        <dsp:cNvPr id="0" name=""/>
        <dsp:cNvSpPr/>
      </dsp:nvSpPr>
      <dsp:spPr>
        <a:xfrm>
          <a:off x="4194699" y="1659572"/>
          <a:ext cx="2365048" cy="107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50"/>
              </a:lnTo>
              <a:lnTo>
                <a:pt x="2365048" y="537650"/>
              </a:lnTo>
              <a:lnTo>
                <a:pt x="2365048" y="10753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AEF5D-1B8A-420B-8140-BCAB414086AD}">
      <dsp:nvSpPr>
        <dsp:cNvPr id="0" name=""/>
        <dsp:cNvSpPr/>
      </dsp:nvSpPr>
      <dsp:spPr>
        <a:xfrm>
          <a:off x="1827397" y="1659572"/>
          <a:ext cx="2367301" cy="1075301"/>
        </a:xfrm>
        <a:custGeom>
          <a:avLst/>
          <a:gdLst/>
          <a:ahLst/>
          <a:cxnLst/>
          <a:rect l="0" t="0" r="0" b="0"/>
          <a:pathLst>
            <a:path>
              <a:moveTo>
                <a:pt x="2367301" y="0"/>
              </a:moveTo>
              <a:lnTo>
                <a:pt x="2367301" y="537650"/>
              </a:lnTo>
              <a:lnTo>
                <a:pt x="0" y="537650"/>
              </a:lnTo>
              <a:lnTo>
                <a:pt x="0" y="10753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7FAF0-3C33-49CA-B8DF-B6F9A5C5D36D}">
      <dsp:nvSpPr>
        <dsp:cNvPr id="0" name=""/>
        <dsp:cNvSpPr/>
      </dsp:nvSpPr>
      <dsp:spPr>
        <a:xfrm>
          <a:off x="2367301" y="790396"/>
          <a:ext cx="3654795" cy="8691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Collections Framework</a:t>
          </a:r>
        </a:p>
      </dsp:txBody>
      <dsp:txXfrm>
        <a:off x="2367301" y="790396"/>
        <a:ext cx="3654795" cy="869176"/>
      </dsp:txXfrm>
    </dsp:sp>
    <dsp:sp modelId="{66126ACB-C7F8-43B8-82E9-4BC9E826271A}">
      <dsp:nvSpPr>
        <dsp:cNvPr id="0" name=""/>
        <dsp:cNvSpPr/>
      </dsp:nvSpPr>
      <dsp:spPr>
        <a:xfrm>
          <a:off x="0" y="2734873"/>
          <a:ext cx="3654795" cy="869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 Interfaces</a:t>
          </a:r>
        </a:p>
      </dsp:txBody>
      <dsp:txXfrm>
        <a:off x="0" y="2734873"/>
        <a:ext cx="3654795" cy="869176"/>
      </dsp:txXfrm>
    </dsp:sp>
    <dsp:sp modelId="{452BB2EB-17A8-4BF5-A5D7-3F65CE3E9034}">
      <dsp:nvSpPr>
        <dsp:cNvPr id="0" name=""/>
        <dsp:cNvSpPr/>
      </dsp:nvSpPr>
      <dsp:spPr>
        <a:xfrm>
          <a:off x="4732349" y="2734873"/>
          <a:ext cx="3654795" cy="8691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Classes</a:t>
          </a:r>
        </a:p>
      </dsp:txBody>
      <dsp:txXfrm>
        <a:off x="4732349" y="2734873"/>
        <a:ext cx="3654795" cy="869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3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Collections, Generics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1D2FBF-CE35-4ABC-A4CE-2C79A6BE6778}"/>
              </a:ext>
            </a:extLst>
          </p:cNvPr>
          <p:cNvSpPr/>
          <p:nvPr/>
        </p:nvSpPr>
        <p:spPr>
          <a:xfrm>
            <a:off x="4332303" y="4372496"/>
            <a:ext cx="923277" cy="12007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C6CBFD-6565-4E14-A148-FFEE645EEA11}"/>
              </a:ext>
            </a:extLst>
          </p:cNvPr>
          <p:cNvSpPr/>
          <p:nvPr/>
        </p:nvSpPr>
        <p:spPr>
          <a:xfrm>
            <a:off x="4332303" y="2374045"/>
            <a:ext cx="923277" cy="12007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25AC8E-4B2A-4159-A8A2-798932149318}"/>
              </a:ext>
            </a:extLst>
          </p:cNvPr>
          <p:cNvSpPr/>
          <p:nvPr/>
        </p:nvSpPr>
        <p:spPr>
          <a:xfrm>
            <a:off x="727970" y="2166151"/>
            <a:ext cx="3604334" cy="535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a Collection?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AD91EB-C2B3-4C53-A469-FE66C10E0240}"/>
              </a:ext>
            </a:extLst>
          </p:cNvPr>
          <p:cNvSpPr/>
          <p:nvPr/>
        </p:nvSpPr>
        <p:spPr>
          <a:xfrm>
            <a:off x="727970" y="4109368"/>
            <a:ext cx="3604334" cy="535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a Collection Framework?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9BC91-F640-48F0-9D65-2A6D46B6DA0D}"/>
              </a:ext>
            </a:extLst>
          </p:cNvPr>
          <p:cNvSpPr/>
          <p:nvPr/>
        </p:nvSpPr>
        <p:spPr>
          <a:xfrm>
            <a:off x="5255581" y="2166151"/>
            <a:ext cx="3364636" cy="535863"/>
          </a:xfrm>
          <a:prstGeom prst="rect">
            <a:avLst/>
          </a:prstGeom>
          <a:noFill/>
          <a:ln w="22225">
            <a:solidFill>
              <a:srgbClr val="0F787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4579A-D464-4ABF-A5A9-406F2582175D}"/>
              </a:ext>
            </a:extLst>
          </p:cNvPr>
          <p:cNvSpPr txBox="1"/>
          <p:nvPr/>
        </p:nvSpPr>
        <p:spPr>
          <a:xfrm>
            <a:off x="5255581" y="2249416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group of Java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7B9EE-CF59-4A56-B253-9983E2F6E452}"/>
              </a:ext>
            </a:extLst>
          </p:cNvPr>
          <p:cNvSpPr/>
          <p:nvPr/>
        </p:nvSpPr>
        <p:spPr>
          <a:xfrm>
            <a:off x="5255581" y="4109368"/>
            <a:ext cx="3364636" cy="646331"/>
          </a:xfrm>
          <a:prstGeom prst="rect">
            <a:avLst/>
          </a:prstGeom>
          <a:noFill/>
          <a:ln w="22225">
            <a:solidFill>
              <a:srgbClr val="0F787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B97AE-69D0-43A7-A974-A2D4B0001736}"/>
              </a:ext>
            </a:extLst>
          </p:cNvPr>
          <p:cNvSpPr txBox="1"/>
          <p:nvPr/>
        </p:nvSpPr>
        <p:spPr>
          <a:xfrm>
            <a:off x="5255581" y="4109368"/>
            <a:ext cx="33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architecture for storing and manipulating collections.</a:t>
            </a:r>
          </a:p>
        </p:txBody>
      </p:sp>
    </p:spTree>
    <p:extLst>
      <p:ext uri="{BB962C8B-B14F-4D97-AF65-F5344CB8AC3E}">
        <p14:creationId xmlns:p14="http://schemas.microsoft.com/office/powerpoint/2010/main" val="6454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D1490-328F-4209-BBDB-AD0801D3CC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644B0-E581-48BC-BE30-6F91F01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6AF8F-8F61-4084-B702-D6FBF1DD7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EFB188-1244-43C9-8001-2D6CB6AD2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954762"/>
              </p:ext>
            </p:extLst>
          </p:nvPr>
        </p:nvGraphicFramePr>
        <p:xfrm>
          <a:off x="377301" y="1740328"/>
          <a:ext cx="8389398" cy="439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11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D1490-328F-4209-BBDB-AD0801D3CC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644B0-E581-48BC-BE30-6F91F01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6AF8F-8F61-4084-B702-D6FBF1DD7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Collections Framework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CD19B7-F142-4A3E-BC83-43879DF23294}"/>
              </a:ext>
            </a:extLst>
          </p:cNvPr>
          <p:cNvSpPr/>
          <p:nvPr/>
        </p:nvSpPr>
        <p:spPr>
          <a:xfrm>
            <a:off x="3830714" y="1349404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243CD-9C53-4EA8-8140-CBCAB28D49CD}"/>
              </a:ext>
            </a:extLst>
          </p:cNvPr>
          <p:cNvSpPr/>
          <p:nvPr/>
        </p:nvSpPr>
        <p:spPr>
          <a:xfrm>
            <a:off x="3830714" y="2065725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17CDC6-B476-4A4E-853A-C4A2ADB90567}"/>
              </a:ext>
            </a:extLst>
          </p:cNvPr>
          <p:cNvSpPr/>
          <p:nvPr/>
        </p:nvSpPr>
        <p:spPr>
          <a:xfrm>
            <a:off x="1239610" y="2941124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7BC5EB-D9DD-45C7-B112-1BD556C96F78}"/>
              </a:ext>
            </a:extLst>
          </p:cNvPr>
          <p:cNvSpPr/>
          <p:nvPr/>
        </p:nvSpPr>
        <p:spPr>
          <a:xfrm>
            <a:off x="3830714" y="2943723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1F0905-3CF6-4E39-B3C1-D0653D752A2A}"/>
              </a:ext>
            </a:extLst>
          </p:cNvPr>
          <p:cNvSpPr/>
          <p:nvPr/>
        </p:nvSpPr>
        <p:spPr>
          <a:xfrm>
            <a:off x="6421818" y="2941124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BED58F-6288-4B06-BB1C-9CE92BB46344}"/>
              </a:ext>
            </a:extLst>
          </p:cNvPr>
          <p:cNvSpPr/>
          <p:nvPr/>
        </p:nvSpPr>
        <p:spPr>
          <a:xfrm>
            <a:off x="1640585" y="4043430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BBF7D-FFFC-403C-A74B-61F3DD47B65D}"/>
              </a:ext>
            </a:extLst>
          </p:cNvPr>
          <p:cNvSpPr/>
          <p:nvPr/>
        </p:nvSpPr>
        <p:spPr>
          <a:xfrm>
            <a:off x="1640585" y="4692979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FCD5A8-1059-48BE-BF5A-E121D3175243}"/>
              </a:ext>
            </a:extLst>
          </p:cNvPr>
          <p:cNvSpPr/>
          <p:nvPr/>
        </p:nvSpPr>
        <p:spPr>
          <a:xfrm>
            <a:off x="1640585" y="5342528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C9315-20D7-4EDB-B9FD-336ED5E831E3}"/>
              </a:ext>
            </a:extLst>
          </p:cNvPr>
          <p:cNvSpPr/>
          <p:nvPr/>
        </p:nvSpPr>
        <p:spPr>
          <a:xfrm>
            <a:off x="1640585" y="5952129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35D39E-BA45-4822-848B-106CA3613A97}"/>
              </a:ext>
            </a:extLst>
          </p:cNvPr>
          <p:cNvSpPr/>
          <p:nvPr/>
        </p:nvSpPr>
        <p:spPr>
          <a:xfrm>
            <a:off x="4377871" y="3670799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15FBE7-7FC6-4031-A254-82BB3AAE0067}"/>
              </a:ext>
            </a:extLst>
          </p:cNvPr>
          <p:cNvSpPr/>
          <p:nvPr/>
        </p:nvSpPr>
        <p:spPr>
          <a:xfrm>
            <a:off x="3878683" y="4347144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C3F3A9-242C-4455-A2FF-8B5DD3FCC7C0}"/>
              </a:ext>
            </a:extLst>
          </p:cNvPr>
          <p:cNvSpPr/>
          <p:nvPr/>
        </p:nvSpPr>
        <p:spPr>
          <a:xfrm>
            <a:off x="3878683" y="5404389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04FC8A-8F67-43BF-8D79-FE46EDB450C3}"/>
              </a:ext>
            </a:extLst>
          </p:cNvPr>
          <p:cNvSpPr/>
          <p:nvPr/>
        </p:nvSpPr>
        <p:spPr>
          <a:xfrm>
            <a:off x="6983578" y="3670799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610A4E-6EB4-4288-9B13-7BEF1E1588AA}"/>
              </a:ext>
            </a:extLst>
          </p:cNvPr>
          <p:cNvSpPr/>
          <p:nvPr/>
        </p:nvSpPr>
        <p:spPr>
          <a:xfrm>
            <a:off x="6983577" y="4313495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3A4CDA-99E6-4F6F-94A1-621A19271A4B}"/>
              </a:ext>
            </a:extLst>
          </p:cNvPr>
          <p:cNvSpPr/>
          <p:nvPr/>
        </p:nvSpPr>
        <p:spPr>
          <a:xfrm>
            <a:off x="6421818" y="4956191"/>
            <a:ext cx="1672151" cy="4080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E12EE5-0DCD-4A4D-8527-4F528D1C8BAF}"/>
              </a:ext>
            </a:extLst>
          </p:cNvPr>
          <p:cNvSpPr/>
          <p:nvPr/>
        </p:nvSpPr>
        <p:spPr>
          <a:xfrm>
            <a:off x="6421818" y="5685866"/>
            <a:ext cx="1672151" cy="408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A294F-D55C-413A-AFDC-93C0219947AC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4666790" y="1757464"/>
            <a:ext cx="0" cy="308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0F1ECB-3B47-4BF0-8E73-8941D7FA87A4}"/>
              </a:ext>
            </a:extLst>
          </p:cNvPr>
          <p:cNvGrpSpPr/>
          <p:nvPr/>
        </p:nvGrpSpPr>
        <p:grpSpPr>
          <a:xfrm>
            <a:off x="2075685" y="2473785"/>
            <a:ext cx="5182209" cy="469938"/>
            <a:chOff x="2075685" y="2473785"/>
            <a:chExt cx="5182209" cy="46993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261AB-2991-4E3A-9735-D272B61CDB7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4666790" y="2473785"/>
              <a:ext cx="0" cy="4699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B730CB-CA2F-4FBA-A5DB-94ABC717C61C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2075685" y="2708754"/>
              <a:ext cx="1" cy="2323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F6DB54-2FA3-4F68-B28F-1E00E1BD52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7257894" y="2708754"/>
              <a:ext cx="0" cy="2323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DFABE7-32FD-410E-B8A9-E3B2CB658243}"/>
                </a:ext>
              </a:extLst>
            </p:cNvPr>
            <p:cNvCxnSpPr/>
            <p:nvPr/>
          </p:nvCxnSpPr>
          <p:spPr>
            <a:xfrm>
              <a:off x="2075685" y="2708754"/>
              <a:ext cx="5182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71E6BD-F85B-4975-A1AE-0802845AB355}"/>
              </a:ext>
            </a:extLst>
          </p:cNvPr>
          <p:cNvCxnSpPr>
            <a:cxnSpLocks/>
          </p:cNvCxnSpPr>
          <p:nvPr/>
        </p:nvCxnSpPr>
        <p:spPr>
          <a:xfrm flipV="1">
            <a:off x="4091221" y="3362539"/>
            <a:ext cx="0" cy="984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609E70-BE08-424D-87A9-9E859512091C}"/>
              </a:ext>
            </a:extLst>
          </p:cNvPr>
          <p:cNvCxnSpPr>
            <a:cxnSpLocks/>
          </p:cNvCxnSpPr>
          <p:nvPr/>
        </p:nvCxnSpPr>
        <p:spPr>
          <a:xfrm flipV="1">
            <a:off x="6640593" y="3362539"/>
            <a:ext cx="0" cy="1581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B9F14-2DB2-45B3-B9E6-C000D11BA362}"/>
              </a:ext>
            </a:extLst>
          </p:cNvPr>
          <p:cNvCxnSpPr>
            <a:cxnSpLocks/>
          </p:cNvCxnSpPr>
          <p:nvPr/>
        </p:nvCxnSpPr>
        <p:spPr>
          <a:xfrm flipV="1">
            <a:off x="1438277" y="3349187"/>
            <a:ext cx="0" cy="21758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F0AE89-2C00-4CF2-8645-43682778A4F7}"/>
              </a:ext>
            </a:extLst>
          </p:cNvPr>
          <p:cNvCxnSpPr>
            <a:cxnSpLocks/>
          </p:cNvCxnSpPr>
          <p:nvPr/>
        </p:nvCxnSpPr>
        <p:spPr>
          <a:xfrm flipV="1">
            <a:off x="6841534" y="3349185"/>
            <a:ext cx="0" cy="1168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538B3A-84F7-45A0-A6FB-289D5C61511C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57894" y="5364251"/>
            <a:ext cx="0" cy="32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513105-50A2-4A71-AA74-E24E6F96F270}"/>
              </a:ext>
            </a:extLst>
          </p:cNvPr>
          <p:cNvCxnSpPr>
            <a:cxnSpLocks/>
          </p:cNvCxnSpPr>
          <p:nvPr/>
        </p:nvCxnSpPr>
        <p:spPr>
          <a:xfrm flipV="1">
            <a:off x="4086685" y="4758358"/>
            <a:ext cx="0" cy="6460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32422B-9D9F-41D5-A0AC-82ADC2B0B3BD}"/>
              </a:ext>
            </a:extLst>
          </p:cNvPr>
          <p:cNvCxnSpPr>
            <a:cxnSpLocks/>
          </p:cNvCxnSpPr>
          <p:nvPr/>
        </p:nvCxnSpPr>
        <p:spPr>
          <a:xfrm flipV="1">
            <a:off x="4714758" y="3347784"/>
            <a:ext cx="0" cy="3230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8FDCA5-905D-44BD-80B9-58C9887220A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312736" y="4897009"/>
            <a:ext cx="7732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FC959B-2C6E-49EE-9A85-E441ED5B7CCB}"/>
              </a:ext>
            </a:extLst>
          </p:cNvPr>
          <p:cNvCxnSpPr/>
          <p:nvPr/>
        </p:nvCxnSpPr>
        <p:spPr>
          <a:xfrm flipH="1">
            <a:off x="1438277" y="5525058"/>
            <a:ext cx="20230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563B4F-12EC-4B63-A520-4165554C843B}"/>
              </a:ext>
            </a:extLst>
          </p:cNvPr>
          <p:cNvCxnSpPr/>
          <p:nvPr/>
        </p:nvCxnSpPr>
        <p:spPr>
          <a:xfrm flipH="1">
            <a:off x="1434473" y="4895154"/>
            <a:ext cx="20230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BABC5F-9AFF-4E69-93A5-C94D54A0186E}"/>
              </a:ext>
            </a:extLst>
          </p:cNvPr>
          <p:cNvCxnSpPr/>
          <p:nvPr/>
        </p:nvCxnSpPr>
        <p:spPr>
          <a:xfrm flipH="1">
            <a:off x="1435743" y="4247460"/>
            <a:ext cx="20230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8E46FE-8D09-49EB-8A0E-B040A946AC92}"/>
              </a:ext>
            </a:extLst>
          </p:cNvPr>
          <p:cNvCxnSpPr>
            <a:cxnSpLocks/>
          </p:cNvCxnSpPr>
          <p:nvPr/>
        </p:nvCxnSpPr>
        <p:spPr>
          <a:xfrm flipH="1">
            <a:off x="6841534" y="3874829"/>
            <a:ext cx="1420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5A33D4-1A45-4FE4-818C-17889C7ACDC3}"/>
              </a:ext>
            </a:extLst>
          </p:cNvPr>
          <p:cNvCxnSpPr>
            <a:cxnSpLocks/>
          </p:cNvCxnSpPr>
          <p:nvPr/>
        </p:nvCxnSpPr>
        <p:spPr>
          <a:xfrm flipH="1">
            <a:off x="6839864" y="4514292"/>
            <a:ext cx="1420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FADAB4-31E5-40A1-B93E-5F542AB879A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2476661" y="5750588"/>
            <a:ext cx="0" cy="201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EE4FA8-13A1-4961-AA59-A4A4CA67C39E}"/>
              </a:ext>
            </a:extLst>
          </p:cNvPr>
          <p:cNvSpPr/>
          <p:nvPr/>
        </p:nvSpPr>
        <p:spPr>
          <a:xfrm>
            <a:off x="6835045" y="1072508"/>
            <a:ext cx="662562" cy="1800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4473501-096E-4089-B2D2-2ACF19262FB8}"/>
              </a:ext>
            </a:extLst>
          </p:cNvPr>
          <p:cNvSpPr/>
          <p:nvPr/>
        </p:nvSpPr>
        <p:spPr>
          <a:xfrm>
            <a:off x="6835840" y="1359654"/>
            <a:ext cx="662562" cy="18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DD0F0-DD29-4C3E-8581-9EAEAC1BF54E}"/>
              </a:ext>
            </a:extLst>
          </p:cNvPr>
          <p:cNvSpPr txBox="1"/>
          <p:nvPr/>
        </p:nvSpPr>
        <p:spPr>
          <a:xfrm>
            <a:off x="7731173" y="975482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D53741-2449-4C42-B0A6-347B91047702}"/>
              </a:ext>
            </a:extLst>
          </p:cNvPr>
          <p:cNvSpPr txBox="1"/>
          <p:nvPr/>
        </p:nvSpPr>
        <p:spPr>
          <a:xfrm>
            <a:off x="7731173" y="126500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20D517-AF9F-45D7-B7B7-0A74DDE4D378}"/>
              </a:ext>
            </a:extLst>
          </p:cNvPr>
          <p:cNvCxnSpPr>
            <a:cxnSpLocks/>
          </p:cNvCxnSpPr>
          <p:nvPr/>
        </p:nvCxnSpPr>
        <p:spPr>
          <a:xfrm flipV="1">
            <a:off x="7166326" y="1659968"/>
            <a:ext cx="0" cy="226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C6285B-8BDB-4EC7-847C-B3BF123E6E69}"/>
              </a:ext>
            </a:extLst>
          </p:cNvPr>
          <p:cNvCxnSpPr>
            <a:cxnSpLocks/>
          </p:cNvCxnSpPr>
          <p:nvPr/>
        </p:nvCxnSpPr>
        <p:spPr>
          <a:xfrm flipV="1">
            <a:off x="7166326" y="1972011"/>
            <a:ext cx="0" cy="218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7E7DA52-3694-483D-81A8-9BC3BBEB35B8}"/>
              </a:ext>
            </a:extLst>
          </p:cNvPr>
          <p:cNvSpPr txBox="1"/>
          <p:nvPr/>
        </p:nvSpPr>
        <p:spPr>
          <a:xfrm>
            <a:off x="7731173" y="1566993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DC5DC5-344F-4ACB-A87A-A868065D7AB5}"/>
              </a:ext>
            </a:extLst>
          </p:cNvPr>
          <p:cNvSpPr txBox="1"/>
          <p:nvPr/>
        </p:nvSpPr>
        <p:spPr>
          <a:xfrm>
            <a:off x="7728554" y="189696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07610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4235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9F4332-14CD-4B79-A579-395D718C6ECF}"/>
              </a:ext>
            </a:extLst>
          </p:cNvPr>
          <p:cNvSpPr txBox="1">
            <a:spLocks/>
          </p:cNvSpPr>
          <p:nvPr/>
        </p:nvSpPr>
        <p:spPr>
          <a:xfrm>
            <a:off x="227013" y="2142444"/>
            <a:ext cx="8691562" cy="2873439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do not want to separately implement each data structure for all data types in Java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So, we use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9484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FE5A7-01BF-49F9-AB5F-D869FC6A74CB}"/>
              </a:ext>
            </a:extLst>
          </p:cNvPr>
          <p:cNvSpPr txBox="1">
            <a:spLocks/>
          </p:cNvSpPr>
          <p:nvPr/>
        </p:nvSpPr>
        <p:spPr>
          <a:xfrm>
            <a:off x="227013" y="113039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28E05-FB35-440E-B424-10EF6E76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9" y="2890762"/>
            <a:ext cx="578248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38341</TotalTime>
  <Words>119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Java Collections</vt:lpstr>
      <vt:lpstr>Java Collections</vt:lpstr>
      <vt:lpstr>Java Collections</vt:lpstr>
      <vt:lpstr>PowerPoint Presentation</vt:lpstr>
      <vt:lpstr>Generics</vt:lpstr>
      <vt:lpstr>Generics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1238</cp:revision>
  <cp:lastPrinted>2016-08-09T14:57:31Z</cp:lastPrinted>
  <dcterms:created xsi:type="dcterms:W3CDTF">2013-11-01T14:42:31Z</dcterms:created>
  <dcterms:modified xsi:type="dcterms:W3CDTF">2021-02-18T02:08:52Z</dcterms:modified>
</cp:coreProperties>
</file>