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2"/>
  </p:notesMasterIdLst>
  <p:sldIdLst>
    <p:sldId id="256" r:id="rId2"/>
    <p:sldId id="265" r:id="rId3"/>
    <p:sldId id="257" r:id="rId4"/>
    <p:sldId id="264" r:id="rId5"/>
    <p:sldId id="263" r:id="rId6"/>
    <p:sldId id="261" r:id="rId7"/>
    <p:sldId id="262" r:id="rId8"/>
    <p:sldId id="259" r:id="rId9"/>
    <p:sldId id="266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78" autoAdjust="0"/>
  </p:normalViewPr>
  <p:slideViewPr>
    <p:cSldViewPr snapToGrid="0" snapToObjects="1">
      <p:cViewPr varScale="1">
        <p:scale>
          <a:sx n="156" d="100"/>
          <a:sy n="156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BCC22-4856-8742-9890-68D3CF555F7A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DF177-6272-7042-A113-175C190F8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0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Spacebars - </a:t>
            </a:r>
            <a:r>
              <a:rPr lang="en-US" dirty="0" smtClean="0"/>
              <a:t>Handlebars-inspired framework specifically for Meteor’s reactivity</a:t>
            </a:r>
          </a:p>
          <a:p>
            <a:r>
              <a:rPr lang="en-US" dirty="0" smtClean="0"/>
              <a:t>Blaze - A reactive library built to marry Tracker (Meteor’s reactive front-end library) &amp; Spacebars up to create live updating user interfaces.</a:t>
            </a:r>
          </a:p>
          <a:p>
            <a:r>
              <a:rPr lang="en-US" dirty="0" smtClean="0"/>
              <a:t>DDP</a:t>
            </a:r>
            <a:r>
              <a:rPr lang="en-US" baseline="0" dirty="0" smtClean="0"/>
              <a:t> – because it’s a protocol, you can take out pieces of meteor and swap them out with other components. For example, there’s an Objective C library for DDP, so you could technically have a native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client that speaks to a meteor backend via DDP</a:t>
            </a:r>
          </a:p>
          <a:p>
            <a:r>
              <a:rPr lang="en-US" baseline="0" dirty="0" err="1" smtClean="0"/>
              <a:t>MongoDB</a:t>
            </a:r>
            <a:r>
              <a:rPr lang="en-US" baseline="0" dirty="0" smtClean="0"/>
              <a:t> driver – they have a prototype for </a:t>
            </a:r>
            <a:r>
              <a:rPr lang="en-US" baseline="0" dirty="0" err="1" smtClean="0"/>
              <a:t>Redis</a:t>
            </a:r>
            <a:r>
              <a:rPr lang="en-US" baseline="0" dirty="0" smtClean="0"/>
              <a:t>, but no other databases have specifically been publicly announced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DF177-6272-7042-A113-175C190F81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1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 on the Wire - Meteor doesn't send HTML over the network. The server sends data and lets the client render it.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Language - Meteor lets you write both the client and the server parts of your application in JavaScript.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Database Everywhere - You can use the same methods to access your database from the client or the server.</a:t>
            </a:r>
          </a:p>
          <a:p>
            <a:r>
              <a:rPr lang="en-US" dirty="0" smtClean="0"/>
              <a:t>Latency Compensation</a:t>
            </a:r>
            <a:r>
              <a:rPr lang="en-US" baseline="0" dirty="0" smtClean="0"/>
              <a:t> -</a:t>
            </a:r>
            <a:r>
              <a:rPr lang="en-US" dirty="0" smtClean="0"/>
              <a:t> On the client, Meteor </a:t>
            </a:r>
            <a:r>
              <a:rPr lang="en-US" dirty="0" err="1" smtClean="0"/>
              <a:t>prefetches</a:t>
            </a:r>
            <a:r>
              <a:rPr lang="en-US" dirty="0" smtClean="0"/>
              <a:t> data and simulates models to make it look like server method calls return instantly.</a:t>
            </a:r>
          </a:p>
          <a:p>
            <a:r>
              <a:rPr lang="en-US" dirty="0" smtClean="0"/>
              <a:t>Full Stack Reactivity</a:t>
            </a:r>
            <a:r>
              <a:rPr lang="en-US" baseline="0" dirty="0" smtClean="0"/>
              <a:t> - </a:t>
            </a:r>
            <a:r>
              <a:rPr lang="en-US" dirty="0" smtClean="0"/>
              <a:t>In Meteor, </a:t>
            </a:r>
            <a:r>
              <a:rPr lang="en-US" dirty="0" err="1" smtClean="0"/>
              <a:t>realtime</a:t>
            </a:r>
            <a:r>
              <a:rPr lang="en-US" dirty="0" smtClean="0"/>
              <a:t> is the default. All layers, from database to template, update themselves automatically when necessary.</a:t>
            </a:r>
          </a:p>
          <a:p>
            <a:r>
              <a:rPr lang="en-US" dirty="0" smtClean="0"/>
              <a:t>Embrace the Ecosystem</a:t>
            </a:r>
            <a:r>
              <a:rPr lang="en-US" baseline="0" dirty="0" smtClean="0"/>
              <a:t> - </a:t>
            </a:r>
            <a:r>
              <a:rPr lang="en-US" dirty="0" smtClean="0"/>
              <a:t>Meteor is open source and integrates with existing open source tools and frameworks.</a:t>
            </a:r>
          </a:p>
          <a:p>
            <a:r>
              <a:rPr lang="en-US" dirty="0" smtClean="0"/>
              <a:t>Simplicity Equals Productivity</a:t>
            </a:r>
            <a:r>
              <a:rPr lang="en-US" baseline="0" dirty="0" smtClean="0"/>
              <a:t> - </a:t>
            </a:r>
            <a:r>
              <a:rPr lang="en-US" dirty="0" smtClean="0"/>
              <a:t>The best way to make something seem simple is to have it actually be simple. Meteor's main functionality has clean, classically beautiful APIs.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DF177-6272-7042-A113-175C190F81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7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4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6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8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2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1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1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1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8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4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A0C47-018D-4460-B945-BFF7981B6CA6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7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scovermeteor.com/" TargetMode="External"/><Relationship Id="rId4" Type="http://schemas.openxmlformats.org/officeDocument/2006/relationships/hyperlink" Target="http://docs.meteor.com/%23/full/sevenprinciples" TargetMode="External"/><Relationship Id="rId5" Type="http://schemas.openxmlformats.org/officeDocument/2006/relationships/hyperlink" Target="https://en.wikipedia.org/wiki/Meteor_(web_framework" TargetMode="External"/><Relationship Id="rId6" Type="http://schemas.openxmlformats.org/officeDocument/2006/relationships/hyperlink" Target="http://joshowens.me/how-to-scale-a-meteor-js-app/" TargetMode="External"/><Relationship Id="rId7" Type="http://schemas.openxmlformats.org/officeDocument/2006/relationships/hyperlink" Target="https://meteorhacks.com/does-meteor-scale.html" TargetMode="External"/><Relationship Id="rId8" Type="http://schemas.openxmlformats.org/officeDocument/2006/relationships/hyperlink" Target="http://joshowens.me/what-is-meteor-j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teo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teor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LOOT Session by Ryan </a:t>
            </a:r>
            <a:r>
              <a:rPr lang="en-US" dirty="0" smtClean="0"/>
              <a:t>Koval</a:t>
            </a:r>
          </a:p>
          <a:p>
            <a:r>
              <a:rPr lang="en-US" dirty="0" smtClean="0"/>
              <a:t>April 14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03784"/>
            <a:ext cx="7620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42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 / Sources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https://www.meteor.com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https://www.discovermeteor.com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http://docs.meteor.com/#/full/</a:t>
            </a:r>
            <a:r>
              <a:rPr lang="en-US" dirty="0" smtClean="0">
                <a:hlinkClick r:id="rId4"/>
              </a:rPr>
              <a:t>sevenprinciples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https://en.wikipedia.org/wiki/Meteor_(</a:t>
            </a:r>
            <a:r>
              <a:rPr lang="en-US" dirty="0" smtClean="0">
                <a:hlinkClick r:id="rId5"/>
              </a:rPr>
              <a:t>web_framework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6"/>
              </a:rPr>
              <a:t>http://joshowens.me/how-to-scale-a-meteor-js-app/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https://meteorhacks.com/does-meteor-scale.html</a:t>
            </a:r>
            <a:endParaRPr lang="en-US" dirty="0" smtClean="0"/>
          </a:p>
          <a:p>
            <a:r>
              <a:rPr lang="en-US" dirty="0">
                <a:hlinkClick r:id="rId8"/>
              </a:rPr>
              <a:t>http://joshowens.me/what-is-meteor-js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7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Meteor?</a:t>
            </a:r>
          </a:p>
          <a:p>
            <a:r>
              <a:rPr lang="en-US" dirty="0" smtClean="0"/>
              <a:t>Platform Features</a:t>
            </a:r>
          </a:p>
          <a:p>
            <a:r>
              <a:rPr lang="en-US" dirty="0" smtClean="0"/>
              <a:t>Principles of Meteor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What you would need to not depend on Meteor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8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dirty="0" smtClean="0"/>
              <a:t>Meteor?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“Meteor is a complete open source platform for building web and mobile apps in pure JavaScript.” – </a:t>
            </a:r>
            <a:r>
              <a:rPr lang="en-US" dirty="0" smtClean="0">
                <a:hlinkClick r:id="rId2"/>
              </a:rPr>
              <a:t>www.meteor.com</a:t>
            </a:r>
            <a:endParaRPr lang="en-US" dirty="0" smtClean="0"/>
          </a:p>
          <a:p>
            <a:r>
              <a:rPr lang="en-US" dirty="0" smtClean="0"/>
              <a:t>Meteor </a:t>
            </a:r>
            <a:r>
              <a:rPr lang="en-US" b="1" dirty="0"/>
              <a:t>is not</a:t>
            </a:r>
            <a:r>
              <a:rPr lang="en-US" dirty="0"/>
              <a:t> a single framework, API, or library</a:t>
            </a:r>
          </a:p>
          <a:p>
            <a:pPr lvl="1"/>
            <a:r>
              <a:rPr lang="en-US" dirty="0"/>
              <a:t>It is a distribution of various packages bundled under one platform. </a:t>
            </a:r>
            <a:r>
              <a:rPr lang="en-US" i="1" dirty="0"/>
              <a:t>However</a:t>
            </a:r>
            <a:r>
              <a:rPr lang="en-US" dirty="0" smtClean="0"/>
              <a:t>, Meteor’s core packages are maintained internally by the Meteor Development Group</a:t>
            </a:r>
          </a:p>
          <a:p>
            <a:r>
              <a:rPr lang="en-US" dirty="0"/>
              <a:t>Incubated by Y </a:t>
            </a:r>
            <a:r>
              <a:rPr lang="en-US" dirty="0" err="1"/>
              <a:t>Combinator</a:t>
            </a:r>
            <a:r>
              <a:rPr lang="en-US" dirty="0"/>
              <a:t> and received $11.2 million in funding in 2012</a:t>
            </a:r>
          </a:p>
          <a:p>
            <a:r>
              <a:rPr lang="en-US" smtClean="0"/>
              <a:t>10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dirty="0"/>
              <a:t>most starred repo on </a:t>
            </a:r>
            <a:r>
              <a:rPr lang="en-US" dirty="0" err="1"/>
              <a:t>github.com</a:t>
            </a:r>
            <a:r>
              <a:rPr lang="en-US" dirty="0"/>
              <a:t> at time of this presentation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1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templating</a:t>
            </a:r>
            <a:r>
              <a:rPr lang="en-US" dirty="0" smtClean="0"/>
              <a:t> </a:t>
            </a:r>
            <a:r>
              <a:rPr lang="en-US" dirty="0"/>
              <a:t>via </a:t>
            </a:r>
            <a:r>
              <a:rPr lang="en-US" dirty="0" smtClean="0"/>
              <a:t>Spacebars</a:t>
            </a:r>
          </a:p>
          <a:p>
            <a:r>
              <a:rPr lang="en-US" dirty="0" smtClean="0"/>
              <a:t>Two</a:t>
            </a:r>
            <a:r>
              <a:rPr lang="en-US" dirty="0"/>
              <a:t>-way data binding via </a:t>
            </a:r>
            <a:r>
              <a:rPr lang="en-US" dirty="0" smtClean="0"/>
              <a:t>Blaze</a:t>
            </a:r>
          </a:p>
          <a:p>
            <a:r>
              <a:rPr lang="en-US" dirty="0" smtClean="0"/>
              <a:t>Transport </a:t>
            </a:r>
            <a:r>
              <a:rPr lang="en-US" dirty="0"/>
              <a:t>protocol uses </a:t>
            </a:r>
            <a:r>
              <a:rPr lang="en-US" dirty="0" err="1" smtClean="0"/>
              <a:t>Websockets</a:t>
            </a:r>
            <a:r>
              <a:rPr lang="en-US" dirty="0" smtClean="0"/>
              <a:t>-based Distributed Data Protocol (DDP)</a:t>
            </a:r>
            <a:endParaRPr lang="en-US" dirty="0"/>
          </a:p>
          <a:p>
            <a:r>
              <a:rPr lang="en-US" dirty="0"/>
              <a:t>Uses embedded </a:t>
            </a:r>
            <a:r>
              <a:rPr lang="en-US" dirty="0" err="1"/>
              <a:t>MongoDB</a:t>
            </a:r>
            <a:r>
              <a:rPr lang="en-US" dirty="0"/>
              <a:t> driver for database </a:t>
            </a:r>
            <a:r>
              <a:rPr lang="en-US" dirty="0" smtClean="0"/>
              <a:t>interactions</a:t>
            </a:r>
          </a:p>
          <a:p>
            <a:pPr lvl="1"/>
            <a:r>
              <a:rPr lang="en-US" b="1" i="1" dirty="0" smtClean="0"/>
              <a:t>There is currently no support for other DBs, </a:t>
            </a:r>
            <a:r>
              <a:rPr lang="en-US" dirty="0" smtClean="0"/>
              <a:t>though work to add support “is underway”</a:t>
            </a:r>
            <a:endParaRPr lang="en-US" b="1" i="1" dirty="0"/>
          </a:p>
          <a:p>
            <a:r>
              <a:rPr lang="en-US" dirty="0"/>
              <a:t>Bundles apps in native containers for </a:t>
            </a:r>
            <a:r>
              <a:rPr lang="en-US" dirty="0" err="1"/>
              <a:t>iOS</a:t>
            </a:r>
            <a:r>
              <a:rPr lang="en-US" dirty="0"/>
              <a:t> and </a:t>
            </a:r>
            <a:r>
              <a:rPr lang="en-US" dirty="0" smtClean="0"/>
              <a:t>Android via Cordova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1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Meteor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on the </a:t>
            </a:r>
            <a:r>
              <a:rPr lang="en-US" dirty="0" smtClean="0"/>
              <a:t>Wire</a:t>
            </a:r>
            <a:endParaRPr lang="en-US" dirty="0" smtClean="0"/>
          </a:p>
          <a:p>
            <a:r>
              <a:rPr lang="en-US" dirty="0" smtClean="0"/>
              <a:t>One Language</a:t>
            </a:r>
          </a:p>
          <a:p>
            <a:r>
              <a:rPr lang="en-US" dirty="0" smtClean="0"/>
              <a:t>Database Everywhere</a:t>
            </a:r>
          </a:p>
          <a:p>
            <a:r>
              <a:rPr lang="en-US" dirty="0" smtClean="0"/>
              <a:t>Latency Compensation</a:t>
            </a:r>
            <a:endParaRPr lang="en-US" dirty="0"/>
          </a:p>
          <a:p>
            <a:r>
              <a:rPr lang="en-US" dirty="0"/>
              <a:t>Full Stack </a:t>
            </a:r>
            <a:r>
              <a:rPr lang="en-US" dirty="0" smtClean="0"/>
              <a:t>Reactivity</a:t>
            </a:r>
          </a:p>
          <a:p>
            <a:r>
              <a:rPr lang="en-US" dirty="0" smtClean="0"/>
              <a:t>Embrace </a:t>
            </a:r>
            <a:r>
              <a:rPr lang="en-US" dirty="0"/>
              <a:t>the </a:t>
            </a:r>
            <a:r>
              <a:rPr lang="en-US" dirty="0" smtClean="0"/>
              <a:t>Ecosystem</a:t>
            </a:r>
            <a:endParaRPr lang="en-US" dirty="0"/>
          </a:p>
          <a:p>
            <a:r>
              <a:rPr lang="en-US" dirty="0"/>
              <a:t>Simplicity Equals </a:t>
            </a:r>
            <a:r>
              <a:rPr lang="en-US" dirty="0" smtClean="0"/>
              <a:t>Productivity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1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7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you would need to not depend on Meteor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Node.js</a:t>
            </a:r>
            <a:endParaRPr lang="en-US" dirty="0"/>
          </a:p>
          <a:p>
            <a:r>
              <a:rPr lang="en-US" dirty="0"/>
              <a:t>Express</a:t>
            </a:r>
          </a:p>
          <a:p>
            <a:r>
              <a:rPr lang="en-US" dirty="0"/>
              <a:t>Grunt or Gulp</a:t>
            </a:r>
          </a:p>
          <a:p>
            <a:r>
              <a:rPr lang="en-US" dirty="0" smtClean="0"/>
              <a:t>Mongo </a:t>
            </a:r>
            <a:r>
              <a:rPr lang="en-US" dirty="0"/>
              <a:t>driver</a:t>
            </a:r>
          </a:p>
          <a:p>
            <a:r>
              <a:rPr lang="en-US" dirty="0"/>
              <a:t>A pub/sub </a:t>
            </a:r>
            <a:r>
              <a:rPr lang="en-US" dirty="0" smtClean="0"/>
              <a:t>driver</a:t>
            </a:r>
            <a:endParaRPr lang="en-US" dirty="0"/>
          </a:p>
          <a:p>
            <a:r>
              <a:rPr lang="en-US" dirty="0" err="1" smtClean="0"/>
              <a:t>Websockets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Angular</a:t>
            </a:r>
            <a:endParaRPr lang="en-US" dirty="0"/>
          </a:p>
          <a:p>
            <a:r>
              <a:rPr lang="en-US" dirty="0" smtClean="0"/>
              <a:t>Account</a:t>
            </a:r>
            <a:r>
              <a:rPr lang="en-US" dirty="0"/>
              <a:t>/</a:t>
            </a:r>
            <a:r>
              <a:rPr lang="en-US" dirty="0" err="1"/>
              <a:t>oAuth</a:t>
            </a:r>
            <a:r>
              <a:rPr lang="en-US" dirty="0"/>
              <a:t> </a:t>
            </a:r>
            <a:r>
              <a:rPr lang="en-US" dirty="0" smtClean="0"/>
              <a:t>libraries</a:t>
            </a:r>
          </a:p>
          <a:p>
            <a:r>
              <a:rPr lang="en-US" dirty="0" smtClean="0"/>
              <a:t>Hours upon hours integrating them 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0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prototyping</a:t>
            </a:r>
          </a:p>
          <a:p>
            <a:r>
              <a:rPr lang="en-US" dirty="0" smtClean="0"/>
              <a:t>Super-responsive mobile apps</a:t>
            </a:r>
          </a:p>
          <a:p>
            <a:r>
              <a:rPr lang="en-US" dirty="0" smtClean="0"/>
              <a:t>Isolated JavaScript stack for inexperienced </a:t>
            </a:r>
            <a:r>
              <a:rPr lang="en-US" dirty="0" smtClean="0"/>
              <a:t>coders</a:t>
            </a:r>
          </a:p>
          <a:p>
            <a:r>
              <a:rPr lang="en-US" dirty="0" smtClean="0"/>
              <a:t>Small- to medium-sized apps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6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2651</TotalTime>
  <Words>613</Words>
  <Application>Microsoft Macintosh PowerPoint</Application>
  <PresentationFormat>On-screen Show (4:3)</PresentationFormat>
  <Paragraphs>74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Agenda</vt:lpstr>
      <vt:lpstr>What Is Meteor?</vt:lpstr>
      <vt:lpstr>Platform Features</vt:lpstr>
      <vt:lpstr>Principles of Meteor</vt:lpstr>
      <vt:lpstr>Demo</vt:lpstr>
      <vt:lpstr>What you would need to not depend on Meteor</vt:lpstr>
      <vt:lpstr>Use Cases</vt:lpstr>
      <vt:lpstr>Questions?</vt:lpstr>
      <vt:lpstr>Further Reading / Sources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Koval</dc:creator>
  <cp:lastModifiedBy>Ryan Koval</cp:lastModifiedBy>
  <cp:revision>98</cp:revision>
  <dcterms:created xsi:type="dcterms:W3CDTF">2014-11-05T01:38:52Z</dcterms:created>
  <dcterms:modified xsi:type="dcterms:W3CDTF">2015-04-14T19:10:23Z</dcterms:modified>
</cp:coreProperties>
</file>