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1.jpeg" ContentType="image/jpeg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6960" y="3962520"/>
            <a:ext cx="353520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rm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Roboto"/>
              </a:rPr>
              <a:t>The Coding Bootcamp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100" spc="-1" strike="noStrike">
                <a:solidFill>
                  <a:srgbClr val="ffffff"/>
                </a:solidFill>
                <a:latin typeface="Arial"/>
              </a:rPr>
              <a:t>Lesson Title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418800"/>
            <a:ext cx="9155520" cy="457560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Line 3"/>
          <p:cNvSpPr/>
          <p:nvPr/>
        </p:nvSpPr>
        <p:spPr>
          <a:xfrm>
            <a:off x="0" y="653760"/>
            <a:ext cx="9144000" cy="360"/>
          </a:xfrm>
          <a:prstGeom prst="line">
            <a:avLst/>
          </a:prstGeom>
          <a:ln w="41400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1425240" y="3852000"/>
            <a:ext cx="645768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PlaceHolder 4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Section Title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https://www.youtube.com/watch?v=X2wLP0izeJE" TargetMode="External"/><Relationship Id="rId3" Type="http://schemas.openxmlformats.org/officeDocument/2006/relationships/hyperlink" Target="https://www.youtube.com/watch?v=X2wLP0izeJE" TargetMode="External"/><Relationship Id="rId4" Type="http://schemas.openxmlformats.org/officeDocument/2006/relationships/hyperlink" Target="https://www.youtube.com/watch?v=X2wLP0izeJE" TargetMode="External"/><Relationship Id="rId5" Type="http://schemas.openxmlformats.org/officeDocument/2006/relationships/hyperlink" Target="https://www.youtube.com/watch?v=X2wLP0izeJE" TargetMode="External"/><Relationship Id="rId6" Type="http://schemas.openxmlformats.org/officeDocument/2006/relationships/hyperlink" Target="https://www.youtube.com/watch?v=X2wLP0izeJE" TargetMode="External"/><Relationship Id="rId7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100" spc="-1" strike="noStrike">
                <a:solidFill>
                  <a:srgbClr val="ffffff"/>
                </a:solidFill>
                <a:latin typeface="Arial"/>
              </a:rPr>
              <a:t>Project Round 2!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Coding Requirements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04920" y="762120"/>
            <a:ext cx="8730000" cy="58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Roboto"/>
              </a:rPr>
              <a:t>Must use a 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Node and Express Web Server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Roboto"/>
              </a:rPr>
              <a:t>Must be backed by a 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MySQL Database with a Sequelize ORM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Roboto"/>
              </a:rPr>
              <a:t>Must have 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both GET and POST routes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Roboto"/>
              </a:rPr>
              <a:t> for retrieving and adding new data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Roboto"/>
              </a:rPr>
              <a:t>Must be 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deployed using Heroku (with Data)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Roboto"/>
              </a:rPr>
              <a:t>Must utilize at least one 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new library, package, or technology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Roboto"/>
              </a:rPr>
              <a:t> that we haven’t discussed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Roboto"/>
              </a:rPr>
              <a:t>Must have a 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polished frontend / UI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Roboto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Roboto"/>
              </a:rPr>
              <a:t>Must have 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folder structure that meets MVC Paradigm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Roboto"/>
              </a:rPr>
              <a:t>Must meet 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good quality coding standards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Roboto"/>
              </a:rPr>
              <a:t> (indentation, scoping, naming)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Roboto"/>
              </a:rPr>
              <a:t>Must protect API keys in node with environment variables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Coding – Nice To Haves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04920" y="762120"/>
            <a:ext cx="873000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Utilize Handlebars for Server-Side Templating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Incorporate Authentication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Roboto"/>
              </a:rPr>
              <a:t>(JSON Web Tokens, Sessions, Etc.)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Roboto"/>
              </a:rPr>
              <a:t>Use an 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existing public dataset to power the database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Roboto"/>
              </a:rPr>
              <a:t>Create a 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migration strategy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Roboto"/>
              </a:rPr>
              <a:t> for sharing data across team members e.g. a seed/schema.sql file.</a:t>
            </a:r>
            <a:endParaRPr b="0" lang="en-US" sz="18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Presentation Requirement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04920" y="762120"/>
            <a:ext cx="8730000" cy="54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You will also be responsible for preparing a </a:t>
            </a:r>
            <a:r>
              <a:rPr b="1" lang="en-US" sz="16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10 minute presentation.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 u="sng">
                <a:solidFill>
                  <a:srgbClr val="000000"/>
                </a:solidFill>
                <a:uFillTx/>
                <a:latin typeface="Arial"/>
                <a:ea typeface="Roboto"/>
              </a:rPr>
              <a:t>This will be a formal presentation.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One in which you explain in detail: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Your overall application’s concept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The motivation for its development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Your design process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The technologies you used (and briefly how they work)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A demonstration of its functionality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Directions for future development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Treat the presentation seriously!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Roboto"/>
              </a:rPr>
              <a:t>Talking intelligently about tech &gt; doing tech sometimes.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Metrics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Metrics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04920" y="762120"/>
            <a:ext cx="3733560" cy="50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Roboto"/>
              </a:rPr>
              <a:t>Concept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Roboto"/>
              </a:rPr>
              <a:t>Design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Roboto"/>
              </a:rPr>
              <a:t>Functionality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Roboto"/>
              </a:rPr>
              <a:t>Collaboration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Roboto"/>
              </a:rPr>
              <a:t>Presentation</a:t>
            </a:r>
            <a:endParaRPr b="0" lang="en-US" sz="36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Questions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Happy Baby Says It Best…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4" name="Picture 2" descr=""/>
          <p:cNvPicPr/>
          <p:nvPr/>
        </p:nvPicPr>
        <p:blipFill>
          <a:blip r:embed="rId1"/>
          <a:stretch/>
        </p:blipFill>
        <p:spPr>
          <a:xfrm>
            <a:off x="1981080" y="838080"/>
            <a:ext cx="5377320" cy="537732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Your Challenge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Ira Glass – On “Taste”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7" name="Picture 2" descr=""/>
          <p:cNvPicPr/>
          <p:nvPr/>
        </p:nvPicPr>
        <p:blipFill>
          <a:blip r:embed="rId1"/>
          <a:stretch/>
        </p:blipFill>
        <p:spPr>
          <a:xfrm>
            <a:off x="152280" y="748080"/>
            <a:ext cx="8882280" cy="5159520"/>
          </a:xfrm>
          <a:prstGeom prst="rect">
            <a:avLst/>
          </a:prstGeom>
          <a:ln>
            <a:noFill/>
          </a:ln>
        </p:spPr>
      </p:pic>
      <p:sp>
        <p:nvSpPr>
          <p:cNvPr id="128" name="CustomShape 2"/>
          <p:cNvSpPr/>
          <p:nvPr/>
        </p:nvSpPr>
        <p:spPr>
          <a:xfrm>
            <a:off x="152280" y="6002280"/>
            <a:ext cx="8882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https://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www.youtube.com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hlinkClick r:id="rId4"/>
              </a:rPr>
              <a:t>/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hlinkClick r:id="rId5"/>
              </a:rPr>
              <a:t>watch?v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hlinkClick r:id="rId6"/>
              </a:rPr>
              <a:t>=X2wLP0izeJE</a:t>
            </a:r>
            <a:endParaRPr b="0" lang="en-US" sz="18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Your Challenge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19320" y="1517760"/>
            <a:ext cx="8340840" cy="35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6400" spc="-1" strike="noStrike">
                <a:solidFill>
                  <a:srgbClr val="000000"/>
                </a:solidFill>
                <a:latin typeface="Arial"/>
              </a:rPr>
              <a:t>At this point, you all have </a:t>
            </a:r>
            <a:r>
              <a:rPr b="1" i="1" lang="en-US" sz="6400" spc="-1" strike="noStrike" u="sng">
                <a:solidFill>
                  <a:srgbClr val="000000"/>
                </a:solidFill>
                <a:uFillTx/>
                <a:latin typeface="Arial"/>
              </a:rPr>
              <a:t>real skills.</a:t>
            </a:r>
            <a:endParaRPr b="0" lang="en-US" sz="6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6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3600" spc="-1" strike="noStrike" u="sng">
                <a:solidFill>
                  <a:srgbClr val="000000"/>
                </a:solidFill>
                <a:uFillTx/>
                <a:latin typeface="Arial"/>
              </a:rPr>
              <a:t>It’s time to show it.</a:t>
            </a:r>
            <a:endParaRPr b="0" lang="en-US" sz="36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Your Challenge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19320" y="2209680"/>
            <a:ext cx="8340840" cy="20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3200" spc="-1" strike="noStrike">
                <a:solidFill>
                  <a:srgbClr val="000000"/>
                </a:solidFill>
                <a:latin typeface="Arial"/>
              </a:rPr>
              <a:t>Like seriously.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6400" spc="-1" strike="noStrike" u="sng">
                <a:solidFill>
                  <a:srgbClr val="000000"/>
                </a:solidFill>
                <a:uFillTx/>
                <a:latin typeface="Arial"/>
              </a:rPr>
              <a:t>Be ambitious.</a:t>
            </a:r>
            <a:endParaRPr b="0" lang="en-US" sz="64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Teams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Group Teams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04920" y="914400"/>
            <a:ext cx="4419360" cy="457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Roboto"/>
              </a:rPr>
              <a:t>Group 1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Roboto"/>
              </a:rPr>
              <a:t>Kevin, Alton, Vicki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Roboto"/>
              </a:rPr>
              <a:t>Group 2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Roboto"/>
              </a:rPr>
              <a:t>Barbara, Carolyn, Johnny, Vita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Roboto"/>
              </a:rPr>
              <a:t>Group 3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Roboto"/>
              </a:rPr>
              <a:t>Sam, Komal, Mary, Nathan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Roboto"/>
              </a:rPr>
              <a:t>Group 4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Roboto"/>
              </a:rPr>
              <a:t>Phillip, Chris H, Jamie, Shemika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Roboto"/>
              </a:rPr>
              <a:t>Group 5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000000"/>
                </a:solidFill>
                <a:latin typeface="Arial"/>
                <a:ea typeface="Roboto"/>
              </a:rPr>
              <a:t>Nadine, Daniel, Tony</a:t>
            </a:r>
            <a:endParaRPr b="0" lang="en-US" sz="21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Project Task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97880" y="3084120"/>
            <a:ext cx="83408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4000" spc="-1" strike="noStrike">
                <a:solidFill>
                  <a:srgbClr val="000000"/>
                </a:solidFill>
                <a:latin typeface="Arial"/>
              </a:rPr>
              <a:t>To build a great project!</a:t>
            </a:r>
            <a:endParaRPr b="0" lang="en-US" sz="40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9869</TotalTime>
  <Application>LibreOffice/6.0.6.2$MacOSX_X86_64 LibreOffice_project/0c292870b25a325b5ed35f6b45599d2ea4458e77</Application>
  <Words>337</Words>
  <Paragraphs>97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2015-01-20T17:19:00Z</dcterms:created>
  <dc:creator>ahaque89</dc:creator>
  <dc:description/>
  <dc:language>en-US</dc:language>
  <cp:lastModifiedBy>Villain Fox</cp:lastModifiedBy>
  <cp:lastPrinted>2016-01-30T16:23:56Z</cp:lastPrinted>
  <dcterms:modified xsi:type="dcterms:W3CDTF">2018-11-29T17:25:05Z</dcterms:modified>
  <cp:revision>1364</cp:revision>
  <dc:subject/>
  <dc:title>DevChat #1 Introduction to Twitter Bootstrap:  Web Development for Noobs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16.0013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