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8.png" ContentType="image/png"/>
  <Override PartName="/ppt/media/image9.jpeg" ContentType="image/jpeg"/>
  <Override PartName="/ppt/media/image7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.jpeg" ContentType="image/jpeg"/>
  <Override PartName="/ppt/media/image11.png" ContentType="image/png"/>
  <Override PartName="/ppt/media/image6.png" ContentType="image/png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02E9F7-1F51-48BF-B70E-67A5F9A51F2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231361D-FFC1-4CE9-BD4C-CF63BD3916A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9A63070-A15A-4A77-9E63-19DC8B82345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EB4471A-2767-45CB-B0CD-38797F6C3A5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73E3C67-D215-4755-B3E4-615453A591B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CE02CB7-7632-4595-AB45-B544E32341D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12CCAD8-8A1B-4AFE-B51D-DFFB9955184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F84F05-B292-4CB4-85C5-A18F09CE639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AD0EEF4-4ADB-42E7-A670-F60225F827D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DD42292-2EEC-4445-8AED-804D30679AA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FBD85FA-536B-4729-B1EA-ECE05E8A11B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0EDDAB7-0FD3-4B82-8CC8-8D2565AE0E9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53A89ED-C414-45E9-84BA-CD137ECCA9B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EB4A0DA-0C62-4332-9955-B88DB7945E2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5F3C8F0-B234-47D1-A7A8-4BA1E00EACA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2DC6A5D-1EA3-4B83-A503-D0DF6AA9337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2812E1B-2A8B-4ECA-94AE-298DE442DAE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21EEA7E-585E-4FF1-8F50-88430D0E7FF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A99E18B-F998-44D7-94E1-422414F3B05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FC6C27F-3F66-402C-A568-784087E2536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4CEBCCB-AD31-4F91-81CF-EC626CF1CC8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F4AA28D-FFF8-4690-8FE9-774A8083699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8383FCB-34CE-42D6-9D21-43CA28A1F6E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C367DC6-88A5-4B90-B75A-EAAF7D1E8C0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4EB2751-84BA-436F-A504-D152CF7BF6E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57D4E6F-0DE2-496F-999A-B7A122E936D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A3AA70C-D7F7-42C9-8102-DCCE6FE1E9E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5760" y="6410160"/>
            <a:ext cx="9155520" cy="457560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Final Projects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Final Projects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Your Challenge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19320" y="2819520"/>
            <a:ext cx="8340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800" spc="-1" strike="noStrike">
                <a:solidFill>
                  <a:srgbClr val="000000"/>
                </a:solidFill>
                <a:latin typeface="Arial"/>
              </a:rPr>
              <a:t>Prove yourself.</a:t>
            </a:r>
            <a:endParaRPr b="0" lang="en-US" sz="4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The Futility of Excuses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04920" y="1005840"/>
            <a:ext cx="8610120" cy="22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Your success, or lack of success, is your responsibility. Even when you have a chain of command that you don't like as well, its your responsibility to work with the up chain of command.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Jocko Willink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017520" y="3566160"/>
            <a:ext cx="3291840" cy="2470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19320" y="1080720"/>
            <a:ext cx="83408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plenty of time to work on this.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ALL the skills you need.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a team of skilled developers.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You have experts willing to help.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95640" y="5169240"/>
            <a:ext cx="7071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000" spc="-1" strike="noStrike">
                <a:solidFill>
                  <a:srgbClr val="000000"/>
                </a:solidFill>
                <a:latin typeface="Arial"/>
              </a:rPr>
              <a:t>No excuses. Time to prove yourself.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395640" y="5105520"/>
            <a:ext cx="8062200" cy="7617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Expectations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Expectations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4920" y="762120"/>
            <a:ext cx="8730000" cy="49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whatever you build to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have utility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have market or real-world research that evidences your idea has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REAL value to people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have done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research on other web / mobile applications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 in your domain.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put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serious time and thought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into this.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report problems you are facing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along the way.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utilize some form of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project management system.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We expect you to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dig deep into documentation and external resources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to learn what you need. 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Requirements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04920" y="762120"/>
            <a:ext cx="8730000" cy="56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ReactJS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in 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some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way (even if minimal)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use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Node and Express Web Server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be backed by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MySQL or MongoDB Database with a Sequelize or Mongoose ORM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both GET and POST routes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for retrieving and adding new data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deployed using Heroku (with Data)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utilize at least two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libraries, packages, or technologies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allow for or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involve the authentication of users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in some way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polished frontend / UI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folder structure that meets MVC Paradigm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good quality coding standards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But Honestly…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19320" y="1080720"/>
            <a:ext cx="834084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Do what you want. Talk to us first. Get our input.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But if you have an idea and want to run with it, we’re not going to stop you.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95640" y="5169240"/>
            <a:ext cx="8340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000" spc="-1" strike="noStrike">
                <a:solidFill>
                  <a:srgbClr val="000000"/>
                </a:solidFill>
                <a:latin typeface="Arial"/>
              </a:rPr>
              <a:t>No excuses. Time to prove yourself.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95640" y="5105520"/>
            <a:ext cx="8062200" cy="7617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406080" y="444240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Remember:</a:t>
            </a:r>
            <a:endParaRPr b="0" lang="en-US" sz="3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0" y="-838080"/>
            <a:ext cx="9149400" cy="91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Deliverables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Project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19320" y="907200"/>
            <a:ext cx="83408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Instead of homework, you will be required to submit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4 Project Deliverables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These will be due each Saturday from now until Presentation Day.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Deliverables #1 (Jan 24, 2019)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Plan, Design, and Research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Deliverables #2 (Jan 31, 2019)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Ready MVP (Working App!), Mini-Presentation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Deliverables #3 (Feb 7, 2019)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Project Polish, Functionality Push, Final Plan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Final Presentation (Feb 14, 2019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) 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Presentation Time!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Deliverable #1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Deliverable #1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04920" y="914400"/>
            <a:ext cx="834084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By Jan 24, 2019 you must submit a detailed plan of action for your project.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this plan, you will include: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 overview of the intended application and WHY you feel it’s valuable.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set of DETAILED screen-by-screen design layouts with annotations describing all UI/UX components and all data relevant to the screen.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breakdown of roles by group member.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schedule for completion of various tasks.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screenshot of your Jira, Trello, or Project Management Board that shows breakdown of tasks – assigned to group members with a schedule.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152280" y="730800"/>
            <a:ext cx="4027320" cy="562680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4419720" y="99072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Screen Map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intended to show you the order in which users would see screens. The three branches correlates with the three button options from the main menu.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Example UI/UX Flow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Example Data Flow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rcRect l="0" t="5523" r="0" b="0"/>
          <a:stretch/>
        </p:blipFill>
        <p:spPr>
          <a:xfrm>
            <a:off x="824400" y="990720"/>
            <a:ext cx="7252560" cy="52610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4920" y="0"/>
            <a:ext cx="670536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Look at all you have learned!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1041480"/>
            <a:ext cx="3079440" cy="20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HTML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CSS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JavaScript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jQuery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Bootstrap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SEO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895840" y="1028520"/>
            <a:ext cx="192060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Heroku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Git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0" y="3581280"/>
            <a:ext cx="396216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APIs (Consuming)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JSON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AJAX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Real Time Cloud Database via Firebase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101200" y="1011600"/>
            <a:ext cx="384156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Templating Engines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Sessions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Writing tests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Node.js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Express.js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Creating APIs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MVC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User Authentication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ORM (Sequelize)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Laravel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2940480" y="2679840"/>
            <a:ext cx="21297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MySQL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MongoDB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5070600" y="4460400"/>
            <a:ext cx="304884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Algorithms</a:t>
            </a:r>
            <a:endParaRPr b="0" lang="en-US" sz="2000" spc="-1" strike="noStrike"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Design Patterns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464760" y="3175920"/>
            <a:ext cx="230472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API Interaction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3382560" y="2319120"/>
            <a:ext cx="190476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Databases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5505120" y="4708440"/>
            <a:ext cx="25916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CS Fundamentals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438480" y="5453280"/>
            <a:ext cx="390456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Cutting Edge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1676520" y="5867280"/>
            <a:ext cx="177336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439560" y="634680"/>
            <a:ext cx="218052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The Browser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3355200" y="634680"/>
            <a:ext cx="190476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Dev Tools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15"/>
          <p:cNvSpPr/>
          <p:nvPr/>
        </p:nvSpPr>
        <p:spPr>
          <a:xfrm>
            <a:off x="5563080" y="609480"/>
            <a:ext cx="352260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Server Side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16"/>
          <p:cNvSpPr/>
          <p:nvPr/>
        </p:nvSpPr>
        <p:spPr>
          <a:xfrm>
            <a:off x="-3240" y="5766120"/>
            <a:ext cx="221256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React.js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590400" y="1490760"/>
            <a:ext cx="80323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Hope to make something of myself one day…”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971280" y="863640"/>
            <a:ext cx="72705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To land a solid career.. and be able to support a family.”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971280" y="2196000"/>
            <a:ext cx="72705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An opportunity to be more creative in my day-to-day work.”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324080" y="2807640"/>
            <a:ext cx="656460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“…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to get a better paying job.”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412200" y="3467160"/>
            <a:ext cx="83883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I want nothing more in the entire world than to be a game designer.”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412200" y="4121640"/>
            <a:ext cx="83883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Change careers and become a web developer.”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412200" y="4781520"/>
            <a:ext cx="83883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“…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to build mastery. To learn a skill that I haven’t yet explored.”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412200" y="5486400"/>
            <a:ext cx="83883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[a chapter] better than the last.”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10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Goals Re-Examined…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Nudge Forward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04920" y="2560680"/>
            <a:ext cx="86101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Didn’t quite make your target?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Let’s chat.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Admin Items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What’s Left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04920" y="914400"/>
            <a:ext cx="8610120" cy="48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Final Projects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Remaining Topics</a:t>
            </a:r>
            <a:endParaRPr b="0" lang="en-US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Computer Science Algorithms</a:t>
            </a:r>
            <a:endParaRPr b="0" lang="en-US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Javascript Design Patterns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Lightning Talks:</a:t>
            </a:r>
            <a:endParaRPr b="0" lang="en-US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TypeScript</a:t>
            </a:r>
            <a:endParaRPr b="0" lang="en-US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React App from Scratch</a:t>
            </a:r>
            <a:endParaRPr b="0" lang="en-US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Developer Tools In-depth</a:t>
            </a:r>
            <a:endParaRPr b="0" lang="en-US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Suggestions?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Job Workshops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Demo Day!!!!</a:t>
            </a:r>
            <a:endParaRPr b="0" lang="en-US" sz="2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Lightning Talks!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/>
        </p:blipFill>
        <p:spPr>
          <a:xfrm rot="1152000">
            <a:off x="6679800" y="2859480"/>
            <a:ext cx="2222640" cy="2704680"/>
          </a:xfrm>
          <a:prstGeom prst="rect">
            <a:avLst/>
          </a:prstGeom>
          <a:ln>
            <a:noFill/>
          </a:ln>
        </p:spPr>
      </p:pic>
      <p:pic>
        <p:nvPicPr>
          <p:cNvPr id="199" name="Picture 4" descr=""/>
          <p:cNvPicPr/>
          <p:nvPr/>
        </p:nvPicPr>
        <p:blipFill>
          <a:blip r:embed="rId2"/>
          <a:stretch/>
        </p:blipFill>
        <p:spPr>
          <a:xfrm rot="898800">
            <a:off x="397440" y="3409200"/>
            <a:ext cx="2118960" cy="2529360"/>
          </a:xfrm>
          <a:prstGeom prst="rect">
            <a:avLst/>
          </a:prstGeom>
          <a:ln>
            <a:noFill/>
          </a:ln>
        </p:spPr>
      </p:pic>
      <p:pic>
        <p:nvPicPr>
          <p:cNvPr id="200" name="Picture 5" descr=""/>
          <p:cNvPicPr/>
          <p:nvPr/>
        </p:nvPicPr>
        <p:blipFill>
          <a:blip r:embed="rId3"/>
          <a:stretch/>
        </p:blipFill>
        <p:spPr>
          <a:xfrm rot="20941200">
            <a:off x="701280" y="953280"/>
            <a:ext cx="2268000" cy="2700000"/>
          </a:xfrm>
          <a:prstGeom prst="rect">
            <a:avLst/>
          </a:prstGeom>
          <a:ln>
            <a:noFill/>
          </a:ln>
        </p:spPr>
      </p:pic>
      <p:pic>
        <p:nvPicPr>
          <p:cNvPr id="201" name="Picture 6" descr=""/>
          <p:cNvPicPr/>
          <p:nvPr/>
        </p:nvPicPr>
        <p:blipFill>
          <a:blip r:embed="rId4"/>
          <a:stretch/>
        </p:blipFill>
        <p:spPr>
          <a:xfrm>
            <a:off x="3228480" y="893520"/>
            <a:ext cx="2178360" cy="2599920"/>
          </a:xfrm>
          <a:prstGeom prst="rect">
            <a:avLst/>
          </a:prstGeom>
          <a:ln>
            <a:noFill/>
          </a:ln>
        </p:spPr>
      </p:pic>
      <p:pic>
        <p:nvPicPr>
          <p:cNvPr id="202" name="Picture 7" descr=""/>
          <p:cNvPicPr/>
          <p:nvPr/>
        </p:nvPicPr>
        <p:blipFill>
          <a:blip r:embed="rId5"/>
          <a:stretch/>
        </p:blipFill>
        <p:spPr>
          <a:xfrm rot="900000">
            <a:off x="5709240" y="1127880"/>
            <a:ext cx="2158560" cy="2620440"/>
          </a:xfrm>
          <a:prstGeom prst="rect">
            <a:avLst/>
          </a:prstGeom>
          <a:ln>
            <a:noFill/>
          </a:ln>
        </p:spPr>
      </p:pic>
      <p:pic>
        <p:nvPicPr>
          <p:cNvPr id="203" name="Picture 8" descr=""/>
          <p:cNvPicPr/>
          <p:nvPr/>
        </p:nvPicPr>
        <p:blipFill>
          <a:blip r:embed="rId6"/>
          <a:stretch/>
        </p:blipFill>
        <p:spPr>
          <a:xfrm>
            <a:off x="2653200" y="3493800"/>
            <a:ext cx="1752120" cy="2102760"/>
          </a:xfrm>
          <a:prstGeom prst="rect">
            <a:avLst/>
          </a:prstGeom>
          <a:ln>
            <a:noFill/>
          </a:ln>
        </p:spPr>
      </p:pic>
      <p:pic>
        <p:nvPicPr>
          <p:cNvPr id="204" name="Picture 9" descr=""/>
          <p:cNvPicPr/>
          <p:nvPr/>
        </p:nvPicPr>
        <p:blipFill>
          <a:blip r:embed="rId7"/>
          <a:stretch/>
        </p:blipFill>
        <p:spPr>
          <a:xfrm rot="21015600">
            <a:off x="4475520" y="3400200"/>
            <a:ext cx="1908000" cy="230940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609480" y="6031080"/>
            <a:ext cx="830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Disclaimer: Not actual topics for Lightning Talks.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 just liked the colors. Lolz.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Never Stop Learning!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304920" y="1066680"/>
            <a:ext cx="3733560" cy="4834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8" name="CustomShape 2"/>
          <p:cNvSpPr/>
          <p:nvPr/>
        </p:nvSpPr>
        <p:spPr>
          <a:xfrm>
            <a:off x="4267080" y="1083600"/>
            <a:ext cx="464796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The key to hireability and relevance is to constantly be learning.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The field is always changing and there is never a point where you can call it quits.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Stick with it! It’s a </a:t>
            </a:r>
            <a:r>
              <a:rPr b="1" lang="en-US" sz="21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craft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 that you continue to hone with time.</a:t>
            </a:r>
            <a:endParaRPr b="0" lang="en-US" sz="2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12386</TotalTime>
  <Application>LibreOffice/6.0.6.2$MacOSX_X86_64 LibreOffice_project/0c292870b25a325b5ed35f6b45599d2ea4458e77</Application>
  <Words>870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>Villain Fox</cp:lastModifiedBy>
  <cp:lastPrinted>2016-01-30T16:23:56Z</cp:lastPrinted>
  <dcterms:modified xsi:type="dcterms:W3CDTF">2019-01-15T18:29:16Z</dcterms:modified>
  <cp:revision>1440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