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Monte Carlo 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Monte Carlo (MC) approach to analysis was developed in the 1940's, it is a computer based analytical method which employs statistical sampling techniques for obtaining a probabilistic approximation to the solution of a mathematical equation or model by utilizing sequences of random numbers as inputs into a model which yields results that are indications of the performance of the developed model.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MC simulation is a versatile tool to analyze and evaluate complex measurements using a model of a system, and to experiment with the model towards drawing inferences of the system’s behavior.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MONTE CARLO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PROCEDURE FOR APPLYING MONTE CARLO </a:t>
            </a:r>
            <a:endParaRPr lang="en-US" dirty="0" smtClean="0"/>
          </a:p>
          <a:p>
            <a:r>
              <a:rPr lang="en-US" dirty="0" smtClean="0"/>
              <a:t>1</a:t>
            </a:r>
            <a:r>
              <a:rPr lang="en-US" dirty="0" smtClean="0"/>
              <a:t>. Determine the pseudo-population or model that represents the true population of interest. 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 smtClean="0"/>
              <a:t>. Use a sampling procedure to sample from the pseudo-population. 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 smtClean="0"/>
              <a:t>. Calculate a value for the statistic of interest and store it. </a:t>
            </a:r>
            <a:endParaRPr lang="en-US" dirty="0" smtClean="0"/>
          </a:p>
          <a:p>
            <a:r>
              <a:rPr lang="en-US" dirty="0" smtClean="0"/>
              <a:t>4</a:t>
            </a:r>
            <a:r>
              <a:rPr lang="en-US" dirty="0" smtClean="0"/>
              <a:t>. Repeat steps 2 and 3 for N trials. </a:t>
            </a:r>
            <a:endParaRPr lang="en-US" dirty="0" smtClean="0"/>
          </a:p>
          <a:p>
            <a:r>
              <a:rPr lang="en-US" dirty="0" smtClean="0"/>
              <a:t>5</a:t>
            </a:r>
            <a:r>
              <a:rPr lang="en-US" dirty="0" smtClean="0"/>
              <a:t>. Use the N values found in step 4 to study the distribution of the statistic.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ADVANTAGES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211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Using Monte Carlo simulation is quite straightforward.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It can provide statistical sampling for numerical experiments using a computer.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In optimization problems, Monte Carlo simulation can often reach the optimum and overcome local extremes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It provides approximate solutions to many mathematical problems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 Monte Carlo analysis produces a narrower range of results than a “what if” analysis.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2117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Monte Carlo simulation is not universally accepted in simulating a system that is not in equilibrium (i.e. in a transient state).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A large number of samples are required to reach the desired results. This can be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 consuming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compared to using a spreadsheet program, such as Excel, which can generate a simple calculation fairly quickly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A single sample cannot be used in simulation; to obtain results there must be many samples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The results are only an approximation of the true value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 Simulation results can show large variance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6. It may be very expensive to build simulation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It is easy to misuse simulation by stretching it beyond the limits of credibility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COMMON AREAS OF APPLICATION OF MONTE CARLO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Monte Carlo Simulation is used in Mathematics and Statistical Physics It is used for numerically solving complex multi-dimensional partial differentiation and integration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2.Monte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Carlo Simulation in Engineering It is used in reliability analysis of components in engineering and to determine the effective life of pressure vessels in reactors.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It is also used in finance in the following areas: Real Options Analysis, Portfolio Analysis, Option Analysis, Personal Financial Planning etc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Monte Carlo Simulation is also used in Reliability Analysis and Six Sigma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86106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498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Monte Carlo Simulation</vt:lpstr>
      <vt:lpstr>INTRODUCTION </vt:lpstr>
      <vt:lpstr>Slide 3</vt:lpstr>
      <vt:lpstr>MONTE CARLO ANALYSIS </vt:lpstr>
      <vt:lpstr>ADVANTAGES</vt:lpstr>
      <vt:lpstr>DISADVANTAGES </vt:lpstr>
      <vt:lpstr>COMMON AREAS OF APPLICATION OF MONTE CARLO</vt:lpstr>
      <vt:lpstr>Cont..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Simulation</dc:title>
  <dc:creator>cyber city computer</dc:creator>
  <cp:lastModifiedBy>cyber city computer</cp:lastModifiedBy>
  <cp:revision>5</cp:revision>
  <dcterms:created xsi:type="dcterms:W3CDTF">2006-08-16T00:00:00Z</dcterms:created>
  <dcterms:modified xsi:type="dcterms:W3CDTF">2021-11-17T09:26:35Z</dcterms:modified>
</cp:coreProperties>
</file>