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7650"/>
            <a:ext cx="5191116" cy="62388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5275"/>
            <a:ext cx="5219710" cy="61244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00152"/>
            <a:ext cx="5381597" cy="64006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540" y="241668"/>
            <a:ext cx="6372924" cy="5812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3264" y="224155"/>
            <a:ext cx="7205471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4899" y="2068512"/>
            <a:ext cx="6442201" cy="344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58484" y="6447794"/>
            <a:ext cx="343535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13" y="833830"/>
            <a:ext cx="5864860" cy="5191125"/>
          </a:xfrm>
          <a:custGeom>
            <a:avLst/>
            <a:gdLst/>
            <a:ahLst/>
            <a:cxnLst/>
            <a:rect l="l" t="t" r="r" b="b"/>
            <a:pathLst>
              <a:path w="5864860" h="5191125">
                <a:moveTo>
                  <a:pt x="5864568" y="3400628"/>
                </a:moveTo>
                <a:lnTo>
                  <a:pt x="5850458" y="3390989"/>
                </a:lnTo>
                <a:lnTo>
                  <a:pt x="5831243" y="3377882"/>
                </a:lnTo>
                <a:lnTo>
                  <a:pt x="5831243" y="3395154"/>
                </a:lnTo>
                <a:lnTo>
                  <a:pt x="5660644" y="3443122"/>
                </a:lnTo>
                <a:lnTo>
                  <a:pt x="5669343" y="3284639"/>
                </a:lnTo>
                <a:lnTo>
                  <a:pt x="5831243" y="3395154"/>
                </a:lnTo>
                <a:lnTo>
                  <a:pt x="5831243" y="3377882"/>
                </a:lnTo>
                <a:lnTo>
                  <a:pt x="5670258" y="3268002"/>
                </a:lnTo>
                <a:lnTo>
                  <a:pt x="5786780" y="1144193"/>
                </a:lnTo>
                <a:lnTo>
                  <a:pt x="5778601" y="1144193"/>
                </a:lnTo>
                <a:lnTo>
                  <a:pt x="5772493" y="1144193"/>
                </a:lnTo>
                <a:lnTo>
                  <a:pt x="5656440" y="3258566"/>
                </a:lnTo>
                <a:lnTo>
                  <a:pt x="5655526" y="3257943"/>
                </a:lnTo>
                <a:lnTo>
                  <a:pt x="5655526" y="3275215"/>
                </a:lnTo>
                <a:lnTo>
                  <a:pt x="5646077" y="3447211"/>
                </a:lnTo>
                <a:lnTo>
                  <a:pt x="5645251" y="3447453"/>
                </a:lnTo>
                <a:lnTo>
                  <a:pt x="5645251" y="3462286"/>
                </a:lnTo>
                <a:lnTo>
                  <a:pt x="5562917" y="4962271"/>
                </a:lnTo>
                <a:lnTo>
                  <a:pt x="4371187" y="4280979"/>
                </a:lnTo>
                <a:lnTo>
                  <a:pt x="5025314" y="4372724"/>
                </a:lnTo>
                <a:lnTo>
                  <a:pt x="5024412" y="4365218"/>
                </a:lnTo>
                <a:lnTo>
                  <a:pt x="5009007" y="4236148"/>
                </a:lnTo>
                <a:lnTo>
                  <a:pt x="5009007" y="4356049"/>
                </a:lnTo>
                <a:lnTo>
                  <a:pt x="4337812" y="4261891"/>
                </a:lnTo>
                <a:lnTo>
                  <a:pt x="4299826" y="4240187"/>
                </a:lnTo>
                <a:lnTo>
                  <a:pt x="4299826" y="4256570"/>
                </a:lnTo>
                <a:lnTo>
                  <a:pt x="3905110" y="4201198"/>
                </a:lnTo>
                <a:lnTo>
                  <a:pt x="4017187" y="4094988"/>
                </a:lnTo>
                <a:lnTo>
                  <a:pt x="4299826" y="4256570"/>
                </a:lnTo>
                <a:lnTo>
                  <a:pt x="4299826" y="4240187"/>
                </a:lnTo>
                <a:lnTo>
                  <a:pt x="4027970" y="4084764"/>
                </a:lnTo>
                <a:lnTo>
                  <a:pt x="4279735" y="3846207"/>
                </a:lnTo>
                <a:lnTo>
                  <a:pt x="4926419" y="3664394"/>
                </a:lnTo>
                <a:lnTo>
                  <a:pt x="5009007" y="4356049"/>
                </a:lnTo>
                <a:lnTo>
                  <a:pt x="5009007" y="4236148"/>
                </a:lnTo>
                <a:lnTo>
                  <a:pt x="4940300" y="3660483"/>
                </a:lnTo>
                <a:lnTo>
                  <a:pt x="5645251" y="3462286"/>
                </a:lnTo>
                <a:lnTo>
                  <a:pt x="5645251" y="3447453"/>
                </a:lnTo>
                <a:lnTo>
                  <a:pt x="4938585" y="3646144"/>
                </a:lnTo>
                <a:lnTo>
                  <a:pt x="4924704" y="3529863"/>
                </a:lnTo>
                <a:lnTo>
                  <a:pt x="4924704" y="3650043"/>
                </a:lnTo>
                <a:lnTo>
                  <a:pt x="4301972" y="3825138"/>
                </a:lnTo>
                <a:lnTo>
                  <a:pt x="4880191" y="3277247"/>
                </a:lnTo>
                <a:lnTo>
                  <a:pt x="4924704" y="3650043"/>
                </a:lnTo>
                <a:lnTo>
                  <a:pt x="4924704" y="3529863"/>
                </a:lnTo>
                <a:lnTo>
                  <a:pt x="4893094" y="3265030"/>
                </a:lnTo>
                <a:lnTo>
                  <a:pt x="5206085" y="2968447"/>
                </a:lnTo>
                <a:lnTo>
                  <a:pt x="5655526" y="3275215"/>
                </a:lnTo>
                <a:lnTo>
                  <a:pt x="5655526" y="3257943"/>
                </a:lnTo>
                <a:lnTo>
                  <a:pt x="5216677" y="2958414"/>
                </a:lnTo>
                <a:lnTo>
                  <a:pt x="5464657" y="2723438"/>
                </a:lnTo>
                <a:lnTo>
                  <a:pt x="5467070" y="2721152"/>
                </a:lnTo>
                <a:lnTo>
                  <a:pt x="5463286" y="2714688"/>
                </a:lnTo>
                <a:lnTo>
                  <a:pt x="5449011" y="2690304"/>
                </a:lnTo>
                <a:lnTo>
                  <a:pt x="5449011" y="2718587"/>
                </a:lnTo>
                <a:lnTo>
                  <a:pt x="5204599" y="2950172"/>
                </a:lnTo>
                <a:lnTo>
                  <a:pt x="5194008" y="2942945"/>
                </a:lnTo>
                <a:lnTo>
                  <a:pt x="5194008" y="2960205"/>
                </a:lnTo>
                <a:lnTo>
                  <a:pt x="4890973" y="3247339"/>
                </a:lnTo>
                <a:lnTo>
                  <a:pt x="4878082" y="3139338"/>
                </a:lnTo>
                <a:lnTo>
                  <a:pt x="4878082" y="3259569"/>
                </a:lnTo>
                <a:lnTo>
                  <a:pt x="4272432" y="3833444"/>
                </a:lnTo>
                <a:lnTo>
                  <a:pt x="4250194" y="3839705"/>
                </a:lnTo>
                <a:lnTo>
                  <a:pt x="4250194" y="3854513"/>
                </a:lnTo>
                <a:lnTo>
                  <a:pt x="4015016" y="4077360"/>
                </a:lnTo>
                <a:lnTo>
                  <a:pt x="4004221" y="4071201"/>
                </a:lnTo>
                <a:lnTo>
                  <a:pt x="4004221" y="4087584"/>
                </a:lnTo>
                <a:lnTo>
                  <a:pt x="3887012" y="4198658"/>
                </a:lnTo>
                <a:lnTo>
                  <a:pt x="3873766" y="4196804"/>
                </a:lnTo>
                <a:lnTo>
                  <a:pt x="3873766" y="4211205"/>
                </a:lnTo>
                <a:lnTo>
                  <a:pt x="2867088" y="5165077"/>
                </a:lnTo>
                <a:lnTo>
                  <a:pt x="2496235" y="4017988"/>
                </a:lnTo>
                <a:lnTo>
                  <a:pt x="3873766" y="4211205"/>
                </a:lnTo>
                <a:lnTo>
                  <a:pt x="3873766" y="4196804"/>
                </a:lnTo>
                <a:lnTo>
                  <a:pt x="2491346" y="4002875"/>
                </a:lnTo>
                <a:lnTo>
                  <a:pt x="2475687" y="3954449"/>
                </a:lnTo>
                <a:lnTo>
                  <a:pt x="2475687" y="4000677"/>
                </a:lnTo>
                <a:lnTo>
                  <a:pt x="2071166" y="3943934"/>
                </a:lnTo>
                <a:lnTo>
                  <a:pt x="2407183" y="3788803"/>
                </a:lnTo>
                <a:lnTo>
                  <a:pt x="2475687" y="4000677"/>
                </a:lnTo>
                <a:lnTo>
                  <a:pt x="2475687" y="3954449"/>
                </a:lnTo>
                <a:lnTo>
                  <a:pt x="2420188" y="3782809"/>
                </a:lnTo>
                <a:lnTo>
                  <a:pt x="3001568" y="3514394"/>
                </a:lnTo>
                <a:lnTo>
                  <a:pt x="3731971" y="3931945"/>
                </a:lnTo>
                <a:lnTo>
                  <a:pt x="3729469" y="4000919"/>
                </a:lnTo>
                <a:lnTo>
                  <a:pt x="3762375" y="3991673"/>
                </a:lnTo>
                <a:lnTo>
                  <a:pt x="3812032" y="3977703"/>
                </a:lnTo>
                <a:lnTo>
                  <a:pt x="4004221" y="4087584"/>
                </a:lnTo>
                <a:lnTo>
                  <a:pt x="4004221" y="4071201"/>
                </a:lnTo>
                <a:lnTo>
                  <a:pt x="3831247" y="3972306"/>
                </a:lnTo>
                <a:lnTo>
                  <a:pt x="4250194" y="3854513"/>
                </a:lnTo>
                <a:lnTo>
                  <a:pt x="4250194" y="3839705"/>
                </a:lnTo>
                <a:lnTo>
                  <a:pt x="3813886" y="3962374"/>
                </a:lnTo>
                <a:lnTo>
                  <a:pt x="3794658" y="3951389"/>
                </a:lnTo>
                <a:lnTo>
                  <a:pt x="3794658" y="3967784"/>
                </a:lnTo>
                <a:lnTo>
                  <a:pt x="3744404" y="3981907"/>
                </a:lnTo>
                <a:lnTo>
                  <a:pt x="3745928" y="3939921"/>
                </a:lnTo>
                <a:lnTo>
                  <a:pt x="3794658" y="3967784"/>
                </a:lnTo>
                <a:lnTo>
                  <a:pt x="3794658" y="3951389"/>
                </a:lnTo>
                <a:lnTo>
                  <a:pt x="3746512" y="3923868"/>
                </a:lnTo>
                <a:lnTo>
                  <a:pt x="3770668" y="3259074"/>
                </a:lnTo>
                <a:lnTo>
                  <a:pt x="3775494" y="3273221"/>
                </a:lnTo>
                <a:lnTo>
                  <a:pt x="3796614" y="3260166"/>
                </a:lnTo>
                <a:lnTo>
                  <a:pt x="4760480" y="2664320"/>
                </a:lnTo>
                <a:lnTo>
                  <a:pt x="4811128" y="2698877"/>
                </a:lnTo>
                <a:lnTo>
                  <a:pt x="4878082" y="3259569"/>
                </a:lnTo>
                <a:lnTo>
                  <a:pt x="4878082" y="3139338"/>
                </a:lnTo>
                <a:lnTo>
                  <a:pt x="4826787" y="2709557"/>
                </a:lnTo>
                <a:lnTo>
                  <a:pt x="5194008" y="2960205"/>
                </a:lnTo>
                <a:lnTo>
                  <a:pt x="5194008" y="2942945"/>
                </a:lnTo>
                <a:lnTo>
                  <a:pt x="4824539" y="2690787"/>
                </a:lnTo>
                <a:lnTo>
                  <a:pt x="4817186" y="2629255"/>
                </a:lnTo>
                <a:lnTo>
                  <a:pt x="5242801" y="2366149"/>
                </a:lnTo>
                <a:lnTo>
                  <a:pt x="5449011" y="2718587"/>
                </a:lnTo>
                <a:lnTo>
                  <a:pt x="5449011" y="2690304"/>
                </a:lnTo>
                <a:lnTo>
                  <a:pt x="5254942" y="2358631"/>
                </a:lnTo>
                <a:lnTo>
                  <a:pt x="5596610" y="2147417"/>
                </a:lnTo>
                <a:lnTo>
                  <a:pt x="5609336" y="2139556"/>
                </a:lnTo>
                <a:lnTo>
                  <a:pt x="5597436" y="2134743"/>
                </a:lnTo>
                <a:lnTo>
                  <a:pt x="5577865" y="2126831"/>
                </a:lnTo>
                <a:lnTo>
                  <a:pt x="5577865" y="2142121"/>
                </a:lnTo>
                <a:lnTo>
                  <a:pt x="5247703" y="2346274"/>
                </a:lnTo>
                <a:lnTo>
                  <a:pt x="5235562" y="2325535"/>
                </a:lnTo>
                <a:lnTo>
                  <a:pt x="5235562" y="2353780"/>
                </a:lnTo>
                <a:lnTo>
                  <a:pt x="4815319" y="2613622"/>
                </a:lnTo>
                <a:lnTo>
                  <a:pt x="4808893" y="2559786"/>
                </a:lnTo>
                <a:lnTo>
                  <a:pt x="4808893" y="2680093"/>
                </a:lnTo>
                <a:lnTo>
                  <a:pt x="4773739" y="2656116"/>
                </a:lnTo>
                <a:lnTo>
                  <a:pt x="4803800" y="2637523"/>
                </a:lnTo>
                <a:lnTo>
                  <a:pt x="4808893" y="2680093"/>
                </a:lnTo>
                <a:lnTo>
                  <a:pt x="4808893" y="2559786"/>
                </a:lnTo>
                <a:lnTo>
                  <a:pt x="4801933" y="2501481"/>
                </a:lnTo>
                <a:lnTo>
                  <a:pt x="4801933" y="2621902"/>
                </a:lnTo>
                <a:lnTo>
                  <a:pt x="4760849" y="2647315"/>
                </a:lnTo>
                <a:lnTo>
                  <a:pt x="4747577" y="2638260"/>
                </a:lnTo>
                <a:lnTo>
                  <a:pt x="4747577" y="2655506"/>
                </a:lnTo>
                <a:lnTo>
                  <a:pt x="3783279" y="3251758"/>
                </a:lnTo>
                <a:lnTo>
                  <a:pt x="3772128" y="3219043"/>
                </a:lnTo>
                <a:lnTo>
                  <a:pt x="3781056" y="2973057"/>
                </a:lnTo>
                <a:lnTo>
                  <a:pt x="4182948" y="2615209"/>
                </a:lnTo>
                <a:lnTo>
                  <a:pt x="4551096" y="2591346"/>
                </a:lnTo>
                <a:lnTo>
                  <a:pt x="4550003" y="2586405"/>
                </a:lnTo>
                <a:lnTo>
                  <a:pt x="4548073" y="2577655"/>
                </a:lnTo>
                <a:lnTo>
                  <a:pt x="4533570" y="2511983"/>
                </a:lnTo>
                <a:lnTo>
                  <a:pt x="4533570" y="2578189"/>
                </a:lnTo>
                <a:lnTo>
                  <a:pt x="4200283" y="2599779"/>
                </a:lnTo>
                <a:lnTo>
                  <a:pt x="4402328" y="2419870"/>
                </a:lnTo>
                <a:lnTo>
                  <a:pt x="4515701" y="2497239"/>
                </a:lnTo>
                <a:lnTo>
                  <a:pt x="4533570" y="2578189"/>
                </a:lnTo>
                <a:lnTo>
                  <a:pt x="4533570" y="2511983"/>
                </a:lnTo>
                <a:lnTo>
                  <a:pt x="4532909" y="2508986"/>
                </a:lnTo>
                <a:lnTo>
                  <a:pt x="4747577" y="2655506"/>
                </a:lnTo>
                <a:lnTo>
                  <a:pt x="4747577" y="2638260"/>
                </a:lnTo>
                <a:lnTo>
                  <a:pt x="4528426" y="2488679"/>
                </a:lnTo>
                <a:lnTo>
                  <a:pt x="4511218" y="2410739"/>
                </a:lnTo>
                <a:lnTo>
                  <a:pt x="4511218" y="2476931"/>
                </a:lnTo>
                <a:lnTo>
                  <a:pt x="4413288" y="2410104"/>
                </a:lnTo>
                <a:lnTo>
                  <a:pt x="4482795" y="2348217"/>
                </a:lnTo>
                <a:lnTo>
                  <a:pt x="4511218" y="2476931"/>
                </a:lnTo>
                <a:lnTo>
                  <a:pt x="4511218" y="2410739"/>
                </a:lnTo>
                <a:lnTo>
                  <a:pt x="4495012" y="2337333"/>
                </a:lnTo>
                <a:lnTo>
                  <a:pt x="4669726" y="2181771"/>
                </a:lnTo>
                <a:lnTo>
                  <a:pt x="4682960" y="2169985"/>
                </a:lnTo>
                <a:lnTo>
                  <a:pt x="4679569" y="2169477"/>
                </a:lnTo>
                <a:lnTo>
                  <a:pt x="4650752" y="2165172"/>
                </a:lnTo>
                <a:lnTo>
                  <a:pt x="4650752" y="2179536"/>
                </a:lnTo>
                <a:lnTo>
                  <a:pt x="4491482" y="2321344"/>
                </a:lnTo>
                <a:lnTo>
                  <a:pt x="4479264" y="2265984"/>
                </a:lnTo>
                <a:lnTo>
                  <a:pt x="4479264" y="2332215"/>
                </a:lnTo>
                <a:lnTo>
                  <a:pt x="4401121" y="2401798"/>
                </a:lnTo>
                <a:lnTo>
                  <a:pt x="4390161" y="2394318"/>
                </a:lnTo>
                <a:lnTo>
                  <a:pt x="4390161" y="2411565"/>
                </a:lnTo>
                <a:lnTo>
                  <a:pt x="4177093" y="2601277"/>
                </a:lnTo>
                <a:lnTo>
                  <a:pt x="4159758" y="2602407"/>
                </a:lnTo>
                <a:lnTo>
                  <a:pt x="4159758" y="2616708"/>
                </a:lnTo>
                <a:lnTo>
                  <a:pt x="3781780" y="2953245"/>
                </a:lnTo>
                <a:lnTo>
                  <a:pt x="3793147" y="2640457"/>
                </a:lnTo>
                <a:lnTo>
                  <a:pt x="4159758" y="2616708"/>
                </a:lnTo>
                <a:lnTo>
                  <a:pt x="4159758" y="2602407"/>
                </a:lnTo>
                <a:lnTo>
                  <a:pt x="3793667" y="2626093"/>
                </a:lnTo>
                <a:lnTo>
                  <a:pt x="3814445" y="2054529"/>
                </a:lnTo>
                <a:lnTo>
                  <a:pt x="3881844" y="2064600"/>
                </a:lnTo>
                <a:lnTo>
                  <a:pt x="4390161" y="2411565"/>
                </a:lnTo>
                <a:lnTo>
                  <a:pt x="4390161" y="2394318"/>
                </a:lnTo>
                <a:lnTo>
                  <a:pt x="3914140" y="2069426"/>
                </a:lnTo>
                <a:lnTo>
                  <a:pt x="4438574" y="2147824"/>
                </a:lnTo>
                <a:lnTo>
                  <a:pt x="4479264" y="2332215"/>
                </a:lnTo>
                <a:lnTo>
                  <a:pt x="4479264" y="2265984"/>
                </a:lnTo>
                <a:lnTo>
                  <a:pt x="4453687" y="2150084"/>
                </a:lnTo>
                <a:lnTo>
                  <a:pt x="4650752" y="2179536"/>
                </a:lnTo>
                <a:lnTo>
                  <a:pt x="4650752" y="2165172"/>
                </a:lnTo>
                <a:lnTo>
                  <a:pt x="4450410" y="2135225"/>
                </a:lnTo>
                <a:lnTo>
                  <a:pt x="4435297" y="2066747"/>
                </a:lnTo>
                <a:lnTo>
                  <a:pt x="4435297" y="2132965"/>
                </a:lnTo>
                <a:lnTo>
                  <a:pt x="3887203" y="2051037"/>
                </a:lnTo>
                <a:lnTo>
                  <a:pt x="3854894" y="2028990"/>
                </a:lnTo>
                <a:lnTo>
                  <a:pt x="3854894" y="2046211"/>
                </a:lnTo>
                <a:lnTo>
                  <a:pt x="3814965" y="2040242"/>
                </a:lnTo>
                <a:lnTo>
                  <a:pt x="3815727" y="2019465"/>
                </a:lnTo>
                <a:lnTo>
                  <a:pt x="3854894" y="2046211"/>
                </a:lnTo>
                <a:lnTo>
                  <a:pt x="3854894" y="2028990"/>
                </a:lnTo>
                <a:lnTo>
                  <a:pt x="3816337" y="2002663"/>
                </a:lnTo>
                <a:lnTo>
                  <a:pt x="3833939" y="1518272"/>
                </a:lnTo>
                <a:lnTo>
                  <a:pt x="3892829" y="1459953"/>
                </a:lnTo>
                <a:lnTo>
                  <a:pt x="4325404" y="1635074"/>
                </a:lnTo>
                <a:lnTo>
                  <a:pt x="4435297" y="2132965"/>
                </a:lnTo>
                <a:lnTo>
                  <a:pt x="4435297" y="2066747"/>
                </a:lnTo>
                <a:lnTo>
                  <a:pt x="4341469" y="1641576"/>
                </a:lnTo>
                <a:lnTo>
                  <a:pt x="4702327" y="1787677"/>
                </a:lnTo>
                <a:lnTo>
                  <a:pt x="4801933" y="2621902"/>
                </a:lnTo>
                <a:lnTo>
                  <a:pt x="4801933" y="2501481"/>
                </a:lnTo>
                <a:lnTo>
                  <a:pt x="4717466" y="1793811"/>
                </a:lnTo>
                <a:lnTo>
                  <a:pt x="4967046" y="1894840"/>
                </a:lnTo>
                <a:lnTo>
                  <a:pt x="5235562" y="2353780"/>
                </a:lnTo>
                <a:lnTo>
                  <a:pt x="5235562" y="2325535"/>
                </a:lnTo>
                <a:lnTo>
                  <a:pt x="4988712" y="1903615"/>
                </a:lnTo>
                <a:lnTo>
                  <a:pt x="5577865" y="2142121"/>
                </a:lnTo>
                <a:lnTo>
                  <a:pt x="5577865" y="2126831"/>
                </a:lnTo>
                <a:lnTo>
                  <a:pt x="4976965" y="1883537"/>
                </a:lnTo>
                <a:lnTo>
                  <a:pt x="4955298" y="1846516"/>
                </a:lnTo>
                <a:lnTo>
                  <a:pt x="4955298" y="1874774"/>
                </a:lnTo>
                <a:lnTo>
                  <a:pt x="4715548" y="1777695"/>
                </a:lnTo>
                <a:lnTo>
                  <a:pt x="4700409" y="1650860"/>
                </a:lnTo>
                <a:lnTo>
                  <a:pt x="4700409" y="1771573"/>
                </a:lnTo>
                <a:lnTo>
                  <a:pt x="4337761" y="1624736"/>
                </a:lnTo>
                <a:lnTo>
                  <a:pt x="4321695" y="1551952"/>
                </a:lnTo>
                <a:lnTo>
                  <a:pt x="4321695" y="1618234"/>
                </a:lnTo>
                <a:lnTo>
                  <a:pt x="3903827" y="1449057"/>
                </a:lnTo>
                <a:lnTo>
                  <a:pt x="4216095" y="1139799"/>
                </a:lnTo>
                <a:lnTo>
                  <a:pt x="4321695" y="1618234"/>
                </a:lnTo>
                <a:lnTo>
                  <a:pt x="4321695" y="1551952"/>
                </a:lnTo>
                <a:lnTo>
                  <a:pt x="4227944" y="1127201"/>
                </a:lnTo>
                <a:lnTo>
                  <a:pt x="4224477" y="1111478"/>
                </a:lnTo>
                <a:lnTo>
                  <a:pt x="3889476" y="1443240"/>
                </a:lnTo>
                <a:lnTo>
                  <a:pt x="3878478" y="1438795"/>
                </a:lnTo>
                <a:lnTo>
                  <a:pt x="3878478" y="1454137"/>
                </a:lnTo>
                <a:lnTo>
                  <a:pt x="3834688" y="1497495"/>
                </a:lnTo>
                <a:lnTo>
                  <a:pt x="3836886" y="1437309"/>
                </a:lnTo>
                <a:lnTo>
                  <a:pt x="3878478" y="1454137"/>
                </a:lnTo>
                <a:lnTo>
                  <a:pt x="3878478" y="1438795"/>
                </a:lnTo>
                <a:lnTo>
                  <a:pt x="3837432" y="1422184"/>
                </a:lnTo>
                <a:lnTo>
                  <a:pt x="3859212" y="823188"/>
                </a:lnTo>
                <a:lnTo>
                  <a:pt x="3951300" y="744588"/>
                </a:lnTo>
                <a:lnTo>
                  <a:pt x="4344352" y="830541"/>
                </a:lnTo>
                <a:lnTo>
                  <a:pt x="4650537" y="1353858"/>
                </a:lnTo>
                <a:lnTo>
                  <a:pt x="4700409" y="1771573"/>
                </a:lnTo>
                <a:lnTo>
                  <a:pt x="4700409" y="1650860"/>
                </a:lnTo>
                <a:lnTo>
                  <a:pt x="4668659" y="1384833"/>
                </a:lnTo>
                <a:lnTo>
                  <a:pt x="4955298" y="1874774"/>
                </a:lnTo>
                <a:lnTo>
                  <a:pt x="4955298" y="1846516"/>
                </a:lnTo>
                <a:lnTo>
                  <a:pt x="4664418" y="1349362"/>
                </a:lnTo>
                <a:lnTo>
                  <a:pt x="4646295" y="1197521"/>
                </a:lnTo>
                <a:lnTo>
                  <a:pt x="4646295" y="1318387"/>
                </a:lnTo>
                <a:lnTo>
                  <a:pt x="4363275" y="834682"/>
                </a:lnTo>
                <a:lnTo>
                  <a:pt x="4594580" y="885266"/>
                </a:lnTo>
                <a:lnTo>
                  <a:pt x="4646295" y="1318387"/>
                </a:lnTo>
                <a:lnTo>
                  <a:pt x="4646295" y="1197521"/>
                </a:lnTo>
                <a:lnTo>
                  <a:pt x="4609414" y="888504"/>
                </a:lnTo>
                <a:lnTo>
                  <a:pt x="5772569" y="1142873"/>
                </a:lnTo>
                <a:lnTo>
                  <a:pt x="5777573" y="1142873"/>
                </a:lnTo>
                <a:lnTo>
                  <a:pt x="5786856" y="1142873"/>
                </a:lnTo>
                <a:lnTo>
                  <a:pt x="5787187" y="1136840"/>
                </a:lnTo>
                <a:lnTo>
                  <a:pt x="5787479" y="1131519"/>
                </a:lnTo>
                <a:lnTo>
                  <a:pt x="4607623" y="873493"/>
                </a:lnTo>
                <a:lnTo>
                  <a:pt x="4592790" y="749249"/>
                </a:lnTo>
                <a:lnTo>
                  <a:pt x="4592790" y="870254"/>
                </a:lnTo>
                <a:lnTo>
                  <a:pt x="4353471" y="817918"/>
                </a:lnTo>
                <a:lnTo>
                  <a:pt x="4334535" y="785558"/>
                </a:lnTo>
                <a:lnTo>
                  <a:pt x="4334535" y="813777"/>
                </a:lnTo>
                <a:lnTo>
                  <a:pt x="3964940" y="732955"/>
                </a:lnTo>
                <a:lnTo>
                  <a:pt x="4179900" y="549478"/>
                </a:lnTo>
                <a:lnTo>
                  <a:pt x="4334535" y="813777"/>
                </a:lnTo>
                <a:lnTo>
                  <a:pt x="4334535" y="785558"/>
                </a:lnTo>
                <a:lnTo>
                  <a:pt x="4190911" y="540080"/>
                </a:lnTo>
                <a:lnTo>
                  <a:pt x="4519841" y="259334"/>
                </a:lnTo>
                <a:lnTo>
                  <a:pt x="4592790" y="870254"/>
                </a:lnTo>
                <a:lnTo>
                  <a:pt x="4592790" y="749249"/>
                </a:lnTo>
                <a:lnTo>
                  <a:pt x="4532719" y="246049"/>
                </a:lnTo>
                <a:lnTo>
                  <a:pt x="4530941" y="231101"/>
                </a:lnTo>
                <a:lnTo>
                  <a:pt x="4183583" y="527570"/>
                </a:lnTo>
                <a:lnTo>
                  <a:pt x="4172585" y="508774"/>
                </a:lnTo>
                <a:lnTo>
                  <a:pt x="4172585" y="536968"/>
                </a:lnTo>
                <a:lnTo>
                  <a:pt x="3947452" y="729132"/>
                </a:lnTo>
                <a:lnTo>
                  <a:pt x="3933825" y="726160"/>
                </a:lnTo>
                <a:lnTo>
                  <a:pt x="3933825" y="740765"/>
                </a:lnTo>
                <a:lnTo>
                  <a:pt x="3859911" y="803846"/>
                </a:lnTo>
                <a:lnTo>
                  <a:pt x="3862768" y="725220"/>
                </a:lnTo>
                <a:lnTo>
                  <a:pt x="3933825" y="740765"/>
                </a:lnTo>
                <a:lnTo>
                  <a:pt x="3933825" y="726160"/>
                </a:lnTo>
                <a:lnTo>
                  <a:pt x="3863302" y="710717"/>
                </a:lnTo>
                <a:lnTo>
                  <a:pt x="3887330" y="49428"/>
                </a:lnTo>
                <a:lnTo>
                  <a:pt x="4172585" y="536968"/>
                </a:lnTo>
                <a:lnTo>
                  <a:pt x="4172585" y="508774"/>
                </a:lnTo>
                <a:lnTo>
                  <a:pt x="3889591" y="25095"/>
                </a:lnTo>
                <a:lnTo>
                  <a:pt x="3874897" y="0"/>
                </a:lnTo>
                <a:lnTo>
                  <a:pt x="3849179" y="707631"/>
                </a:lnTo>
                <a:lnTo>
                  <a:pt x="3848646" y="707517"/>
                </a:lnTo>
                <a:lnTo>
                  <a:pt x="3848646" y="722134"/>
                </a:lnTo>
                <a:lnTo>
                  <a:pt x="3845229" y="816381"/>
                </a:lnTo>
                <a:lnTo>
                  <a:pt x="3844518" y="816991"/>
                </a:lnTo>
                <a:lnTo>
                  <a:pt x="3844518" y="835723"/>
                </a:lnTo>
                <a:lnTo>
                  <a:pt x="3823398" y="1416494"/>
                </a:lnTo>
                <a:lnTo>
                  <a:pt x="3822852" y="1416278"/>
                </a:lnTo>
                <a:lnTo>
                  <a:pt x="3822852" y="1431620"/>
                </a:lnTo>
                <a:lnTo>
                  <a:pt x="3819918" y="1512125"/>
                </a:lnTo>
                <a:lnTo>
                  <a:pt x="3819169" y="1512874"/>
                </a:lnTo>
                <a:lnTo>
                  <a:pt x="3819169" y="1532902"/>
                </a:lnTo>
                <a:lnTo>
                  <a:pt x="3802443" y="1993176"/>
                </a:lnTo>
                <a:lnTo>
                  <a:pt x="3801834" y="1992769"/>
                </a:lnTo>
                <a:lnTo>
                  <a:pt x="3801834" y="2009990"/>
                </a:lnTo>
                <a:lnTo>
                  <a:pt x="3800805" y="2038121"/>
                </a:lnTo>
                <a:lnTo>
                  <a:pt x="3800284" y="2038045"/>
                </a:lnTo>
                <a:lnTo>
                  <a:pt x="3800284" y="2052408"/>
                </a:lnTo>
                <a:lnTo>
                  <a:pt x="3779393" y="2627020"/>
                </a:lnTo>
                <a:lnTo>
                  <a:pt x="3778872" y="2627058"/>
                </a:lnTo>
                <a:lnTo>
                  <a:pt x="3778872" y="2641384"/>
                </a:lnTo>
                <a:lnTo>
                  <a:pt x="3767061" y="2966351"/>
                </a:lnTo>
                <a:lnTo>
                  <a:pt x="3766337" y="2966999"/>
                </a:lnTo>
                <a:lnTo>
                  <a:pt x="3766337" y="2986176"/>
                </a:lnTo>
                <a:lnTo>
                  <a:pt x="3759250" y="3181261"/>
                </a:lnTo>
                <a:lnTo>
                  <a:pt x="3757803" y="3177019"/>
                </a:lnTo>
                <a:lnTo>
                  <a:pt x="3757803" y="3221291"/>
                </a:lnTo>
                <a:lnTo>
                  <a:pt x="3732555" y="3915892"/>
                </a:lnTo>
                <a:lnTo>
                  <a:pt x="3017431" y="3507079"/>
                </a:lnTo>
                <a:lnTo>
                  <a:pt x="3357829" y="3349917"/>
                </a:lnTo>
                <a:lnTo>
                  <a:pt x="3362248" y="3345980"/>
                </a:lnTo>
                <a:lnTo>
                  <a:pt x="3698341" y="3046717"/>
                </a:lnTo>
                <a:lnTo>
                  <a:pt x="3757803" y="3221291"/>
                </a:lnTo>
                <a:lnTo>
                  <a:pt x="3757803" y="3177019"/>
                </a:lnTo>
                <a:lnTo>
                  <a:pt x="3709898" y="3036417"/>
                </a:lnTo>
                <a:lnTo>
                  <a:pt x="3766337" y="2986176"/>
                </a:lnTo>
                <a:lnTo>
                  <a:pt x="3766337" y="2966999"/>
                </a:lnTo>
                <a:lnTo>
                  <a:pt x="3704882" y="3021711"/>
                </a:lnTo>
                <a:lnTo>
                  <a:pt x="3693325" y="2987789"/>
                </a:lnTo>
                <a:lnTo>
                  <a:pt x="3693325" y="3031998"/>
                </a:lnTo>
                <a:lnTo>
                  <a:pt x="3357308" y="3331184"/>
                </a:lnTo>
                <a:lnTo>
                  <a:pt x="3345180" y="3292310"/>
                </a:lnTo>
                <a:lnTo>
                  <a:pt x="3345180" y="3339985"/>
                </a:lnTo>
                <a:lnTo>
                  <a:pt x="3002178" y="3498354"/>
                </a:lnTo>
                <a:lnTo>
                  <a:pt x="2986303" y="3489287"/>
                </a:lnTo>
                <a:lnTo>
                  <a:pt x="2986303" y="3505682"/>
                </a:lnTo>
                <a:lnTo>
                  <a:pt x="2415756" y="3769093"/>
                </a:lnTo>
                <a:lnTo>
                  <a:pt x="2402751" y="3728872"/>
                </a:lnTo>
                <a:lnTo>
                  <a:pt x="2402751" y="3775100"/>
                </a:lnTo>
                <a:lnTo>
                  <a:pt x="2045004" y="3940264"/>
                </a:lnTo>
                <a:lnTo>
                  <a:pt x="1210081" y="3823131"/>
                </a:lnTo>
                <a:lnTo>
                  <a:pt x="1159344" y="3816019"/>
                </a:lnTo>
                <a:lnTo>
                  <a:pt x="1159484" y="3815016"/>
                </a:lnTo>
                <a:lnTo>
                  <a:pt x="1545894" y="1124902"/>
                </a:lnTo>
                <a:lnTo>
                  <a:pt x="1965020" y="2421217"/>
                </a:lnTo>
                <a:lnTo>
                  <a:pt x="1613763" y="2721025"/>
                </a:lnTo>
                <a:lnTo>
                  <a:pt x="2163584" y="3035338"/>
                </a:lnTo>
                <a:lnTo>
                  <a:pt x="2402751" y="3775100"/>
                </a:lnTo>
                <a:lnTo>
                  <a:pt x="2402751" y="3728872"/>
                </a:lnTo>
                <a:lnTo>
                  <a:pt x="2181936" y="3045828"/>
                </a:lnTo>
                <a:lnTo>
                  <a:pt x="2986303" y="3505682"/>
                </a:lnTo>
                <a:lnTo>
                  <a:pt x="2986303" y="3489287"/>
                </a:lnTo>
                <a:lnTo>
                  <a:pt x="2175421" y="3025698"/>
                </a:lnTo>
                <a:lnTo>
                  <a:pt x="2157069" y="2968942"/>
                </a:lnTo>
                <a:lnTo>
                  <a:pt x="2157069" y="3015208"/>
                </a:lnTo>
                <a:lnTo>
                  <a:pt x="1649793" y="2725216"/>
                </a:lnTo>
                <a:lnTo>
                  <a:pt x="1638388" y="2718701"/>
                </a:lnTo>
                <a:lnTo>
                  <a:pt x="1644269" y="2713672"/>
                </a:lnTo>
                <a:lnTo>
                  <a:pt x="1969757" y="2435872"/>
                </a:lnTo>
                <a:lnTo>
                  <a:pt x="2157069" y="3015208"/>
                </a:lnTo>
                <a:lnTo>
                  <a:pt x="2157069" y="2968942"/>
                </a:lnTo>
                <a:lnTo>
                  <a:pt x="1981492" y="2425852"/>
                </a:lnTo>
                <a:lnTo>
                  <a:pt x="2486698" y="1994649"/>
                </a:lnTo>
                <a:lnTo>
                  <a:pt x="2449220" y="2727490"/>
                </a:lnTo>
                <a:lnTo>
                  <a:pt x="2562733" y="2720149"/>
                </a:lnTo>
                <a:lnTo>
                  <a:pt x="3140151" y="2682748"/>
                </a:lnTo>
                <a:lnTo>
                  <a:pt x="3345180" y="3339985"/>
                </a:lnTo>
                <a:lnTo>
                  <a:pt x="3345180" y="3292310"/>
                </a:lnTo>
                <a:lnTo>
                  <a:pt x="3154756" y="2681808"/>
                </a:lnTo>
                <a:lnTo>
                  <a:pt x="3565017" y="2655227"/>
                </a:lnTo>
                <a:lnTo>
                  <a:pt x="3693325" y="3031998"/>
                </a:lnTo>
                <a:lnTo>
                  <a:pt x="3693325" y="2987789"/>
                </a:lnTo>
                <a:lnTo>
                  <a:pt x="3579723" y="2654274"/>
                </a:lnTo>
                <a:lnTo>
                  <a:pt x="3778872" y="2641384"/>
                </a:lnTo>
                <a:lnTo>
                  <a:pt x="3778872" y="2627058"/>
                </a:lnTo>
                <a:lnTo>
                  <a:pt x="3574948" y="2640253"/>
                </a:lnTo>
                <a:lnTo>
                  <a:pt x="3560241" y="2597099"/>
                </a:lnTo>
                <a:lnTo>
                  <a:pt x="3560241" y="2641206"/>
                </a:lnTo>
                <a:lnTo>
                  <a:pt x="3150374" y="2667749"/>
                </a:lnTo>
                <a:lnTo>
                  <a:pt x="2917291" y="1920405"/>
                </a:lnTo>
                <a:lnTo>
                  <a:pt x="3343338" y="1984095"/>
                </a:lnTo>
                <a:lnTo>
                  <a:pt x="3338182" y="1989213"/>
                </a:lnTo>
                <a:lnTo>
                  <a:pt x="3560241" y="2641206"/>
                </a:lnTo>
                <a:lnTo>
                  <a:pt x="3560241" y="2597099"/>
                </a:lnTo>
                <a:lnTo>
                  <a:pt x="3355517" y="1996186"/>
                </a:lnTo>
                <a:lnTo>
                  <a:pt x="3354476" y="1993112"/>
                </a:lnTo>
                <a:lnTo>
                  <a:pt x="3358794" y="1988832"/>
                </a:lnTo>
                <a:lnTo>
                  <a:pt x="3360915" y="1986724"/>
                </a:lnTo>
                <a:lnTo>
                  <a:pt x="3800284" y="2052408"/>
                </a:lnTo>
                <a:lnTo>
                  <a:pt x="3800284" y="2038045"/>
                </a:lnTo>
                <a:lnTo>
                  <a:pt x="3373513" y="1974253"/>
                </a:lnTo>
                <a:lnTo>
                  <a:pt x="3526904" y="1822348"/>
                </a:lnTo>
                <a:lnTo>
                  <a:pt x="3801834" y="2009990"/>
                </a:lnTo>
                <a:lnTo>
                  <a:pt x="3801834" y="1992769"/>
                </a:lnTo>
                <a:lnTo>
                  <a:pt x="3537204" y="1812150"/>
                </a:lnTo>
                <a:lnTo>
                  <a:pt x="3819169" y="1532902"/>
                </a:lnTo>
                <a:lnTo>
                  <a:pt x="3819169" y="1512874"/>
                </a:lnTo>
                <a:lnTo>
                  <a:pt x="3525228" y="1803971"/>
                </a:lnTo>
                <a:lnTo>
                  <a:pt x="3514928" y="1796948"/>
                </a:lnTo>
                <a:lnTo>
                  <a:pt x="3514928" y="1814169"/>
                </a:lnTo>
                <a:lnTo>
                  <a:pt x="3355937" y="1971624"/>
                </a:lnTo>
                <a:lnTo>
                  <a:pt x="2941028" y="1909597"/>
                </a:lnTo>
                <a:lnTo>
                  <a:pt x="2896933" y="1903006"/>
                </a:lnTo>
                <a:lnTo>
                  <a:pt x="3135769" y="2668689"/>
                </a:lnTo>
                <a:lnTo>
                  <a:pt x="2464333" y="2712148"/>
                </a:lnTo>
                <a:lnTo>
                  <a:pt x="2501696" y="1981847"/>
                </a:lnTo>
                <a:lnTo>
                  <a:pt x="3061093" y="1504391"/>
                </a:lnTo>
                <a:lnTo>
                  <a:pt x="3514928" y="1814169"/>
                </a:lnTo>
                <a:lnTo>
                  <a:pt x="3514928" y="1796948"/>
                </a:lnTo>
                <a:lnTo>
                  <a:pt x="3072295" y="1494828"/>
                </a:lnTo>
                <a:lnTo>
                  <a:pt x="3363988" y="1245857"/>
                </a:lnTo>
                <a:lnTo>
                  <a:pt x="3822852" y="1431620"/>
                </a:lnTo>
                <a:lnTo>
                  <a:pt x="3822852" y="1416278"/>
                </a:lnTo>
                <a:lnTo>
                  <a:pt x="3376206" y="1235443"/>
                </a:lnTo>
                <a:lnTo>
                  <a:pt x="3844518" y="835723"/>
                </a:lnTo>
                <a:lnTo>
                  <a:pt x="3844518" y="816991"/>
                </a:lnTo>
                <a:lnTo>
                  <a:pt x="3361321" y="1229410"/>
                </a:lnTo>
                <a:lnTo>
                  <a:pt x="3349117" y="1224470"/>
                </a:lnTo>
                <a:lnTo>
                  <a:pt x="3349117" y="1239837"/>
                </a:lnTo>
                <a:lnTo>
                  <a:pt x="3060115" y="1486509"/>
                </a:lnTo>
                <a:lnTo>
                  <a:pt x="3048901" y="1478864"/>
                </a:lnTo>
                <a:lnTo>
                  <a:pt x="3048901" y="1496072"/>
                </a:lnTo>
                <a:lnTo>
                  <a:pt x="2502700" y="1962289"/>
                </a:lnTo>
                <a:lnTo>
                  <a:pt x="2544191" y="1151585"/>
                </a:lnTo>
                <a:lnTo>
                  <a:pt x="3048901" y="1496072"/>
                </a:lnTo>
                <a:lnTo>
                  <a:pt x="3048901" y="1478864"/>
                </a:lnTo>
                <a:lnTo>
                  <a:pt x="2545029" y="1134973"/>
                </a:lnTo>
                <a:lnTo>
                  <a:pt x="2556103" y="918794"/>
                </a:lnTo>
                <a:lnTo>
                  <a:pt x="3349117" y="1239837"/>
                </a:lnTo>
                <a:lnTo>
                  <a:pt x="3349117" y="1224470"/>
                </a:lnTo>
                <a:lnTo>
                  <a:pt x="2569413" y="908786"/>
                </a:lnTo>
                <a:lnTo>
                  <a:pt x="2542794" y="898017"/>
                </a:lnTo>
                <a:lnTo>
                  <a:pt x="2531148" y="1125499"/>
                </a:lnTo>
                <a:lnTo>
                  <a:pt x="2530297" y="1124927"/>
                </a:lnTo>
                <a:lnTo>
                  <a:pt x="2530297" y="1142111"/>
                </a:lnTo>
                <a:lnTo>
                  <a:pt x="2487701" y="1975091"/>
                </a:lnTo>
                <a:lnTo>
                  <a:pt x="1976755" y="2411209"/>
                </a:lnTo>
                <a:lnTo>
                  <a:pt x="1550504" y="1092784"/>
                </a:lnTo>
                <a:lnTo>
                  <a:pt x="1631543" y="528650"/>
                </a:lnTo>
                <a:lnTo>
                  <a:pt x="2530297" y="1142111"/>
                </a:lnTo>
                <a:lnTo>
                  <a:pt x="2530297" y="1124927"/>
                </a:lnTo>
                <a:lnTo>
                  <a:pt x="1640116" y="517334"/>
                </a:lnTo>
                <a:lnTo>
                  <a:pt x="1620608" y="504024"/>
                </a:lnTo>
                <a:lnTo>
                  <a:pt x="1540497" y="1061821"/>
                </a:lnTo>
                <a:lnTo>
                  <a:pt x="1246720" y="153136"/>
                </a:lnTo>
                <a:lnTo>
                  <a:pt x="3848646" y="722134"/>
                </a:lnTo>
                <a:lnTo>
                  <a:pt x="3848646" y="707517"/>
                </a:lnTo>
                <a:lnTo>
                  <a:pt x="1259090" y="141224"/>
                </a:lnTo>
                <a:lnTo>
                  <a:pt x="1225473" y="133870"/>
                </a:lnTo>
                <a:lnTo>
                  <a:pt x="1535887" y="1093952"/>
                </a:lnTo>
                <a:lnTo>
                  <a:pt x="1143177" y="3828199"/>
                </a:lnTo>
                <a:lnTo>
                  <a:pt x="2021027" y="3951338"/>
                </a:lnTo>
                <a:lnTo>
                  <a:pt x="0" y="4884420"/>
                </a:lnTo>
                <a:lnTo>
                  <a:pt x="5981" y="4897374"/>
                </a:lnTo>
                <a:lnTo>
                  <a:pt x="2047189" y="3955008"/>
                </a:lnTo>
                <a:lnTo>
                  <a:pt x="2480576" y="4015790"/>
                </a:lnTo>
                <a:lnTo>
                  <a:pt x="2860548" y="5190972"/>
                </a:lnTo>
                <a:lnTo>
                  <a:pt x="2876537" y="5175821"/>
                </a:lnTo>
                <a:lnTo>
                  <a:pt x="3891864" y="4213745"/>
                </a:lnTo>
                <a:lnTo>
                  <a:pt x="4333202" y="4275645"/>
                </a:lnTo>
                <a:lnTo>
                  <a:pt x="5575986" y="4986109"/>
                </a:lnTo>
                <a:lnTo>
                  <a:pt x="5576659" y="4973790"/>
                </a:lnTo>
                <a:lnTo>
                  <a:pt x="5659818" y="3458184"/>
                </a:lnTo>
                <a:lnTo>
                  <a:pt x="5853303" y="3403790"/>
                </a:lnTo>
                <a:lnTo>
                  <a:pt x="5864568" y="3400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9556" y="791273"/>
            <a:ext cx="270065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1800" spc="-5" i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u="none" sz="1800" spc="240" i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1800" spc="45" i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u="none" sz="1800" spc="165" i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1800" spc="80" i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dirty="0" u="none" sz="1800" spc="160" i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1800" spc="45" i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1964" y="1393189"/>
            <a:ext cx="5857875" cy="400050"/>
          </a:xfrm>
          <a:prstGeom prst="rect">
            <a:avLst/>
          </a:prstGeom>
          <a:solidFill>
            <a:srgbClr val="808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3015"/>
              </a:lnSpc>
            </a:pP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u="sng" sz="2600" spc="1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TRANSFORMER</a:t>
            </a:r>
            <a:r>
              <a:rPr dirty="0" u="sng" sz="2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600" spc="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OIL</a:t>
            </a:r>
            <a:r>
              <a:rPr dirty="0" u="sng" sz="2600" spc="1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600" spc="1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RECLAMATION</a:t>
            </a: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6339" y="2412364"/>
          <a:ext cx="4762500" cy="59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/>
                <a:gridCol w="4076700"/>
                <a:gridCol w="476250"/>
              </a:tblGrid>
              <a:tr h="295274">
                <a:tc gridSpan="3">
                  <a:txBody>
                    <a:bodyPr/>
                    <a:lstStyle/>
                    <a:p>
                      <a:pPr>
                        <a:lnSpc>
                          <a:spcPts val="2225"/>
                        </a:lnSpc>
                      </a:pPr>
                      <a:r>
                        <a:rPr dirty="0" u="sng" sz="2000" spc="185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MANSAPURAM</a:t>
                      </a:r>
                      <a:r>
                        <a:rPr dirty="0" u="sng" sz="2000" spc="-20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000" spc="95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PETROCHEM</a:t>
                      </a:r>
                      <a:r>
                        <a:rPr dirty="0" u="sng" sz="2000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000" spc="-95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PVT.</a:t>
                      </a:r>
                      <a:r>
                        <a:rPr dirty="0" u="sng" sz="2000" spc="120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000" spc="-100"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LTD.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2225"/>
                        </a:lnSpc>
                      </a:pPr>
                      <a:r>
                        <a:rPr dirty="0" sz="20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MANDIDEEP,</a:t>
                      </a:r>
                      <a:r>
                        <a:rPr dirty="0" sz="2000" spc="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1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MADHYA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PRADESH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43214" y="3431540"/>
            <a:ext cx="1333500" cy="27622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6350">
              <a:lnSpc>
                <a:spcPts val="2125"/>
              </a:lnSpc>
            </a:pPr>
            <a:r>
              <a:rPr dirty="0" u="sng" sz="1800" spc="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GUIDED</a:t>
            </a:r>
            <a:r>
              <a:rPr dirty="0" u="sng" sz="1800" spc="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6964" y="3707765"/>
            <a:ext cx="2228850" cy="24765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5715">
              <a:lnSpc>
                <a:spcPts val="1900"/>
              </a:lnSpc>
            </a:pPr>
            <a:r>
              <a:rPr dirty="0" u="sng" sz="1800" spc="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MR</a:t>
            </a:r>
            <a:r>
              <a:rPr dirty="0" u="sng" sz="1800" spc="1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sng" sz="1800" spc="2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SPARSH</a:t>
            </a:r>
            <a:r>
              <a:rPr dirty="0" u="sng" sz="1800" spc="229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SINGH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1264" y="3955415"/>
            <a:ext cx="2114550" cy="24765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5715">
              <a:lnSpc>
                <a:spcPts val="1905"/>
              </a:lnSpc>
            </a:pPr>
            <a:r>
              <a:rPr dirty="0" u="sng" sz="1800" spc="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SENIOR</a:t>
            </a:r>
            <a:r>
              <a:rPr dirty="0" u="sng" sz="1800" spc="2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1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MANAGER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2139" y="4203065"/>
            <a:ext cx="3267075" cy="24765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5715">
              <a:lnSpc>
                <a:spcPts val="1905"/>
              </a:lnSpc>
            </a:pPr>
            <a:r>
              <a:rPr dirty="0" u="sng" sz="1800" spc="1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MANSAPURAN</a:t>
            </a:r>
            <a:r>
              <a:rPr dirty="0" u="sng" sz="1800" spc="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PETROCHEM.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7915" y="5340667"/>
            <a:ext cx="5897880" cy="825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00075">
              <a:lnSpc>
                <a:spcPts val="1630"/>
              </a:lnSpc>
              <a:spcBef>
                <a:spcPts val="125"/>
              </a:spcBef>
            </a:pPr>
            <a:r>
              <a:rPr dirty="0" sz="1400" spc="18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3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3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10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algn="ctr" marR="563880">
              <a:lnSpc>
                <a:spcPts val="1540"/>
              </a:lnSpc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18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4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400" spc="1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9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  <a:p>
            <a:pPr algn="ctr" marR="396240">
              <a:lnSpc>
                <a:spcPts val="1505"/>
              </a:lnSpc>
            </a:pP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7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1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3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6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4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3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14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90"/>
              </a:lnSpc>
            </a:pP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8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18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3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14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1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90" b="1">
                <a:solidFill>
                  <a:srgbClr val="FFFFFF"/>
                </a:solidFill>
                <a:latin typeface="Trebuchet MS"/>
                <a:cs typeface="Trebuchet MS"/>
              </a:rPr>
              <a:t>Y,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145" b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7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1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4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4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4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7177" y="755650"/>
          <a:ext cx="7584440" cy="538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  <a:gridCol w="5830570"/>
              </a:tblGrid>
              <a:tr h="79247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2750" spc="-1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u="sng" sz="2750" spc="-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2750" spc="-7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dirty="0" u="sng" sz="2750" spc="-1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u="sng" sz="2750" spc="-1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8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Instrument</a:t>
                      </a:r>
                      <a:r>
                        <a:rPr dirty="0" u="sng" sz="2750" spc="-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Name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</a:tr>
              <a:tr h="6549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8.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COOLING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WATER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CIRCULATION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PUMP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43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54938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9.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OIL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TRANSFER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PUMP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43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5481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70">
                          <a:latin typeface="Trebuchet MS"/>
                          <a:cs typeface="Trebuchet MS"/>
                        </a:rPr>
                        <a:t>10.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LEVAL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PRESSURE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TEMPERATURE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INDICATORS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54938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11.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5">
                          <a:latin typeface="Trebuchet MS"/>
                          <a:cs typeface="Trebuchet MS"/>
                        </a:rPr>
                        <a:t>STRUCTURE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PLATFORMS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549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12.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PIPE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LINES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VALVES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54938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13.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ELECTRICAL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INSTALLATION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549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14.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ION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2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21628" y="6462082"/>
            <a:ext cx="211454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22" y="6521941"/>
            <a:ext cx="2459355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4152" y="773556"/>
          <a:ext cx="7235190" cy="532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  <a:gridCol w="5561330"/>
              </a:tblGrid>
              <a:tr h="758063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2750" spc="-1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u="sng" sz="2750" spc="-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2750" spc="-7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dirty="0" u="sng" sz="2750" spc="-1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u="sng" sz="2750" spc="-1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8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Instrument</a:t>
                      </a:r>
                      <a:r>
                        <a:rPr dirty="0" u="sng" sz="2750" spc="-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Name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</a:tr>
              <a:tr h="75818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15.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30">
                          <a:latin typeface="Trebuchet MS"/>
                          <a:cs typeface="Trebuchet MS"/>
                        </a:rPr>
                        <a:t>EFFULENT</a:t>
                      </a:r>
                      <a:r>
                        <a:rPr dirty="0" sz="18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TREATMENT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PLANT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758063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16.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DEHYDRATION</a:t>
                      </a:r>
                      <a:r>
                        <a:rPr dirty="0" sz="18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75818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17.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CLAY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TREATMENT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758063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18.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5">
                          <a:latin typeface="Trebuchet MS"/>
                          <a:cs typeface="Trebuchet MS"/>
                        </a:rPr>
                        <a:t>FILTER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PRESS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75819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19.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15">
                          <a:latin typeface="Trebuchet MS"/>
                          <a:cs typeface="Trebuchet MS"/>
                        </a:rPr>
                        <a:t>SETTING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75810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70">
                          <a:latin typeface="Trebuchet MS"/>
                          <a:cs typeface="Trebuchet MS"/>
                        </a:rPr>
                        <a:t>20.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15">
                          <a:latin typeface="Trebuchet MS"/>
                          <a:cs typeface="Trebuchet MS"/>
                        </a:rPr>
                        <a:t>THERMIC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FLUID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92215" y="6447794"/>
            <a:ext cx="211454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000" spc="-114" b="1">
                <a:solidFill>
                  <a:srgbClr val="888888"/>
                </a:solidFill>
                <a:latin typeface="Trebuchet MS"/>
                <a:cs typeface="Trebuchet MS"/>
              </a:rPr>
              <a:t>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585" y="282574"/>
            <a:ext cx="907288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5" i="0">
                <a:latin typeface="Trebuchet MS"/>
                <a:cs typeface="Trebuchet MS"/>
              </a:rPr>
              <a:t>PROCESS</a:t>
            </a:r>
            <a:r>
              <a:rPr dirty="0" spc="-220" i="0">
                <a:latin typeface="Trebuchet MS"/>
                <a:cs typeface="Trebuchet MS"/>
              </a:rPr>
              <a:t> </a:t>
            </a:r>
            <a:r>
              <a:rPr dirty="0" spc="-200" i="0">
                <a:latin typeface="Trebuchet MS"/>
                <a:cs typeface="Trebuchet MS"/>
              </a:rPr>
              <a:t>OF</a:t>
            </a:r>
            <a:r>
              <a:rPr dirty="0" spc="-265" i="0">
                <a:latin typeface="Trebuchet MS"/>
                <a:cs typeface="Trebuchet MS"/>
              </a:rPr>
              <a:t> </a:t>
            </a:r>
            <a:r>
              <a:rPr dirty="0" spc="-20" i="0">
                <a:latin typeface="Trebuchet MS"/>
                <a:cs typeface="Trebuchet MS"/>
              </a:rPr>
              <a:t>RECLAMATION</a:t>
            </a:r>
            <a:r>
              <a:rPr dirty="0" spc="-365" i="0">
                <a:latin typeface="Trebuchet MS"/>
                <a:cs typeface="Trebuchet MS"/>
              </a:rPr>
              <a:t> </a:t>
            </a:r>
            <a:r>
              <a:rPr dirty="0" spc="-200" i="0">
                <a:latin typeface="Trebuchet MS"/>
                <a:cs typeface="Trebuchet MS"/>
              </a:rPr>
              <a:t>OF</a:t>
            </a:r>
            <a:r>
              <a:rPr dirty="0" spc="-185" i="0">
                <a:latin typeface="Trebuchet MS"/>
                <a:cs typeface="Trebuchet MS"/>
              </a:rPr>
              <a:t> </a:t>
            </a:r>
            <a:r>
              <a:rPr dirty="0" spc="-30" i="0">
                <a:latin typeface="Trebuchet MS"/>
                <a:cs typeface="Trebuchet MS"/>
              </a:rPr>
              <a:t>TRANSFORMER</a:t>
            </a:r>
            <a:r>
              <a:rPr dirty="0" spc="-370" i="0">
                <a:latin typeface="Trebuchet MS"/>
                <a:cs typeface="Trebuchet MS"/>
              </a:rPr>
              <a:t> </a:t>
            </a:r>
            <a:r>
              <a:rPr dirty="0" spc="-60" i="0">
                <a:latin typeface="Trebuchet MS"/>
                <a:cs typeface="Trebuchet MS"/>
              </a:rPr>
              <a:t>OIL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2215" y="6447794"/>
            <a:ext cx="211454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000" spc="-114" b="1">
                <a:solidFill>
                  <a:srgbClr val="888888"/>
                </a:solidFill>
                <a:latin typeface="Trebuchet MS"/>
                <a:cs typeface="Trebuchet MS"/>
              </a:rPr>
              <a:t>8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316" y="1346898"/>
            <a:ext cx="9669145" cy="47218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2750" spc="-120">
                <a:latin typeface="Trebuchet MS"/>
                <a:cs typeface="Trebuchet MS"/>
              </a:rPr>
              <a:t>There </a:t>
            </a:r>
            <a:r>
              <a:rPr dirty="0" sz="2750" spc="-50">
                <a:latin typeface="Trebuchet MS"/>
                <a:cs typeface="Trebuchet MS"/>
              </a:rPr>
              <a:t>are </a:t>
            </a:r>
            <a:r>
              <a:rPr dirty="0" sz="2750">
                <a:latin typeface="Trebuchet MS"/>
                <a:cs typeface="Trebuchet MS"/>
              </a:rPr>
              <a:t>main </a:t>
            </a:r>
            <a:r>
              <a:rPr dirty="0" sz="2750" spc="10">
                <a:latin typeface="Trebuchet MS"/>
                <a:cs typeface="Trebuchet MS"/>
              </a:rPr>
              <a:t>4 </a:t>
            </a:r>
            <a:r>
              <a:rPr dirty="0" sz="2750" spc="-5">
                <a:latin typeface="Trebuchet MS"/>
                <a:cs typeface="Trebuchet MS"/>
              </a:rPr>
              <a:t>storage </a:t>
            </a:r>
            <a:r>
              <a:rPr dirty="0" sz="2750">
                <a:latin typeface="Trebuchet MS"/>
                <a:cs typeface="Trebuchet MS"/>
              </a:rPr>
              <a:t>tanks </a:t>
            </a:r>
            <a:r>
              <a:rPr dirty="0" sz="2750" spc="-80">
                <a:latin typeface="Trebuchet MS"/>
                <a:cs typeface="Trebuchet MS"/>
              </a:rPr>
              <a:t>in </a:t>
            </a:r>
            <a:r>
              <a:rPr dirty="0" sz="2750" spc="-100">
                <a:latin typeface="Trebuchet MS"/>
                <a:cs typeface="Trebuchet MS"/>
              </a:rPr>
              <a:t>the </a:t>
            </a:r>
            <a:r>
              <a:rPr dirty="0" sz="2750" spc="-65">
                <a:latin typeface="Trebuchet MS"/>
                <a:cs typeface="Trebuchet MS"/>
              </a:rPr>
              <a:t>plant, </a:t>
            </a:r>
            <a:r>
              <a:rPr dirty="0" sz="2750" spc="-25">
                <a:latin typeface="Trebuchet MS"/>
                <a:cs typeface="Trebuchet MS"/>
              </a:rPr>
              <a:t>each </a:t>
            </a:r>
            <a:r>
              <a:rPr dirty="0" sz="2750" spc="-30">
                <a:latin typeface="Trebuchet MS"/>
                <a:cs typeface="Trebuchet MS"/>
              </a:rPr>
              <a:t>tank </a:t>
            </a:r>
            <a:r>
              <a:rPr dirty="0" sz="2750" spc="-5">
                <a:latin typeface="Trebuchet MS"/>
                <a:cs typeface="Trebuchet MS"/>
              </a:rPr>
              <a:t>can </a:t>
            </a:r>
            <a:r>
              <a:rPr dirty="0" sz="2750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store </a:t>
            </a:r>
            <a:r>
              <a:rPr dirty="0" sz="2750" spc="-15">
                <a:latin typeface="Trebuchet MS"/>
                <a:cs typeface="Trebuchet MS"/>
              </a:rPr>
              <a:t>14000 </a:t>
            </a:r>
            <a:r>
              <a:rPr dirty="0" sz="2750" spc="-85">
                <a:latin typeface="Trebuchet MS"/>
                <a:cs typeface="Trebuchet MS"/>
              </a:rPr>
              <a:t>liters </a:t>
            </a:r>
            <a:r>
              <a:rPr dirty="0" sz="2750" spc="-50">
                <a:latin typeface="Trebuchet MS"/>
                <a:cs typeface="Trebuchet MS"/>
              </a:rPr>
              <a:t>of </a:t>
            </a:r>
            <a:r>
              <a:rPr dirty="0" sz="2750" spc="-45">
                <a:latin typeface="Trebuchet MS"/>
                <a:cs typeface="Trebuchet MS"/>
              </a:rPr>
              <a:t>transformer </a:t>
            </a:r>
            <a:r>
              <a:rPr dirty="0" sz="2750" spc="-130">
                <a:latin typeface="Trebuchet MS"/>
                <a:cs typeface="Trebuchet MS"/>
              </a:rPr>
              <a:t>oil, </a:t>
            </a:r>
            <a:r>
              <a:rPr dirty="0" sz="2750" spc="10">
                <a:latin typeface="Trebuchet MS"/>
                <a:cs typeface="Trebuchet MS"/>
              </a:rPr>
              <a:t>2 </a:t>
            </a:r>
            <a:r>
              <a:rPr dirty="0" sz="2750">
                <a:latin typeface="Trebuchet MS"/>
                <a:cs typeface="Trebuchet MS"/>
              </a:rPr>
              <a:t>tanks </a:t>
            </a:r>
            <a:r>
              <a:rPr dirty="0" sz="2750" spc="-75">
                <a:latin typeface="Trebuchet MS"/>
                <a:cs typeface="Trebuchet MS"/>
              </a:rPr>
              <a:t>for </a:t>
            </a:r>
            <a:r>
              <a:rPr dirty="0" sz="2750" spc="-45">
                <a:latin typeface="Trebuchet MS"/>
                <a:cs typeface="Trebuchet MS"/>
              </a:rPr>
              <a:t>burned 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transformer </a:t>
            </a:r>
            <a:r>
              <a:rPr dirty="0" sz="2750" spc="-130">
                <a:latin typeface="Trebuchet MS"/>
                <a:cs typeface="Trebuchet MS"/>
              </a:rPr>
              <a:t>oil, </a:t>
            </a:r>
            <a:r>
              <a:rPr dirty="0" sz="2750" spc="25">
                <a:latin typeface="Trebuchet MS"/>
                <a:cs typeface="Trebuchet MS"/>
              </a:rPr>
              <a:t>and </a:t>
            </a:r>
            <a:r>
              <a:rPr dirty="0" sz="2750" spc="-50">
                <a:latin typeface="Trebuchet MS"/>
                <a:cs typeface="Trebuchet MS"/>
              </a:rPr>
              <a:t>another </a:t>
            </a:r>
            <a:r>
              <a:rPr dirty="0" sz="2750" spc="10">
                <a:latin typeface="Trebuchet MS"/>
                <a:cs typeface="Trebuchet MS"/>
              </a:rPr>
              <a:t>2 </a:t>
            </a:r>
            <a:r>
              <a:rPr dirty="0" sz="2750">
                <a:latin typeface="Trebuchet MS"/>
                <a:cs typeface="Trebuchet MS"/>
              </a:rPr>
              <a:t>tanks </a:t>
            </a:r>
            <a:r>
              <a:rPr dirty="0" sz="2750" spc="-75">
                <a:latin typeface="Trebuchet MS"/>
                <a:cs typeface="Trebuchet MS"/>
              </a:rPr>
              <a:t>for </a:t>
            </a:r>
            <a:r>
              <a:rPr dirty="0" sz="2750" spc="-65">
                <a:latin typeface="Trebuchet MS"/>
                <a:cs typeface="Trebuchet MS"/>
              </a:rPr>
              <a:t>purified </a:t>
            </a:r>
            <a:r>
              <a:rPr dirty="0" sz="2750" spc="-45">
                <a:latin typeface="Trebuchet MS"/>
                <a:cs typeface="Trebuchet MS"/>
              </a:rPr>
              <a:t>transformer 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-130">
                <a:latin typeface="Trebuchet MS"/>
                <a:cs typeface="Trebuchet MS"/>
              </a:rPr>
              <a:t>oil.</a:t>
            </a:r>
            <a:r>
              <a:rPr dirty="0" sz="2750" spc="-55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Firstly</a:t>
            </a:r>
            <a:r>
              <a:rPr dirty="0" sz="275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burned</a:t>
            </a:r>
            <a:r>
              <a:rPr dirty="0" sz="275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transformer</a:t>
            </a:r>
            <a:r>
              <a:rPr dirty="0" sz="2750" spc="-120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oil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is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loaded</a:t>
            </a:r>
            <a:r>
              <a:rPr dirty="0" sz="2750" spc="-75">
                <a:latin typeface="Trebuchet MS"/>
                <a:cs typeface="Trebuchet MS"/>
              </a:rPr>
              <a:t> into</a:t>
            </a:r>
            <a:r>
              <a:rPr dirty="0" sz="2750" spc="-7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storage </a:t>
            </a:r>
            <a:r>
              <a:rPr dirty="0" sz="2750">
                <a:latin typeface="Trebuchet MS"/>
                <a:cs typeface="Trebuchet MS"/>
              </a:rPr>
              <a:t> tanks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65">
                <a:latin typeface="Trebuchet MS"/>
                <a:cs typeface="Trebuchet MS"/>
              </a:rPr>
              <a:t>plant.</a:t>
            </a:r>
            <a:r>
              <a:rPr dirty="0" sz="2750" spc="-55">
                <a:latin typeface="Trebuchet MS"/>
                <a:cs typeface="Trebuchet MS"/>
              </a:rPr>
              <a:t> </a:t>
            </a:r>
            <a:r>
              <a:rPr dirty="0" sz="2750" spc="40">
                <a:latin typeface="Trebuchet MS"/>
                <a:cs typeface="Trebuchet MS"/>
              </a:rPr>
              <a:t>Now</a:t>
            </a:r>
            <a:r>
              <a:rPr dirty="0" sz="2750" spc="-1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40">
                <a:latin typeface="Trebuchet MS"/>
                <a:cs typeface="Trebuchet MS"/>
              </a:rPr>
              <a:t>reclamation</a:t>
            </a:r>
            <a:r>
              <a:rPr dirty="0" sz="2750" spc="-30">
                <a:latin typeface="Trebuchet MS"/>
                <a:cs typeface="Trebuchet MS"/>
              </a:rPr>
              <a:t> </a:t>
            </a:r>
            <a:r>
              <a:rPr dirty="0" sz="2750" spc="-15">
                <a:latin typeface="Trebuchet MS"/>
                <a:cs typeface="Trebuchet MS"/>
              </a:rPr>
              <a:t>process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15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transformer </a:t>
            </a:r>
            <a:r>
              <a:rPr dirty="0" sz="2750" spc="-810">
                <a:latin typeface="Trebuchet MS"/>
                <a:cs typeface="Trebuchet MS"/>
              </a:rPr>
              <a:t> </a:t>
            </a:r>
            <a:r>
              <a:rPr dirty="0" sz="2750" spc="-75">
                <a:latin typeface="Trebuchet MS"/>
                <a:cs typeface="Trebuchet MS"/>
              </a:rPr>
              <a:t>oil </a:t>
            </a:r>
            <a:r>
              <a:rPr dirty="0" sz="2750" spc="-5">
                <a:latin typeface="Trebuchet MS"/>
                <a:cs typeface="Trebuchet MS"/>
              </a:rPr>
              <a:t>is </a:t>
            </a:r>
            <a:r>
              <a:rPr dirty="0" sz="2750" spc="-25">
                <a:latin typeface="Trebuchet MS"/>
                <a:cs typeface="Trebuchet MS"/>
              </a:rPr>
              <a:t>started </a:t>
            </a:r>
            <a:r>
              <a:rPr dirty="0" sz="2750" spc="-60">
                <a:latin typeface="Trebuchet MS"/>
                <a:cs typeface="Trebuchet MS"/>
              </a:rPr>
              <a:t>from </a:t>
            </a:r>
            <a:r>
              <a:rPr dirty="0" sz="2750" spc="-140">
                <a:latin typeface="Trebuchet MS"/>
                <a:cs typeface="Trebuchet MS"/>
              </a:rPr>
              <a:t>here, </a:t>
            </a:r>
            <a:r>
              <a:rPr dirty="0" sz="2750" spc="-30">
                <a:latin typeface="Trebuchet MS"/>
                <a:cs typeface="Trebuchet MS"/>
              </a:rPr>
              <a:t>7000 </a:t>
            </a:r>
            <a:r>
              <a:rPr dirty="0" sz="2750" spc="-85">
                <a:latin typeface="Trebuchet MS"/>
                <a:cs typeface="Trebuchet MS"/>
              </a:rPr>
              <a:t>liters </a:t>
            </a:r>
            <a:r>
              <a:rPr dirty="0" sz="2750" spc="-50">
                <a:latin typeface="Trebuchet MS"/>
                <a:cs typeface="Trebuchet MS"/>
              </a:rPr>
              <a:t>of </a:t>
            </a:r>
            <a:r>
              <a:rPr dirty="0" sz="2750" spc="-45">
                <a:latin typeface="Trebuchet MS"/>
                <a:cs typeface="Trebuchet MS"/>
              </a:rPr>
              <a:t>burned </a:t>
            </a:r>
            <a:r>
              <a:rPr dirty="0" sz="2750" spc="-50">
                <a:latin typeface="Trebuchet MS"/>
                <a:cs typeface="Trebuchet MS"/>
              </a:rPr>
              <a:t>transformer </a:t>
            </a:r>
            <a:r>
              <a:rPr dirty="0" sz="2750" spc="-75">
                <a:latin typeface="Trebuchet MS"/>
                <a:cs typeface="Trebuchet MS"/>
              </a:rPr>
              <a:t>oil </a:t>
            </a:r>
            <a:r>
              <a:rPr dirty="0" sz="2750" spc="-7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from</a:t>
            </a:r>
            <a:r>
              <a:rPr dirty="0" sz="2750" spc="-2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10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storage </a:t>
            </a:r>
            <a:r>
              <a:rPr dirty="0" sz="2750" spc="-30">
                <a:latin typeface="Trebuchet MS"/>
                <a:cs typeface="Trebuchet MS"/>
              </a:rPr>
              <a:t>tank</a:t>
            </a:r>
            <a:r>
              <a:rPr dirty="0" sz="2750" spc="45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is</a:t>
            </a:r>
            <a:r>
              <a:rPr dirty="0" sz="2750" spc="-5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transferred</a:t>
            </a:r>
            <a:r>
              <a:rPr dirty="0" sz="2750" spc="-30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to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65">
                <a:latin typeface="Trebuchet MS"/>
                <a:cs typeface="Trebuchet MS"/>
              </a:rPr>
              <a:t> </a:t>
            </a:r>
            <a:r>
              <a:rPr dirty="0" sz="2750" spc="-30">
                <a:latin typeface="Trebuchet MS"/>
                <a:cs typeface="Trebuchet MS"/>
              </a:rPr>
              <a:t>heating</a:t>
            </a:r>
            <a:r>
              <a:rPr dirty="0" sz="2750" spc="25">
                <a:latin typeface="Trebuchet MS"/>
                <a:cs typeface="Trebuchet MS"/>
              </a:rPr>
              <a:t> </a:t>
            </a:r>
            <a:r>
              <a:rPr dirty="0" sz="2750" spc="-30">
                <a:latin typeface="Trebuchet MS"/>
                <a:cs typeface="Trebuchet MS"/>
              </a:rPr>
              <a:t>tank </a:t>
            </a:r>
            <a:r>
              <a:rPr dirty="0" sz="2750" spc="-2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through </a:t>
            </a:r>
            <a:r>
              <a:rPr dirty="0" sz="2750" spc="25">
                <a:latin typeface="Trebuchet MS"/>
                <a:cs typeface="Trebuchet MS"/>
              </a:rPr>
              <a:t>pumps and </a:t>
            </a:r>
            <a:r>
              <a:rPr dirty="0" sz="2750" spc="-75">
                <a:latin typeface="Trebuchet MS"/>
                <a:cs typeface="Trebuchet MS"/>
              </a:rPr>
              <a:t>pipelines. </a:t>
            </a:r>
            <a:r>
              <a:rPr dirty="0" sz="2750" spc="40">
                <a:latin typeface="Trebuchet MS"/>
                <a:cs typeface="Trebuchet MS"/>
              </a:rPr>
              <a:t>Now </a:t>
            </a:r>
            <a:r>
              <a:rPr dirty="0" sz="2750" spc="-75">
                <a:latin typeface="Trebuchet MS"/>
                <a:cs typeface="Trebuchet MS"/>
              </a:rPr>
              <a:t>oil </a:t>
            </a:r>
            <a:r>
              <a:rPr dirty="0" sz="2750" spc="-5">
                <a:latin typeface="Trebuchet MS"/>
                <a:cs typeface="Trebuchet MS"/>
              </a:rPr>
              <a:t>is </a:t>
            </a:r>
            <a:r>
              <a:rPr dirty="0" sz="2750" spc="-35">
                <a:latin typeface="Trebuchet MS"/>
                <a:cs typeface="Trebuchet MS"/>
              </a:rPr>
              <a:t>heated </a:t>
            </a:r>
            <a:r>
              <a:rPr dirty="0" sz="2750" spc="-55">
                <a:latin typeface="Trebuchet MS"/>
                <a:cs typeface="Trebuchet MS"/>
              </a:rPr>
              <a:t>with </a:t>
            </a:r>
            <a:r>
              <a:rPr dirty="0" sz="2750" spc="-75">
                <a:latin typeface="Trebuchet MS"/>
                <a:cs typeface="Trebuchet MS"/>
              </a:rPr>
              <a:t>thermic </a:t>
            </a:r>
            <a:r>
              <a:rPr dirty="0" sz="2750" spc="-70">
                <a:latin typeface="Trebuchet MS"/>
                <a:cs typeface="Trebuchet MS"/>
              </a:rPr>
              <a:t> </a:t>
            </a:r>
            <a:r>
              <a:rPr dirty="0" sz="2750" spc="-85">
                <a:latin typeface="Trebuchet MS"/>
                <a:cs typeface="Trebuchet MS"/>
              </a:rPr>
              <a:t>fluid</a:t>
            </a:r>
            <a:r>
              <a:rPr dirty="0" sz="2750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with</a:t>
            </a:r>
            <a:r>
              <a:rPr dirty="0" sz="2750" spc="-3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15">
                <a:latin typeface="Trebuchet MS"/>
                <a:cs typeface="Trebuchet MS"/>
              </a:rPr>
              <a:t> </a:t>
            </a:r>
            <a:r>
              <a:rPr dirty="0" sz="2750" spc="-65">
                <a:latin typeface="Trebuchet MS"/>
                <a:cs typeface="Trebuchet MS"/>
              </a:rPr>
              <a:t>help</a:t>
            </a:r>
            <a:r>
              <a:rPr dirty="0" sz="2750" spc="-7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110">
                <a:latin typeface="Trebuchet MS"/>
                <a:cs typeface="Trebuchet MS"/>
              </a:rPr>
              <a:t>a</a:t>
            </a:r>
            <a:r>
              <a:rPr dirty="0" sz="2750" spc="-135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boiler</a:t>
            </a:r>
            <a:r>
              <a:rPr dirty="0" sz="2750" spc="-45">
                <a:latin typeface="Trebuchet MS"/>
                <a:cs typeface="Trebuchet MS"/>
              </a:rPr>
              <a:t> </a:t>
            </a:r>
            <a:r>
              <a:rPr dirty="0" sz="2750" spc="-25">
                <a:latin typeface="Trebuchet MS"/>
                <a:cs typeface="Trebuchet MS"/>
              </a:rPr>
              <a:t>up</a:t>
            </a:r>
            <a:r>
              <a:rPr dirty="0" sz="2750" spc="5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to</a:t>
            </a:r>
            <a:r>
              <a:rPr dirty="0" sz="2750" spc="-14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160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-114">
                <a:latin typeface="Trebuchet MS"/>
                <a:cs typeface="Trebuchet MS"/>
              </a:rPr>
              <a:t>°C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which</a:t>
            </a:r>
            <a:r>
              <a:rPr dirty="0" sz="2750" spc="45">
                <a:latin typeface="Trebuchet MS"/>
                <a:cs typeface="Trebuchet MS"/>
              </a:rPr>
              <a:t> </a:t>
            </a:r>
            <a:r>
              <a:rPr dirty="0" sz="2750" spc="5">
                <a:latin typeface="Trebuchet MS"/>
                <a:cs typeface="Trebuchet MS"/>
              </a:rPr>
              <a:t>separates </a:t>
            </a:r>
            <a:r>
              <a:rPr dirty="0" sz="2750" spc="10">
                <a:latin typeface="Trebuchet MS"/>
                <a:cs typeface="Trebuchet MS"/>
              </a:rPr>
              <a:t> </a:t>
            </a:r>
            <a:r>
              <a:rPr dirty="0" sz="2750" spc="-55">
                <a:latin typeface="Trebuchet MS"/>
                <a:cs typeface="Trebuchet MS"/>
              </a:rPr>
              <a:t>moisture </a:t>
            </a:r>
            <a:r>
              <a:rPr dirty="0" sz="2750" spc="25">
                <a:latin typeface="Trebuchet MS"/>
                <a:cs typeface="Trebuchet MS"/>
              </a:rPr>
              <a:t>and </a:t>
            </a:r>
            <a:r>
              <a:rPr dirty="0" sz="2750" spc="5">
                <a:latin typeface="Trebuchet MS"/>
                <a:cs typeface="Trebuchet MS"/>
              </a:rPr>
              <a:t>gases. </a:t>
            </a:r>
            <a:r>
              <a:rPr dirty="0" sz="2750" spc="-5">
                <a:latin typeface="Trebuchet MS"/>
                <a:cs typeface="Trebuchet MS"/>
              </a:rPr>
              <a:t>Heating </a:t>
            </a:r>
            <a:r>
              <a:rPr dirty="0" sz="2750" spc="-100">
                <a:latin typeface="Trebuchet MS"/>
                <a:cs typeface="Trebuchet MS"/>
              </a:rPr>
              <a:t>the </a:t>
            </a:r>
            <a:r>
              <a:rPr dirty="0" sz="2750" spc="-70">
                <a:latin typeface="Trebuchet MS"/>
                <a:cs typeface="Trebuchet MS"/>
              </a:rPr>
              <a:t>oil </a:t>
            </a:r>
            <a:r>
              <a:rPr dirty="0" sz="2750" spc="-80">
                <a:latin typeface="Trebuchet MS"/>
                <a:cs typeface="Trebuchet MS"/>
              </a:rPr>
              <a:t>will </a:t>
            </a:r>
            <a:r>
              <a:rPr dirty="0" sz="2750" spc="5">
                <a:latin typeface="Trebuchet MS"/>
                <a:cs typeface="Trebuchet MS"/>
              </a:rPr>
              <a:t>make </a:t>
            </a:r>
            <a:r>
              <a:rPr dirty="0" sz="2750" spc="-110">
                <a:latin typeface="Trebuchet MS"/>
                <a:cs typeface="Trebuchet MS"/>
              </a:rPr>
              <a:t>it </a:t>
            </a:r>
            <a:r>
              <a:rPr dirty="0" sz="2750" spc="-35">
                <a:latin typeface="Trebuchet MS"/>
                <a:cs typeface="Trebuchet MS"/>
              </a:rPr>
              <a:t>easier </a:t>
            </a:r>
            <a:r>
              <a:rPr dirty="0" sz="2750" spc="-55">
                <a:latin typeface="Trebuchet MS"/>
                <a:cs typeface="Trebuchet MS"/>
              </a:rPr>
              <a:t>to </a:t>
            </a:r>
            <a:r>
              <a:rPr dirty="0" sz="2750" spc="-114">
                <a:latin typeface="Trebuchet MS"/>
                <a:cs typeface="Trebuchet MS"/>
              </a:rPr>
              <a:t>filter </a:t>
            </a:r>
            <a:r>
              <a:rPr dirty="0" sz="2750" spc="-110">
                <a:latin typeface="Trebuchet MS"/>
                <a:cs typeface="Trebuchet MS"/>
              </a:rPr>
              <a:t> </a:t>
            </a:r>
            <a:r>
              <a:rPr dirty="0" sz="2750" spc="-15">
                <a:latin typeface="Trebuchet MS"/>
                <a:cs typeface="Trebuchet MS"/>
              </a:rPr>
              <a:t>because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35">
                <a:latin typeface="Trebuchet MS"/>
                <a:cs typeface="Trebuchet MS"/>
              </a:rPr>
              <a:t>decrease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in</a:t>
            </a:r>
            <a:r>
              <a:rPr dirty="0" sz="2750" spc="-35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oil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65">
                <a:latin typeface="Trebuchet MS"/>
                <a:cs typeface="Trebuchet MS"/>
              </a:rPr>
              <a:t>viscosity.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3736" y="1350644"/>
            <a:ext cx="9630410" cy="38658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600" spc="-150">
                <a:latin typeface="Trebuchet MS"/>
                <a:cs typeface="Trebuchet MS"/>
              </a:rPr>
              <a:t>After</a:t>
            </a:r>
            <a:r>
              <a:rPr dirty="0" sz="3600" spc="-130">
                <a:latin typeface="Trebuchet MS"/>
                <a:cs typeface="Trebuchet MS"/>
              </a:rPr>
              <a:t> the </a:t>
            </a:r>
            <a:r>
              <a:rPr dirty="0" sz="3600" spc="-95">
                <a:latin typeface="Trebuchet MS"/>
                <a:cs typeface="Trebuchet MS"/>
              </a:rPr>
              <a:t>oil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reaches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its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required</a:t>
            </a:r>
            <a:r>
              <a:rPr dirty="0" sz="3600" spc="-4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temperature </a:t>
            </a:r>
            <a:r>
              <a:rPr dirty="0" sz="3600" spc="-120">
                <a:latin typeface="Trebuchet MS"/>
                <a:cs typeface="Trebuchet MS"/>
              </a:rPr>
              <a:t> then </a:t>
            </a:r>
            <a:r>
              <a:rPr dirty="0" sz="3600" spc="-50">
                <a:latin typeface="Trebuchet MS"/>
                <a:cs typeface="Trebuchet MS"/>
              </a:rPr>
              <a:t>clay </a:t>
            </a:r>
            <a:r>
              <a:rPr dirty="0" sz="3600">
                <a:latin typeface="Trebuchet MS"/>
                <a:cs typeface="Trebuchet MS"/>
              </a:rPr>
              <a:t>is </a:t>
            </a:r>
            <a:r>
              <a:rPr dirty="0" sz="3600" spc="5">
                <a:latin typeface="Trebuchet MS"/>
                <a:cs typeface="Trebuchet MS"/>
              </a:rPr>
              <a:t>added </a:t>
            </a:r>
            <a:r>
              <a:rPr dirty="0" sz="3600" spc="-120">
                <a:latin typeface="Trebuchet MS"/>
                <a:cs typeface="Trebuchet MS"/>
              </a:rPr>
              <a:t>to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50">
                <a:latin typeface="Trebuchet MS"/>
                <a:cs typeface="Trebuchet MS"/>
              </a:rPr>
              <a:t>heating </a:t>
            </a:r>
            <a:r>
              <a:rPr dirty="0" sz="3600" spc="-65">
                <a:latin typeface="Trebuchet MS"/>
                <a:cs typeface="Trebuchet MS"/>
              </a:rPr>
              <a:t>tank </a:t>
            </a:r>
            <a:r>
              <a:rPr dirty="0" sz="3600" spc="-125">
                <a:latin typeface="Trebuchet MS"/>
                <a:cs typeface="Trebuchet MS"/>
              </a:rPr>
              <a:t>for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clay </a:t>
            </a:r>
            <a:r>
              <a:rPr dirty="0" sz="3600" spc="-135">
                <a:latin typeface="Trebuchet MS"/>
                <a:cs typeface="Trebuchet MS"/>
              </a:rPr>
              <a:t>treatment, </a:t>
            </a:r>
            <a:r>
              <a:rPr dirty="0" sz="3600" spc="-45">
                <a:latin typeface="Trebuchet MS"/>
                <a:cs typeface="Trebuchet MS"/>
              </a:rPr>
              <a:t>by </a:t>
            </a:r>
            <a:r>
              <a:rPr dirty="0" sz="3600" spc="-50">
                <a:latin typeface="Trebuchet MS"/>
                <a:cs typeface="Trebuchet MS"/>
              </a:rPr>
              <a:t>clay </a:t>
            </a:r>
            <a:r>
              <a:rPr dirty="0" sz="3600" spc="-114">
                <a:latin typeface="Trebuchet MS"/>
                <a:cs typeface="Trebuchet MS"/>
              </a:rPr>
              <a:t>treatment </a:t>
            </a:r>
            <a:r>
              <a:rPr dirty="0" sz="3600" spc="-45">
                <a:latin typeface="Trebuchet MS"/>
                <a:cs typeface="Trebuchet MS"/>
              </a:rPr>
              <a:t>process </a:t>
            </a:r>
            <a:r>
              <a:rPr dirty="0" sz="3600" spc="-4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moisture </a:t>
            </a:r>
            <a:r>
              <a:rPr dirty="0" sz="3600" spc="-125">
                <a:latin typeface="Trebuchet MS"/>
                <a:cs typeface="Trebuchet MS"/>
              </a:rPr>
              <a:t>content </a:t>
            </a:r>
            <a:r>
              <a:rPr dirty="0" sz="3600" spc="-110">
                <a:latin typeface="Trebuchet MS"/>
                <a:cs typeface="Trebuchet MS"/>
              </a:rPr>
              <a:t>will </a:t>
            </a:r>
            <a:r>
              <a:rPr dirty="0" sz="3600" spc="30">
                <a:latin typeface="Trebuchet MS"/>
                <a:cs typeface="Trebuchet MS"/>
              </a:rPr>
              <a:t>absorbs </a:t>
            </a:r>
            <a:r>
              <a:rPr dirty="0" sz="3600" spc="-45">
                <a:latin typeface="Trebuchet MS"/>
                <a:cs typeface="Trebuchet MS"/>
              </a:rPr>
              <a:t>by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50">
                <a:latin typeface="Trebuchet MS"/>
                <a:cs typeface="Trebuchet MS"/>
              </a:rPr>
              <a:t>clay </a:t>
            </a:r>
            <a:r>
              <a:rPr dirty="0" sz="3600" spc="20">
                <a:latin typeface="Trebuchet MS"/>
                <a:cs typeface="Trebuchet MS"/>
              </a:rPr>
              <a:t>and </a:t>
            </a:r>
            <a:r>
              <a:rPr dirty="0" sz="3600" spc="25">
                <a:latin typeface="Trebuchet MS"/>
                <a:cs typeface="Trebuchet MS"/>
              </a:rPr>
              <a:t> </a:t>
            </a:r>
            <a:r>
              <a:rPr dirty="0" sz="3600" spc="-275">
                <a:latin typeface="Trebuchet MS"/>
                <a:cs typeface="Trebuchet MS"/>
              </a:rPr>
              <a:t>r</a:t>
            </a:r>
            <a:r>
              <a:rPr dirty="0" sz="3600" spc="-165">
                <a:latin typeface="Trebuchet MS"/>
                <a:cs typeface="Trebuchet MS"/>
              </a:rPr>
              <a:t>e</a:t>
            </a:r>
            <a:r>
              <a:rPr dirty="0" sz="3600">
                <a:latin typeface="Trebuchet MS"/>
                <a:cs typeface="Trebuchet MS"/>
              </a:rPr>
              <a:t>m</a:t>
            </a:r>
            <a:r>
              <a:rPr dirty="0" sz="3600" spc="-45">
                <a:latin typeface="Trebuchet MS"/>
                <a:cs typeface="Trebuchet MS"/>
              </a:rPr>
              <a:t>o</a:t>
            </a:r>
            <a:r>
              <a:rPr dirty="0" sz="3600" spc="-45">
                <a:latin typeface="Trebuchet MS"/>
                <a:cs typeface="Trebuchet MS"/>
              </a:rPr>
              <a:t>v</a:t>
            </a:r>
            <a:r>
              <a:rPr dirty="0" sz="3600" spc="-150">
                <a:latin typeface="Trebuchet MS"/>
                <a:cs typeface="Trebuchet MS"/>
              </a:rPr>
              <a:t>e</a:t>
            </a:r>
            <a:r>
              <a:rPr dirty="0" sz="3600" spc="-13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u</a:t>
            </a:r>
            <a:r>
              <a:rPr dirty="0" sz="3600" spc="-100">
                <a:latin typeface="Trebuchet MS"/>
                <a:cs typeface="Trebuchet MS"/>
              </a:rPr>
              <a:t>n</a:t>
            </a:r>
            <a:r>
              <a:rPr dirty="0" sz="3600" spc="-55">
                <a:latin typeface="Trebuchet MS"/>
                <a:cs typeface="Trebuchet MS"/>
              </a:rPr>
              <a:t>w</a:t>
            </a:r>
            <a:r>
              <a:rPr dirty="0" sz="3600" spc="-45">
                <a:latin typeface="Trebuchet MS"/>
                <a:cs typeface="Trebuchet MS"/>
              </a:rPr>
              <a:t>an</a:t>
            </a:r>
            <a:r>
              <a:rPr dirty="0" sz="3600" spc="-105">
                <a:latin typeface="Trebuchet MS"/>
                <a:cs typeface="Trebuchet MS"/>
              </a:rPr>
              <a:t>t</a:t>
            </a:r>
            <a:r>
              <a:rPr dirty="0" sz="3600" spc="-165">
                <a:latin typeface="Trebuchet MS"/>
                <a:cs typeface="Trebuchet MS"/>
              </a:rPr>
              <a:t>e</a:t>
            </a:r>
            <a:r>
              <a:rPr dirty="0" sz="3600" spc="25">
                <a:latin typeface="Trebuchet MS"/>
                <a:cs typeface="Trebuchet MS"/>
              </a:rPr>
              <a:t>d</a:t>
            </a:r>
            <a:r>
              <a:rPr dirty="0" sz="3600" spc="-50">
                <a:latin typeface="Trebuchet MS"/>
                <a:cs typeface="Trebuchet MS"/>
              </a:rPr>
              <a:t> </a:t>
            </a:r>
            <a:r>
              <a:rPr dirty="0" sz="3600" spc="145">
                <a:latin typeface="Trebuchet MS"/>
                <a:cs typeface="Trebuchet MS"/>
              </a:rPr>
              <a:t>g</a:t>
            </a:r>
            <a:r>
              <a:rPr dirty="0" sz="3600" spc="25">
                <a:latin typeface="Trebuchet MS"/>
                <a:cs typeface="Trebuchet MS"/>
              </a:rPr>
              <a:t>as</a:t>
            </a:r>
            <a:r>
              <a:rPr dirty="0" sz="3600" spc="20">
                <a:latin typeface="Trebuchet MS"/>
                <a:cs typeface="Trebuchet MS"/>
              </a:rPr>
              <a:t>e</a:t>
            </a:r>
            <a:r>
              <a:rPr dirty="0" sz="3600" spc="125">
                <a:latin typeface="Trebuchet MS"/>
                <a:cs typeface="Trebuchet MS"/>
              </a:rPr>
              <a:t>s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f</a:t>
            </a:r>
            <a:r>
              <a:rPr dirty="0" sz="3600" spc="-275">
                <a:latin typeface="Trebuchet MS"/>
                <a:cs typeface="Trebuchet MS"/>
              </a:rPr>
              <a:t>r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15">
                <a:latin typeface="Trebuchet MS"/>
                <a:cs typeface="Trebuchet MS"/>
              </a:rPr>
              <a:t>m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the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t</a:t>
            </a:r>
            <a:r>
              <a:rPr dirty="0" sz="3600" spc="-254">
                <a:latin typeface="Trebuchet MS"/>
                <a:cs typeface="Trebuchet MS"/>
              </a:rPr>
              <a:t>r</a:t>
            </a:r>
            <a:r>
              <a:rPr dirty="0" sz="3600" spc="-5">
                <a:latin typeface="Trebuchet MS"/>
                <a:cs typeface="Trebuchet MS"/>
              </a:rPr>
              <a:t>ans</a:t>
            </a:r>
            <a:r>
              <a:rPr dirty="0" sz="3600" spc="-45">
                <a:latin typeface="Trebuchet MS"/>
                <a:cs typeface="Trebuchet MS"/>
              </a:rPr>
              <a:t>f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200">
                <a:latin typeface="Trebuchet MS"/>
                <a:cs typeface="Trebuchet MS"/>
              </a:rPr>
              <a:t>r</a:t>
            </a:r>
            <a:r>
              <a:rPr dirty="0" sz="3600" spc="-80">
                <a:latin typeface="Trebuchet MS"/>
                <a:cs typeface="Trebuchet MS"/>
              </a:rPr>
              <a:t>m</a:t>
            </a:r>
            <a:r>
              <a:rPr dirty="0" sz="3600" spc="-75">
                <a:latin typeface="Trebuchet MS"/>
                <a:cs typeface="Trebuchet MS"/>
              </a:rPr>
              <a:t>e</a:t>
            </a:r>
            <a:r>
              <a:rPr dirty="0" sz="3600" spc="-180">
                <a:latin typeface="Trebuchet MS"/>
                <a:cs typeface="Trebuchet MS"/>
              </a:rPr>
              <a:t>r</a:t>
            </a:r>
            <a:r>
              <a:rPr dirty="0" sz="3600" spc="-130">
                <a:latin typeface="Trebuchet MS"/>
                <a:cs typeface="Trebuchet MS"/>
              </a:rPr>
              <a:t> 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150">
                <a:latin typeface="Trebuchet MS"/>
                <a:cs typeface="Trebuchet MS"/>
              </a:rPr>
              <a:t>il  </a:t>
            </a:r>
            <a:r>
              <a:rPr dirty="0" sz="3600" spc="20">
                <a:latin typeface="Trebuchet MS"/>
                <a:cs typeface="Trebuchet MS"/>
              </a:rPr>
              <a:t>and </a:t>
            </a:r>
            <a:r>
              <a:rPr dirty="0" sz="3600" spc="-85">
                <a:latin typeface="Trebuchet MS"/>
                <a:cs typeface="Trebuchet MS"/>
              </a:rPr>
              <a:t>enhance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60">
                <a:latin typeface="Trebuchet MS"/>
                <a:cs typeface="Trebuchet MS"/>
              </a:rPr>
              <a:t>physical </a:t>
            </a:r>
            <a:r>
              <a:rPr dirty="0" sz="3600" spc="20">
                <a:latin typeface="Trebuchet MS"/>
                <a:cs typeface="Trebuchet MS"/>
              </a:rPr>
              <a:t>and </a:t>
            </a:r>
            <a:r>
              <a:rPr dirty="0" sz="3600" spc="-130">
                <a:latin typeface="Trebuchet MS"/>
                <a:cs typeface="Trebuchet MS"/>
              </a:rPr>
              <a:t>electrical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p</a:t>
            </a:r>
            <a:r>
              <a:rPr dirty="0" sz="3600" spc="-165">
                <a:latin typeface="Trebuchet MS"/>
                <a:cs typeface="Trebuchet MS"/>
              </a:rPr>
              <a:t>r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70">
                <a:latin typeface="Trebuchet MS"/>
                <a:cs typeface="Trebuchet MS"/>
              </a:rPr>
              <a:t>p</a:t>
            </a:r>
            <a:r>
              <a:rPr dirty="0" sz="3600" spc="-80">
                <a:latin typeface="Trebuchet MS"/>
                <a:cs typeface="Trebuchet MS"/>
              </a:rPr>
              <a:t>e</a:t>
            </a:r>
            <a:r>
              <a:rPr dirty="0" sz="3600" spc="-200">
                <a:latin typeface="Trebuchet MS"/>
                <a:cs typeface="Trebuchet MS"/>
              </a:rPr>
              <a:t>r</a:t>
            </a:r>
            <a:r>
              <a:rPr dirty="0" sz="3600" spc="-120">
                <a:latin typeface="Trebuchet MS"/>
                <a:cs typeface="Trebuchet MS"/>
              </a:rPr>
              <a:t>ti</a:t>
            </a:r>
            <a:r>
              <a:rPr dirty="0" sz="3600" spc="-204">
                <a:latin typeface="Trebuchet MS"/>
                <a:cs typeface="Trebuchet MS"/>
              </a:rPr>
              <a:t>e</a:t>
            </a:r>
            <a:r>
              <a:rPr dirty="0" sz="3600" spc="125">
                <a:latin typeface="Trebuchet MS"/>
                <a:cs typeface="Trebuchet MS"/>
              </a:rPr>
              <a:t>s</a:t>
            </a:r>
            <a:r>
              <a:rPr dirty="0" sz="3600" spc="-40">
                <a:latin typeface="Trebuchet MS"/>
                <a:cs typeface="Trebuchet MS"/>
              </a:rPr>
              <a:t> 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165">
                <a:latin typeface="Trebuchet MS"/>
                <a:cs typeface="Trebuchet MS"/>
              </a:rPr>
              <a:t>f</a:t>
            </a:r>
            <a:r>
              <a:rPr dirty="0" sz="3600" spc="-229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the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 spc="-225">
                <a:latin typeface="Trebuchet MS"/>
                <a:cs typeface="Trebuchet MS"/>
              </a:rPr>
              <a:t>il.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2215" y="6447794"/>
            <a:ext cx="211454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000" spc="-114" b="1">
                <a:solidFill>
                  <a:srgbClr val="888888"/>
                </a:solidFill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0180" y="1463039"/>
            <a:ext cx="9814560" cy="38658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600" spc="-25">
                <a:latin typeface="Trebuchet MS"/>
                <a:cs typeface="Trebuchet MS"/>
              </a:rPr>
              <a:t>A</a:t>
            </a:r>
            <a:r>
              <a:rPr dirty="0" sz="3600" spc="-140">
                <a:latin typeface="Trebuchet MS"/>
                <a:cs typeface="Trebuchet MS"/>
              </a:rPr>
              <a:t>f</a:t>
            </a:r>
            <a:r>
              <a:rPr dirty="0" sz="3600" spc="-229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e</a:t>
            </a:r>
            <a:r>
              <a:rPr dirty="0" sz="3600" spc="-180">
                <a:latin typeface="Trebuchet MS"/>
                <a:cs typeface="Trebuchet MS"/>
              </a:rPr>
              <a:t>r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</a:t>
            </a:r>
            <a:r>
              <a:rPr dirty="0" sz="3600" spc="-145">
                <a:latin typeface="Trebuchet MS"/>
                <a:cs typeface="Trebuchet MS"/>
              </a:rPr>
              <a:t>h</a:t>
            </a:r>
            <a:r>
              <a:rPr dirty="0" sz="3600" spc="-150">
                <a:latin typeface="Trebuchet MS"/>
                <a:cs typeface="Trebuchet MS"/>
              </a:rPr>
              <a:t>e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c</a:t>
            </a:r>
            <a:r>
              <a:rPr dirty="0" sz="3600" spc="-25">
                <a:latin typeface="Trebuchet MS"/>
                <a:cs typeface="Trebuchet MS"/>
              </a:rPr>
              <a:t>lay</a:t>
            </a:r>
            <a:r>
              <a:rPr dirty="0" sz="3600" spc="-5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t</a:t>
            </a:r>
            <a:r>
              <a:rPr dirty="0" sz="3600" spc="-260">
                <a:latin typeface="Trebuchet MS"/>
                <a:cs typeface="Trebuchet MS"/>
              </a:rPr>
              <a:t>r</a:t>
            </a:r>
            <a:r>
              <a:rPr dirty="0" sz="3600" spc="-170">
                <a:latin typeface="Trebuchet MS"/>
                <a:cs typeface="Trebuchet MS"/>
              </a:rPr>
              <a:t>e</a:t>
            </a:r>
            <a:r>
              <a:rPr dirty="0" sz="3600" spc="-45">
                <a:latin typeface="Trebuchet MS"/>
                <a:cs typeface="Trebuchet MS"/>
              </a:rPr>
              <a:t>atm</a:t>
            </a:r>
            <a:r>
              <a:rPr dirty="0" sz="3600" spc="-55">
                <a:latin typeface="Trebuchet MS"/>
                <a:cs typeface="Trebuchet MS"/>
              </a:rPr>
              <a:t>e</a:t>
            </a:r>
            <a:r>
              <a:rPr dirty="0" sz="3600" spc="-140">
                <a:latin typeface="Trebuchet MS"/>
                <a:cs typeface="Trebuchet MS"/>
              </a:rPr>
              <a:t>n</a:t>
            </a:r>
            <a:r>
              <a:rPr dirty="0" sz="3600" spc="-45">
                <a:latin typeface="Trebuchet MS"/>
                <a:cs typeface="Trebuchet MS"/>
              </a:rPr>
              <a:t>t</a:t>
            </a:r>
            <a:r>
              <a:rPr dirty="0" sz="3600" spc="-380">
                <a:latin typeface="Trebuchet MS"/>
                <a:cs typeface="Trebuchet MS"/>
              </a:rPr>
              <a:t>,</a:t>
            </a:r>
            <a:r>
              <a:rPr dirty="0" sz="3600" spc="-1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</a:t>
            </a:r>
            <a:r>
              <a:rPr dirty="0" sz="3600" spc="-145">
                <a:latin typeface="Trebuchet MS"/>
                <a:cs typeface="Trebuchet MS"/>
              </a:rPr>
              <a:t>h</a:t>
            </a:r>
            <a:r>
              <a:rPr dirty="0" sz="3600" spc="-150">
                <a:latin typeface="Trebuchet MS"/>
                <a:cs typeface="Trebuchet MS"/>
              </a:rPr>
              <a:t>e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150">
                <a:latin typeface="Trebuchet MS"/>
                <a:cs typeface="Trebuchet MS"/>
              </a:rPr>
              <a:t>il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is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pas</a:t>
            </a:r>
            <a:r>
              <a:rPr dirty="0" sz="3600" spc="65">
                <a:latin typeface="Trebuchet MS"/>
                <a:cs typeface="Trebuchet MS"/>
              </a:rPr>
              <a:t>s</a:t>
            </a:r>
            <a:r>
              <a:rPr dirty="0" sz="3600" spc="-170">
                <a:latin typeface="Trebuchet MS"/>
                <a:cs typeface="Trebuchet MS"/>
              </a:rPr>
              <a:t>e</a:t>
            </a:r>
            <a:r>
              <a:rPr dirty="0" sz="3600" spc="25">
                <a:latin typeface="Trebuchet MS"/>
                <a:cs typeface="Trebuchet MS"/>
              </a:rPr>
              <a:t>d</a:t>
            </a:r>
            <a:r>
              <a:rPr dirty="0" sz="3600" spc="-13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</a:t>
            </a:r>
            <a:r>
              <a:rPr dirty="0" sz="3600" spc="-145">
                <a:latin typeface="Trebuchet MS"/>
                <a:cs typeface="Trebuchet MS"/>
              </a:rPr>
              <a:t>h</a:t>
            </a:r>
            <a:r>
              <a:rPr dirty="0" sz="3600" spc="-280">
                <a:latin typeface="Trebuchet MS"/>
                <a:cs typeface="Trebuchet MS"/>
              </a:rPr>
              <a:t>r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40">
                <a:latin typeface="Trebuchet MS"/>
                <a:cs typeface="Trebuchet MS"/>
              </a:rPr>
              <a:t>u</a:t>
            </a:r>
            <a:r>
              <a:rPr dirty="0" sz="3600" spc="5">
                <a:latin typeface="Trebuchet MS"/>
                <a:cs typeface="Trebuchet MS"/>
              </a:rPr>
              <a:t>g</a:t>
            </a:r>
            <a:r>
              <a:rPr dirty="0" sz="3600" spc="-60">
                <a:latin typeface="Trebuchet MS"/>
                <a:cs typeface="Trebuchet MS"/>
              </a:rPr>
              <a:t>h  </a:t>
            </a:r>
            <a:r>
              <a:rPr dirty="0" sz="3600" spc="125">
                <a:latin typeface="Trebuchet MS"/>
                <a:cs typeface="Trebuchet MS"/>
              </a:rPr>
              <a:t>a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</a:t>
            </a:r>
            <a:r>
              <a:rPr dirty="0" sz="3600" spc="-135">
                <a:latin typeface="Trebuchet MS"/>
                <a:cs typeface="Trebuchet MS"/>
              </a:rPr>
              <a:t>il</a:t>
            </a:r>
            <a:r>
              <a:rPr dirty="0" sz="3600" spc="-26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e</a:t>
            </a:r>
            <a:r>
              <a:rPr dirty="0" sz="3600" spc="-180">
                <a:latin typeface="Trebuchet MS"/>
                <a:cs typeface="Trebuchet MS"/>
              </a:rPr>
              <a:t>r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p</a:t>
            </a:r>
            <a:r>
              <a:rPr dirty="0" sz="3600" spc="-165">
                <a:latin typeface="Trebuchet MS"/>
                <a:cs typeface="Trebuchet MS"/>
              </a:rPr>
              <a:t>r</a:t>
            </a:r>
            <a:r>
              <a:rPr dirty="0" sz="3600" spc="-170">
                <a:latin typeface="Trebuchet MS"/>
                <a:cs typeface="Trebuchet MS"/>
              </a:rPr>
              <a:t>e</a:t>
            </a:r>
            <a:r>
              <a:rPr dirty="0" sz="3600" spc="125">
                <a:latin typeface="Trebuchet MS"/>
                <a:cs typeface="Trebuchet MS"/>
              </a:rPr>
              <a:t>ss</a:t>
            </a:r>
            <a:r>
              <a:rPr dirty="0" sz="3600" spc="-55">
                <a:latin typeface="Trebuchet MS"/>
                <a:cs typeface="Trebuchet MS"/>
              </a:rPr>
              <a:t> </a:t>
            </a:r>
            <a:r>
              <a:rPr dirty="0" sz="3600" spc="-210">
                <a:latin typeface="Trebuchet MS"/>
                <a:cs typeface="Trebuchet MS"/>
              </a:rPr>
              <a:t>f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180">
                <a:latin typeface="Trebuchet MS"/>
                <a:cs typeface="Trebuchet MS"/>
              </a:rPr>
              <a:t>r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</a:t>
            </a:r>
            <a:r>
              <a:rPr dirty="0" sz="3600" spc="-145">
                <a:latin typeface="Trebuchet MS"/>
                <a:cs typeface="Trebuchet MS"/>
              </a:rPr>
              <a:t>h</a:t>
            </a:r>
            <a:r>
              <a:rPr dirty="0" sz="3600" spc="-150">
                <a:latin typeface="Trebuchet MS"/>
                <a:cs typeface="Trebuchet MS"/>
              </a:rPr>
              <a:t>e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</a:t>
            </a:r>
            <a:r>
              <a:rPr dirty="0" sz="3600" spc="-150">
                <a:latin typeface="Trebuchet MS"/>
                <a:cs typeface="Trebuchet MS"/>
              </a:rPr>
              <a:t>ilt</a:t>
            </a:r>
            <a:r>
              <a:rPr dirty="0" sz="3600" spc="-275">
                <a:latin typeface="Trebuchet MS"/>
                <a:cs typeface="Trebuchet MS"/>
              </a:rPr>
              <a:t>r</a:t>
            </a:r>
            <a:r>
              <a:rPr dirty="0" sz="3600" spc="-45">
                <a:latin typeface="Trebuchet MS"/>
                <a:cs typeface="Trebuchet MS"/>
              </a:rPr>
              <a:t>ati</a:t>
            </a:r>
            <a:r>
              <a:rPr dirty="0" sz="3600" spc="-25">
                <a:latin typeface="Trebuchet MS"/>
                <a:cs typeface="Trebuchet MS"/>
              </a:rPr>
              <a:t>o</a:t>
            </a:r>
            <a:r>
              <a:rPr dirty="0" sz="3600" spc="-80">
                <a:latin typeface="Trebuchet MS"/>
                <a:cs typeface="Trebuchet MS"/>
              </a:rPr>
              <a:t>n</a:t>
            </a:r>
            <a:r>
              <a:rPr dirty="0" sz="3600" spc="-200">
                <a:latin typeface="Trebuchet MS"/>
                <a:cs typeface="Trebuchet MS"/>
              </a:rPr>
              <a:t> 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165">
                <a:latin typeface="Trebuchet MS"/>
                <a:cs typeface="Trebuchet MS"/>
              </a:rPr>
              <a:t>f</a:t>
            </a:r>
            <a:r>
              <a:rPr dirty="0" sz="3600" spc="-155">
                <a:latin typeface="Trebuchet MS"/>
                <a:cs typeface="Trebuchet MS"/>
              </a:rPr>
              <a:t> 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225">
                <a:latin typeface="Trebuchet MS"/>
                <a:cs typeface="Trebuchet MS"/>
              </a:rPr>
              <a:t>il.</a:t>
            </a:r>
            <a:r>
              <a:rPr dirty="0" sz="3600" spc="-155">
                <a:latin typeface="Trebuchet MS"/>
                <a:cs typeface="Trebuchet MS"/>
              </a:rPr>
              <a:t> </a:t>
            </a:r>
            <a:r>
              <a:rPr dirty="0" sz="3600" spc="55">
                <a:latin typeface="Trebuchet MS"/>
                <a:cs typeface="Trebuchet MS"/>
              </a:rPr>
              <a:t>B</a:t>
            </a:r>
            <a:r>
              <a:rPr dirty="0" sz="3600" spc="-30">
                <a:latin typeface="Trebuchet MS"/>
                <a:cs typeface="Trebuchet MS"/>
              </a:rPr>
              <a:t>y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</a:t>
            </a:r>
            <a:r>
              <a:rPr dirty="0" sz="3600" spc="-150">
                <a:latin typeface="Trebuchet MS"/>
                <a:cs typeface="Trebuchet MS"/>
              </a:rPr>
              <a:t>ilt</a:t>
            </a:r>
            <a:r>
              <a:rPr dirty="0" sz="3600" spc="-275">
                <a:latin typeface="Trebuchet MS"/>
                <a:cs typeface="Trebuchet MS"/>
              </a:rPr>
              <a:t>r</a:t>
            </a:r>
            <a:r>
              <a:rPr dirty="0" sz="3600" spc="-45">
                <a:latin typeface="Trebuchet MS"/>
                <a:cs typeface="Trebuchet MS"/>
              </a:rPr>
              <a:t>ati</a:t>
            </a:r>
            <a:r>
              <a:rPr dirty="0" sz="3600" spc="-25">
                <a:latin typeface="Trebuchet MS"/>
                <a:cs typeface="Trebuchet MS"/>
              </a:rPr>
              <a:t>o</a:t>
            </a:r>
            <a:r>
              <a:rPr dirty="0" sz="3600" spc="-60">
                <a:latin typeface="Trebuchet MS"/>
                <a:cs typeface="Trebuchet MS"/>
              </a:rPr>
              <a:t>n  </a:t>
            </a:r>
            <a:r>
              <a:rPr dirty="0" sz="3600" spc="-90">
                <a:latin typeface="Trebuchet MS"/>
                <a:cs typeface="Trebuchet MS"/>
              </a:rPr>
              <a:t>process, </a:t>
            </a:r>
            <a:r>
              <a:rPr dirty="0" sz="3600" spc="-140">
                <a:latin typeface="Trebuchet MS"/>
                <a:cs typeface="Trebuchet MS"/>
              </a:rPr>
              <a:t>it </a:t>
            </a:r>
            <a:r>
              <a:rPr dirty="0" sz="3600" spc="-85">
                <a:latin typeface="Trebuchet MS"/>
                <a:cs typeface="Trebuchet MS"/>
              </a:rPr>
              <a:t>removes </a:t>
            </a:r>
            <a:r>
              <a:rPr dirty="0" sz="3600" spc="-65">
                <a:latin typeface="Trebuchet MS"/>
                <a:cs typeface="Trebuchet MS"/>
              </a:rPr>
              <a:t>moistures </a:t>
            </a:r>
            <a:r>
              <a:rPr dirty="0" sz="3600" spc="-120">
                <a:latin typeface="Trebuchet MS"/>
                <a:cs typeface="Trebuchet MS"/>
              </a:rPr>
              <a:t>dirt </a:t>
            </a:r>
            <a:r>
              <a:rPr dirty="0" sz="3600" spc="-100">
                <a:latin typeface="Trebuchet MS"/>
                <a:cs typeface="Trebuchet MS"/>
              </a:rPr>
              <a:t>from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95">
                <a:latin typeface="Trebuchet MS"/>
                <a:cs typeface="Trebuchet MS"/>
              </a:rPr>
              <a:t>oil 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after </a:t>
            </a:r>
            <a:r>
              <a:rPr dirty="0" sz="3600" spc="-65">
                <a:latin typeface="Trebuchet MS"/>
                <a:cs typeface="Trebuchet MS"/>
              </a:rPr>
              <a:t>this </a:t>
            </a:r>
            <a:r>
              <a:rPr dirty="0" sz="3600" spc="-45">
                <a:latin typeface="Trebuchet MS"/>
                <a:cs typeface="Trebuchet MS"/>
              </a:rPr>
              <a:t>process </a:t>
            </a:r>
            <a:r>
              <a:rPr dirty="0" sz="3600" spc="-95">
                <a:latin typeface="Trebuchet MS"/>
                <a:cs typeface="Trebuchet MS"/>
              </a:rPr>
              <a:t>oil </a:t>
            </a:r>
            <a:r>
              <a:rPr dirty="0" sz="3600">
                <a:latin typeface="Trebuchet MS"/>
                <a:cs typeface="Trebuchet MS"/>
              </a:rPr>
              <a:t>is </a:t>
            </a:r>
            <a:r>
              <a:rPr dirty="0" sz="3600" spc="-160">
                <a:latin typeface="Trebuchet MS"/>
                <a:cs typeface="Trebuchet MS"/>
              </a:rPr>
              <a:t>filtered </a:t>
            </a:r>
            <a:r>
              <a:rPr dirty="0" sz="3600" spc="20">
                <a:latin typeface="Trebuchet MS"/>
                <a:cs typeface="Trebuchet MS"/>
              </a:rPr>
              <a:t>and </a:t>
            </a:r>
            <a:r>
              <a:rPr dirty="0" sz="3600" spc="-75">
                <a:latin typeface="Trebuchet MS"/>
                <a:cs typeface="Trebuchet MS"/>
              </a:rPr>
              <a:t>sent </a:t>
            </a:r>
            <a:r>
              <a:rPr dirty="0" sz="3600" spc="-120">
                <a:latin typeface="Trebuchet MS"/>
                <a:cs typeface="Trebuchet MS"/>
              </a:rPr>
              <a:t>to </a:t>
            </a:r>
            <a:r>
              <a:rPr dirty="0" sz="3600" spc="-130">
                <a:latin typeface="Trebuchet MS"/>
                <a:cs typeface="Trebuchet MS"/>
              </a:rPr>
              <a:t>the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storage </a:t>
            </a:r>
            <a:r>
              <a:rPr dirty="0" sz="3600" spc="-90">
                <a:latin typeface="Trebuchet MS"/>
                <a:cs typeface="Trebuchet MS"/>
              </a:rPr>
              <a:t>tanks. </a:t>
            </a:r>
            <a:r>
              <a:rPr dirty="0" sz="3600" spc="10">
                <a:latin typeface="Trebuchet MS"/>
                <a:cs typeface="Trebuchet MS"/>
              </a:rPr>
              <a:t>By </a:t>
            </a:r>
            <a:r>
              <a:rPr dirty="0" sz="3600" spc="-70">
                <a:latin typeface="Trebuchet MS"/>
                <a:cs typeface="Trebuchet MS"/>
              </a:rPr>
              <a:t>testing </a:t>
            </a:r>
            <a:r>
              <a:rPr dirty="0" sz="3600" spc="10">
                <a:latin typeface="Trebuchet MS"/>
                <a:cs typeface="Trebuchet MS"/>
              </a:rPr>
              <a:t>samples </a:t>
            </a:r>
            <a:r>
              <a:rPr dirty="0" sz="3600" spc="-35">
                <a:latin typeface="Trebuchet MS"/>
                <a:cs typeface="Trebuchet MS"/>
              </a:rPr>
              <a:t>on </a:t>
            </a:r>
            <a:r>
              <a:rPr dirty="0" sz="3600">
                <a:latin typeface="Trebuchet MS"/>
                <a:cs typeface="Trebuchet MS"/>
              </a:rPr>
              <a:t>some </a:t>
            </a:r>
            <a:r>
              <a:rPr dirty="0" sz="3600" spc="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parameters </a:t>
            </a:r>
            <a:r>
              <a:rPr dirty="0" sz="3600" spc="-80">
                <a:latin typeface="Trebuchet MS"/>
                <a:cs typeface="Trebuchet MS"/>
              </a:rPr>
              <a:t>of </a:t>
            </a:r>
            <a:r>
              <a:rPr dirty="0" sz="3600" spc="-95">
                <a:latin typeface="Trebuchet MS"/>
                <a:cs typeface="Trebuchet MS"/>
              </a:rPr>
              <a:t>transformer </a:t>
            </a:r>
            <a:r>
              <a:rPr dirty="0" sz="3600" spc="-165">
                <a:latin typeface="Trebuchet MS"/>
                <a:cs typeface="Trebuchet MS"/>
              </a:rPr>
              <a:t>oil, </a:t>
            </a:r>
            <a:r>
              <a:rPr dirty="0" sz="3600" spc="-140">
                <a:latin typeface="Trebuchet MS"/>
                <a:cs typeface="Trebuchet MS"/>
              </a:rPr>
              <a:t>it </a:t>
            </a:r>
            <a:r>
              <a:rPr dirty="0" sz="3600" spc="-110">
                <a:latin typeface="Trebuchet MS"/>
                <a:cs typeface="Trebuchet MS"/>
              </a:rPr>
              <a:t>will </a:t>
            </a:r>
            <a:r>
              <a:rPr dirty="0" sz="3600" spc="95">
                <a:latin typeface="Trebuchet MS"/>
                <a:cs typeface="Trebuchet MS"/>
              </a:rPr>
              <a:t>pass </a:t>
            </a:r>
            <a:r>
              <a:rPr dirty="0" sz="3600" spc="-130">
                <a:latin typeface="Trebuchet MS"/>
                <a:cs typeface="Trebuchet MS"/>
              </a:rPr>
              <a:t>for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reusing </a:t>
            </a:r>
            <a:r>
              <a:rPr dirty="0" sz="3600" spc="-105">
                <a:latin typeface="Trebuchet MS"/>
                <a:cs typeface="Trebuchet MS"/>
              </a:rPr>
              <a:t>in</a:t>
            </a:r>
            <a:r>
              <a:rPr dirty="0" sz="3600" spc="-130">
                <a:latin typeface="Trebuchet MS"/>
                <a:cs typeface="Trebuchet MS"/>
              </a:rPr>
              <a:t> the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transformers.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3884" y="6447794"/>
            <a:ext cx="292735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000" spc="-125" b="1">
                <a:solidFill>
                  <a:srgbClr val="888888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89" y="2295905"/>
            <a:ext cx="3450590" cy="1738630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ct val="91900"/>
              </a:lnSpc>
              <a:spcBef>
                <a:spcPts val="509"/>
              </a:spcBef>
            </a:pPr>
            <a:r>
              <a:rPr dirty="0" u="sng" sz="3950" spc="-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PROCESS</a:t>
            </a:r>
            <a:r>
              <a:rPr dirty="0" u="sng" sz="3950" spc="-10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3950" spc="-2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FLOW </a:t>
            </a:r>
            <a:r>
              <a:rPr dirty="0" u="none" sz="3950" spc="-1175">
                <a:solidFill>
                  <a:srgbClr val="44536A"/>
                </a:solidFill>
              </a:rPr>
              <a:t> </a:t>
            </a:r>
            <a:r>
              <a:rPr dirty="0" u="sng" sz="3950" spc="-11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CHART</a:t>
            </a:r>
            <a:r>
              <a:rPr dirty="0" u="sng" sz="3950" spc="-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3950" spc="-254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OF </a:t>
            </a:r>
            <a:r>
              <a:rPr dirty="0" u="none" sz="3950" spc="-250">
                <a:solidFill>
                  <a:srgbClr val="44536A"/>
                </a:solidFill>
              </a:rPr>
              <a:t> </a:t>
            </a:r>
            <a:r>
              <a:rPr dirty="0" u="sng" sz="3950" spc="-9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PLANT</a:t>
            </a:r>
            <a:r>
              <a:rPr dirty="0" u="sng" sz="3950" spc="-1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17170" y="6498763"/>
            <a:ext cx="246253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1746" y="6498763"/>
            <a:ext cx="17780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u="sng" sz="1200" spc="-105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97" y="6408737"/>
            <a:ext cx="140208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135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  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RECLAMATION'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3884" y="6435725"/>
            <a:ext cx="29273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25" b="1">
                <a:solidFill>
                  <a:srgbClr val="888888"/>
                </a:solidFill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1219200"/>
            <a:ext cx="6181725" cy="5086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7101" y="253111"/>
            <a:ext cx="98120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0"/>
              <a:t>TRANSFORMER</a:t>
            </a:r>
            <a:r>
              <a:rPr dirty="0" spc="-355"/>
              <a:t> </a:t>
            </a:r>
            <a:r>
              <a:rPr dirty="0" spc="-35"/>
              <a:t>OIL</a:t>
            </a:r>
            <a:r>
              <a:rPr dirty="0" spc="-225"/>
              <a:t> </a:t>
            </a:r>
            <a:r>
              <a:rPr dirty="0" spc="-140"/>
              <a:t>BEFORE</a:t>
            </a:r>
            <a:r>
              <a:rPr dirty="0" spc="-350"/>
              <a:t> </a:t>
            </a:r>
            <a:r>
              <a:rPr dirty="0" spc="15"/>
              <a:t>AND</a:t>
            </a:r>
            <a:r>
              <a:rPr dirty="0" spc="-160"/>
              <a:t> </a:t>
            </a:r>
            <a:r>
              <a:rPr dirty="0" spc="-190"/>
              <a:t>AFTER</a:t>
            </a:r>
            <a:r>
              <a:rPr dirty="0" spc="-200"/>
              <a:t> </a:t>
            </a:r>
            <a:r>
              <a:rPr dirty="0" spc="-60"/>
              <a:t>RECLAMATION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2620">
              <a:lnSpc>
                <a:spcPct val="100000"/>
              </a:lnSpc>
              <a:spcBef>
                <a:spcPts val="130"/>
              </a:spcBef>
            </a:pPr>
            <a:r>
              <a:rPr dirty="0" spc="-145"/>
              <a:t>P</a:t>
            </a:r>
            <a:r>
              <a:rPr dirty="0" spc="-15"/>
              <a:t>A</a:t>
            </a:r>
            <a:r>
              <a:rPr dirty="0" spc="15"/>
              <a:t>R</a:t>
            </a:r>
            <a:r>
              <a:rPr dirty="0" spc="-5"/>
              <a:t>A</a:t>
            </a:r>
            <a:r>
              <a:rPr dirty="0" spc="254"/>
              <a:t>M</a:t>
            </a:r>
            <a:r>
              <a:rPr dirty="0" spc="-254"/>
              <a:t>E</a:t>
            </a:r>
            <a:r>
              <a:rPr dirty="0" spc="-395"/>
              <a:t>T</a:t>
            </a:r>
            <a:r>
              <a:rPr dirty="0" spc="-254"/>
              <a:t>E</a:t>
            </a:r>
            <a:r>
              <a:rPr dirty="0" spc="20"/>
              <a:t>R</a:t>
            </a:r>
            <a:r>
              <a:rPr dirty="0" spc="65"/>
              <a:t>S</a:t>
            </a:r>
            <a:r>
              <a:rPr dirty="0" spc="-305"/>
              <a:t> </a:t>
            </a:r>
            <a:r>
              <a:rPr dirty="0" spc="-80"/>
              <a:t>O</a:t>
            </a:r>
            <a:r>
              <a:rPr dirty="0" spc="-290"/>
              <a:t>F</a:t>
            </a:r>
            <a:r>
              <a:rPr dirty="0" spc="-220"/>
              <a:t> </a:t>
            </a:r>
            <a:r>
              <a:rPr dirty="0" spc="-395"/>
              <a:t>T</a:t>
            </a:r>
            <a:r>
              <a:rPr dirty="0" spc="15"/>
              <a:t>R</a:t>
            </a:r>
            <a:r>
              <a:rPr dirty="0" spc="-5"/>
              <a:t>A</a:t>
            </a:r>
            <a:r>
              <a:rPr dirty="0" spc="80"/>
              <a:t>N</a:t>
            </a:r>
            <a:r>
              <a:rPr dirty="0" spc="30"/>
              <a:t>S</a:t>
            </a:r>
            <a:r>
              <a:rPr dirty="0" spc="-180"/>
              <a:t>F</a:t>
            </a:r>
            <a:r>
              <a:rPr dirty="0" spc="-195"/>
              <a:t>O</a:t>
            </a:r>
            <a:r>
              <a:rPr dirty="0" spc="110"/>
              <a:t>R</a:t>
            </a:r>
            <a:r>
              <a:rPr dirty="0" spc="170"/>
              <a:t>M</a:t>
            </a:r>
            <a:r>
              <a:rPr dirty="0" spc="-254"/>
              <a:t>E</a:t>
            </a:r>
            <a:r>
              <a:rPr dirty="0" spc="25"/>
              <a:t>R</a:t>
            </a:r>
            <a:r>
              <a:rPr dirty="0" spc="-360"/>
              <a:t> </a:t>
            </a:r>
            <a:r>
              <a:rPr dirty="0" spc="-80"/>
              <a:t>O</a:t>
            </a:r>
            <a:r>
              <a:rPr dirty="0" spc="80"/>
              <a:t>I</a:t>
            </a:r>
            <a:r>
              <a:rPr dirty="0" spc="-105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-114"/>
              <a:t>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9066" y="1100708"/>
          <a:ext cx="8154670" cy="530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060"/>
                <a:gridCol w="1639569"/>
                <a:gridCol w="1490345"/>
                <a:gridCol w="1192529"/>
                <a:gridCol w="1426209"/>
              </a:tblGrid>
              <a:tr h="712342">
                <a:tc rowSpan="2"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u="sng" sz="2750" spc="-1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Parameter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u="sng" sz="2750" spc="-18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u="sng" sz="275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u="sng" sz="2750" spc="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2750" spc="-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u="sng" sz="2750" spc="-9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2750" spc="-4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2750" spc="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41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476250">
                        <a:lnSpc>
                          <a:spcPct val="100899"/>
                        </a:lnSpc>
                        <a:spcBef>
                          <a:spcPts val="285"/>
                        </a:spcBef>
                      </a:pPr>
                      <a:r>
                        <a:rPr dirty="0" u="sng" sz="1800" spc="-5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Napthenic </a:t>
                      </a:r>
                      <a:r>
                        <a:rPr dirty="0" sz="1800" spc="-53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1800" spc="-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1800" spc="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1800" spc="-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u="sng" sz="1800" spc="-18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R="189865">
                        <a:lnSpc>
                          <a:spcPts val="2105"/>
                        </a:lnSpc>
                      </a:pPr>
                      <a:r>
                        <a:rPr dirty="0" sz="1800" spc="20" b="1" i="1">
                          <a:latin typeface="Trebuchet MS"/>
                          <a:cs typeface="Trebuchet MS"/>
                        </a:rPr>
                        <a:t>(A)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458470">
                        <a:lnSpc>
                          <a:spcPct val="100899"/>
                        </a:lnSpc>
                        <a:spcBef>
                          <a:spcPts val="285"/>
                        </a:spcBef>
                      </a:pPr>
                      <a:r>
                        <a:rPr dirty="0" u="sng" sz="1800" spc="-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180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u="sng" sz="1800" spc="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1800" spc="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u="sng" sz="180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dirty="0" sz="180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-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1800" spc="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1800" spc="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spc="-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1800" spc="-14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48945">
                        <a:lnSpc>
                          <a:spcPts val="2105"/>
                        </a:lnSpc>
                      </a:pPr>
                      <a:r>
                        <a:rPr dirty="0" sz="1800" spc="15" b="1" i="1">
                          <a:latin typeface="Trebuchet MS"/>
                          <a:cs typeface="Trebuchet MS"/>
                        </a:rPr>
                        <a:t>(B)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59385">
                        <a:lnSpc>
                          <a:spcPct val="100899"/>
                        </a:lnSpc>
                        <a:spcBef>
                          <a:spcPts val="285"/>
                        </a:spcBef>
                      </a:pPr>
                      <a:r>
                        <a:rPr dirty="0" u="sng" sz="1800" spc="-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180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u="sng" sz="1800" spc="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1800" spc="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u="sng" sz="1800" spc="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dirty="0" sz="180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-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1800" spc="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1800" spc="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u="sng" sz="1800" spc="-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1800" spc="-14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180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u="sng" sz="18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15875">
                        <a:lnSpc>
                          <a:spcPts val="2105"/>
                        </a:lnSpc>
                      </a:pPr>
                      <a:r>
                        <a:rPr dirty="0" sz="1800" spc="-5" b="1" i="1">
                          <a:latin typeface="Trebuchet MS"/>
                          <a:cs typeface="Trebuchet MS"/>
                        </a:rPr>
                        <a:t>(C)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800" spc="-8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Silicon</a:t>
                      </a:r>
                      <a:r>
                        <a:rPr dirty="0" u="sng" sz="1800" spc="-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-10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Oil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R="2082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5" b="1" i="1">
                          <a:latin typeface="Trebuchet MS"/>
                          <a:cs typeface="Trebuchet MS"/>
                        </a:rPr>
                        <a:t>(D)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90944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15" b="1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800" spc="20" b="1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800" spc="40" b="1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°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8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25" b="1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³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60">
                          <a:latin typeface="Trebuchet MS"/>
                          <a:cs typeface="Trebuchet MS"/>
                        </a:rPr>
                        <a:t>0.89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60">
                          <a:latin typeface="Trebuchet MS"/>
                          <a:cs typeface="Trebuchet MS"/>
                        </a:rPr>
                        <a:t>0.97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800" spc="-60">
                          <a:latin typeface="Trebuchet MS"/>
                          <a:cs typeface="Trebuchet MS"/>
                        </a:rPr>
                        <a:t>0.99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800" spc="-60">
                          <a:latin typeface="Trebuchet MS"/>
                          <a:cs typeface="Trebuchet MS"/>
                        </a:rPr>
                        <a:t>0.96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909446">
                <a:tc>
                  <a:txBody>
                    <a:bodyPr/>
                    <a:lstStyle/>
                    <a:p>
                      <a:pPr marL="92710" marR="698500">
                        <a:lnSpc>
                          <a:spcPct val="100800"/>
                        </a:lnSpc>
                        <a:spcBef>
                          <a:spcPts val="310"/>
                        </a:spcBef>
                      </a:pPr>
                      <a:r>
                        <a:rPr dirty="0" sz="1800" spc="25" b="1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15" b="1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20" b="1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 b="1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800" spc="25" b="1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800" spc="40" b="1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800" spc="-40" b="1">
                          <a:latin typeface="Trebuchet MS"/>
                          <a:cs typeface="Trebuchet MS"/>
                        </a:rPr>
                        <a:t>°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)  </a:t>
                      </a:r>
                      <a:r>
                        <a:rPr dirty="0" sz="1800" spc="-25" b="1">
                          <a:latin typeface="Trebuchet MS"/>
                          <a:cs typeface="Trebuchet MS"/>
                        </a:rPr>
                        <a:t>mm2/s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8.9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33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35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909447">
                <a:tc>
                  <a:txBody>
                    <a:bodyPr/>
                    <a:lstStyle/>
                    <a:p>
                      <a:pPr marL="92710" marR="184150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40" b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45" b="1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- 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KV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800" spc="15">
                          <a:latin typeface="Trebuchet MS"/>
                          <a:cs typeface="Trebuchet MS"/>
                        </a:rPr>
                        <a:t>&gt;70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15">
                          <a:latin typeface="Trebuchet MS"/>
                          <a:cs typeface="Trebuchet MS"/>
                        </a:rPr>
                        <a:t>&gt;75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15">
                          <a:latin typeface="Trebuchet MS"/>
                          <a:cs typeface="Trebuchet MS"/>
                        </a:rPr>
                        <a:t>&gt;75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1800" spc="20">
                          <a:latin typeface="Trebuchet MS"/>
                          <a:cs typeface="Trebuchet MS"/>
                        </a:rPr>
                        <a:t>&gt;50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909383">
                <a:tc>
                  <a:txBody>
                    <a:bodyPr/>
                    <a:lstStyle/>
                    <a:p>
                      <a:pPr marL="92710" marR="167005">
                        <a:lnSpc>
                          <a:spcPct val="100800"/>
                        </a:lnSpc>
                        <a:spcBef>
                          <a:spcPts val="330"/>
                        </a:spcBef>
                      </a:pPr>
                      <a:r>
                        <a:rPr dirty="0" sz="1800" spc="30" b="1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20" b="1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19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5" b="1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20" b="1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3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800" spc="20" b="1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800" spc="30" b="1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°</a:t>
                      </a:r>
                      <a:r>
                        <a:rPr dirty="0" sz="1800" spc="-3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800" spc="-1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ppm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70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2500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2500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200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446" y="253301"/>
            <a:ext cx="4027804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5400" spc="-50">
                <a:uFill>
                  <a:solidFill>
                    <a:srgbClr val="000000"/>
                  </a:solidFill>
                </a:uFill>
              </a:rPr>
              <a:t>CONCLUSION</a:t>
            </a:r>
            <a:endParaRPr sz="5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-114"/>
              <a:t>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667" y="2071687"/>
            <a:ext cx="10847070" cy="339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4"/>
              </a:spcBef>
            </a:pPr>
            <a:r>
              <a:rPr dirty="0" sz="4400" spc="25">
                <a:latin typeface="Trebuchet MS"/>
                <a:cs typeface="Trebuchet MS"/>
              </a:rPr>
              <a:t>w</a:t>
            </a:r>
            <a:r>
              <a:rPr dirty="0" sz="4400" spc="-170">
                <a:latin typeface="Trebuchet MS"/>
                <a:cs typeface="Trebuchet MS"/>
              </a:rPr>
              <a:t>e</a:t>
            </a:r>
            <a:r>
              <a:rPr dirty="0" sz="4400" spc="-190">
                <a:latin typeface="Trebuchet MS"/>
                <a:cs typeface="Trebuchet MS"/>
              </a:rPr>
              <a:t> </a:t>
            </a:r>
            <a:r>
              <a:rPr dirty="0" sz="4400" spc="30">
                <a:latin typeface="Trebuchet MS"/>
                <a:cs typeface="Trebuchet MS"/>
              </a:rPr>
              <a:t>ha</a:t>
            </a:r>
            <a:r>
              <a:rPr dirty="0" sz="4400" spc="-40">
                <a:latin typeface="Trebuchet MS"/>
                <a:cs typeface="Trebuchet MS"/>
              </a:rPr>
              <a:t>v</a:t>
            </a:r>
            <a:r>
              <a:rPr dirty="0" sz="4400" spc="-170">
                <a:latin typeface="Trebuchet MS"/>
                <a:cs typeface="Trebuchet MS"/>
              </a:rPr>
              <a:t>e</a:t>
            </a:r>
            <a:r>
              <a:rPr dirty="0" sz="4400" spc="-265">
                <a:latin typeface="Trebuchet MS"/>
                <a:cs typeface="Trebuchet MS"/>
              </a:rPr>
              <a:t> </a:t>
            </a:r>
            <a:r>
              <a:rPr dirty="0" sz="4400" spc="25">
                <a:latin typeface="Trebuchet MS"/>
                <a:cs typeface="Trebuchet MS"/>
              </a:rPr>
              <a:t>d</a:t>
            </a:r>
            <a:r>
              <a:rPr dirty="0" sz="4400" spc="-140">
                <a:latin typeface="Trebuchet MS"/>
                <a:cs typeface="Trebuchet MS"/>
              </a:rPr>
              <a:t>i</a:t>
            </a:r>
            <a:r>
              <a:rPr dirty="0" sz="4400" spc="20">
                <a:latin typeface="Trebuchet MS"/>
                <a:cs typeface="Trebuchet MS"/>
              </a:rPr>
              <a:t>s</a:t>
            </a:r>
            <a:r>
              <a:rPr dirty="0" sz="4400" spc="-5">
                <a:latin typeface="Trebuchet MS"/>
                <a:cs typeface="Trebuchet MS"/>
              </a:rPr>
              <a:t>c</a:t>
            </a:r>
            <a:r>
              <a:rPr dirty="0" sz="4400" spc="45">
                <a:latin typeface="Trebuchet MS"/>
                <a:cs typeface="Trebuchet MS"/>
              </a:rPr>
              <a:t>u</a:t>
            </a:r>
            <a:r>
              <a:rPr dirty="0" sz="4400" spc="40">
                <a:latin typeface="Trebuchet MS"/>
                <a:cs typeface="Trebuchet MS"/>
              </a:rPr>
              <a:t>s</a:t>
            </a:r>
            <a:r>
              <a:rPr dirty="0" sz="4400" spc="-5">
                <a:latin typeface="Trebuchet MS"/>
                <a:cs typeface="Trebuchet MS"/>
              </a:rPr>
              <a:t>s</a:t>
            </a:r>
            <a:r>
              <a:rPr dirty="0" sz="4400" spc="15">
                <a:latin typeface="Trebuchet MS"/>
                <a:cs typeface="Trebuchet MS"/>
              </a:rPr>
              <a:t>e</a:t>
            </a:r>
            <a:r>
              <a:rPr dirty="0" sz="4400" spc="50">
                <a:latin typeface="Trebuchet MS"/>
                <a:cs typeface="Trebuchet MS"/>
              </a:rPr>
              <a:t>d</a:t>
            </a:r>
            <a:r>
              <a:rPr dirty="0" sz="4400" spc="-300">
                <a:latin typeface="Trebuchet MS"/>
                <a:cs typeface="Trebuchet MS"/>
              </a:rPr>
              <a:t> </a:t>
            </a:r>
            <a:r>
              <a:rPr dirty="0" sz="4400" spc="100">
                <a:latin typeface="Trebuchet MS"/>
                <a:cs typeface="Trebuchet MS"/>
              </a:rPr>
              <a:t>a</a:t>
            </a:r>
            <a:r>
              <a:rPr dirty="0" sz="4400" spc="85">
                <a:latin typeface="Trebuchet MS"/>
                <a:cs typeface="Trebuchet MS"/>
              </a:rPr>
              <a:t>b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35">
                <a:latin typeface="Trebuchet MS"/>
                <a:cs typeface="Trebuchet MS"/>
              </a:rPr>
              <a:t>ut</a:t>
            </a:r>
            <a:r>
              <a:rPr dirty="0" sz="4400" spc="-190">
                <a:latin typeface="Trebuchet MS"/>
                <a:cs typeface="Trebuchet MS"/>
              </a:rPr>
              <a:t> </a:t>
            </a:r>
            <a:r>
              <a:rPr dirty="0" sz="4400" spc="-110">
                <a:latin typeface="Trebuchet MS"/>
                <a:cs typeface="Trebuchet MS"/>
              </a:rPr>
              <a:t>t</a:t>
            </a:r>
            <a:r>
              <a:rPr dirty="0" sz="4400" spc="-140">
                <a:latin typeface="Trebuchet MS"/>
                <a:cs typeface="Trebuchet MS"/>
              </a:rPr>
              <a:t>h</a:t>
            </a:r>
            <a:r>
              <a:rPr dirty="0" sz="4400" spc="-170">
                <a:latin typeface="Trebuchet MS"/>
                <a:cs typeface="Trebuchet MS"/>
              </a:rPr>
              <a:t>e</a:t>
            </a:r>
            <a:r>
              <a:rPr dirty="0" sz="4400" spc="-265">
                <a:latin typeface="Trebuchet MS"/>
                <a:cs typeface="Trebuchet MS"/>
              </a:rPr>
              <a:t> </a:t>
            </a:r>
            <a:r>
              <a:rPr dirty="0" sz="4400" spc="-200">
                <a:latin typeface="Trebuchet MS"/>
                <a:cs typeface="Trebuchet MS"/>
              </a:rPr>
              <a:t>t</a:t>
            </a:r>
            <a:r>
              <a:rPr dirty="0" sz="4400" spc="-254">
                <a:latin typeface="Trebuchet MS"/>
                <a:cs typeface="Trebuchet MS"/>
              </a:rPr>
              <a:t>r</a:t>
            </a:r>
            <a:r>
              <a:rPr dirty="0" sz="4400" spc="10">
                <a:latin typeface="Trebuchet MS"/>
                <a:cs typeface="Trebuchet MS"/>
              </a:rPr>
              <a:t>ans</a:t>
            </a:r>
            <a:r>
              <a:rPr dirty="0" sz="4400" spc="-65">
                <a:latin typeface="Trebuchet MS"/>
                <a:cs typeface="Trebuchet MS"/>
              </a:rPr>
              <a:t>f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60">
                <a:latin typeface="Trebuchet MS"/>
                <a:cs typeface="Trebuchet MS"/>
              </a:rPr>
              <a:t>r</a:t>
            </a:r>
            <a:r>
              <a:rPr dirty="0" sz="4400" spc="-130">
                <a:latin typeface="Trebuchet MS"/>
                <a:cs typeface="Trebuchet MS"/>
              </a:rPr>
              <a:t>m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-215">
                <a:latin typeface="Trebuchet MS"/>
                <a:cs typeface="Trebuchet MS"/>
              </a:rPr>
              <a:t>r</a:t>
            </a:r>
            <a:r>
              <a:rPr dirty="0" sz="4400" spc="-200">
                <a:latin typeface="Trebuchet MS"/>
                <a:cs typeface="Trebuchet MS"/>
              </a:rPr>
              <a:t> 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40">
                <a:latin typeface="Trebuchet MS"/>
                <a:cs typeface="Trebuchet MS"/>
              </a:rPr>
              <a:t>i</a:t>
            </a:r>
            <a:r>
              <a:rPr dirty="0" sz="4400" spc="-185">
                <a:latin typeface="Trebuchet MS"/>
                <a:cs typeface="Trebuchet MS"/>
              </a:rPr>
              <a:t>l</a:t>
            </a:r>
            <a:r>
              <a:rPr dirty="0" sz="4400" spc="-405">
                <a:latin typeface="Trebuchet MS"/>
                <a:cs typeface="Trebuchet MS"/>
              </a:rPr>
              <a:t>,  </a:t>
            </a:r>
            <a:r>
              <a:rPr dirty="0" sz="4400" spc="-140">
                <a:latin typeface="Trebuchet MS"/>
                <a:cs typeface="Trebuchet MS"/>
              </a:rPr>
              <a:t>the </a:t>
            </a:r>
            <a:r>
              <a:rPr dirty="0" sz="4400" spc="-50">
                <a:latin typeface="Trebuchet MS"/>
                <a:cs typeface="Trebuchet MS"/>
              </a:rPr>
              <a:t>contaminants </a:t>
            </a:r>
            <a:r>
              <a:rPr dirty="0" sz="4400" spc="-95">
                <a:latin typeface="Trebuchet MS"/>
                <a:cs typeface="Trebuchet MS"/>
              </a:rPr>
              <a:t>present </a:t>
            </a:r>
            <a:r>
              <a:rPr dirty="0" sz="4400" spc="-114">
                <a:latin typeface="Trebuchet MS"/>
                <a:cs typeface="Trebuchet MS"/>
              </a:rPr>
              <a:t>in </a:t>
            </a:r>
            <a:r>
              <a:rPr dirty="0" sz="4400" spc="-140">
                <a:latin typeface="Trebuchet MS"/>
                <a:cs typeface="Trebuchet MS"/>
              </a:rPr>
              <a:t>the </a:t>
            </a:r>
            <a:r>
              <a:rPr dirty="0" sz="4400" spc="-100">
                <a:latin typeface="Trebuchet MS"/>
                <a:cs typeface="Trebuchet MS"/>
              </a:rPr>
              <a:t>transformer </a:t>
            </a:r>
            <a:r>
              <a:rPr dirty="0" sz="4400" spc="-1315">
                <a:latin typeface="Trebuchet MS"/>
                <a:cs typeface="Trebuchet MS"/>
              </a:rPr>
              <a:t> 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40">
                <a:latin typeface="Trebuchet MS"/>
                <a:cs typeface="Trebuchet MS"/>
              </a:rPr>
              <a:t>i</a:t>
            </a:r>
            <a:r>
              <a:rPr dirty="0" sz="4400" spc="-185">
                <a:latin typeface="Trebuchet MS"/>
                <a:cs typeface="Trebuchet MS"/>
              </a:rPr>
              <a:t>l</a:t>
            </a:r>
            <a:r>
              <a:rPr dirty="0" sz="4400" spc="-459">
                <a:latin typeface="Trebuchet MS"/>
                <a:cs typeface="Trebuchet MS"/>
              </a:rPr>
              <a:t>,</a:t>
            </a:r>
            <a:r>
              <a:rPr dirty="0" sz="4400" spc="-235">
                <a:latin typeface="Trebuchet MS"/>
                <a:cs typeface="Trebuchet MS"/>
              </a:rPr>
              <a:t> </a:t>
            </a:r>
            <a:r>
              <a:rPr dirty="0" sz="4400" spc="90">
                <a:latin typeface="Trebuchet MS"/>
                <a:cs typeface="Trebuchet MS"/>
              </a:rPr>
              <a:t>w</a:t>
            </a:r>
            <a:r>
              <a:rPr dirty="0" sz="4400" spc="-160">
                <a:latin typeface="Trebuchet MS"/>
                <a:cs typeface="Trebuchet MS"/>
              </a:rPr>
              <a:t>h</a:t>
            </a:r>
            <a:r>
              <a:rPr dirty="0" sz="4400" spc="-25">
                <a:latin typeface="Trebuchet MS"/>
                <a:cs typeface="Trebuchet MS"/>
              </a:rPr>
              <a:t>y</a:t>
            </a:r>
            <a:r>
              <a:rPr dirty="0" sz="4400" spc="-175">
                <a:latin typeface="Trebuchet MS"/>
                <a:cs typeface="Trebuchet MS"/>
              </a:rPr>
              <a:t> </a:t>
            </a:r>
            <a:r>
              <a:rPr dirty="0" sz="4400" spc="-200">
                <a:latin typeface="Trebuchet MS"/>
                <a:cs typeface="Trebuchet MS"/>
              </a:rPr>
              <a:t>t</a:t>
            </a:r>
            <a:r>
              <a:rPr dirty="0" sz="4400" spc="-254">
                <a:latin typeface="Trebuchet MS"/>
                <a:cs typeface="Trebuchet MS"/>
              </a:rPr>
              <a:t>r</a:t>
            </a:r>
            <a:r>
              <a:rPr dirty="0" sz="4400" spc="80">
                <a:latin typeface="Trebuchet MS"/>
                <a:cs typeface="Trebuchet MS"/>
              </a:rPr>
              <a:t>an</a:t>
            </a:r>
            <a:r>
              <a:rPr dirty="0" sz="4400" spc="70">
                <a:latin typeface="Trebuchet MS"/>
                <a:cs typeface="Trebuchet MS"/>
              </a:rPr>
              <a:t>s</a:t>
            </a:r>
            <a:r>
              <a:rPr dirty="0" sz="4400" spc="-280">
                <a:latin typeface="Trebuchet MS"/>
                <a:cs typeface="Trebuchet MS"/>
              </a:rPr>
              <a:t>f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60">
                <a:latin typeface="Trebuchet MS"/>
                <a:cs typeface="Trebuchet MS"/>
              </a:rPr>
              <a:t>rme</a:t>
            </a:r>
            <a:r>
              <a:rPr dirty="0" sz="4400" spc="-100">
                <a:latin typeface="Trebuchet MS"/>
                <a:cs typeface="Trebuchet MS"/>
              </a:rPr>
              <a:t>r</a:t>
            </a:r>
            <a:r>
              <a:rPr dirty="0" sz="4400" spc="-270">
                <a:latin typeface="Trebuchet MS"/>
                <a:cs typeface="Trebuchet MS"/>
              </a:rPr>
              <a:t> 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40">
                <a:latin typeface="Trebuchet MS"/>
                <a:cs typeface="Trebuchet MS"/>
              </a:rPr>
              <a:t>i</a:t>
            </a:r>
            <a:r>
              <a:rPr dirty="0" sz="4400" spc="-200">
                <a:latin typeface="Trebuchet MS"/>
                <a:cs typeface="Trebuchet MS"/>
              </a:rPr>
              <a:t>l</a:t>
            </a:r>
            <a:r>
              <a:rPr dirty="0" sz="4400" spc="-185">
                <a:latin typeface="Trebuchet MS"/>
                <a:cs typeface="Trebuchet MS"/>
              </a:rPr>
              <a:t> </a:t>
            </a:r>
            <a:r>
              <a:rPr dirty="0" sz="4400" spc="-135">
                <a:latin typeface="Trebuchet MS"/>
                <a:cs typeface="Trebuchet MS"/>
              </a:rPr>
              <a:t>n</a:t>
            </a:r>
            <a:r>
              <a:rPr dirty="0" sz="4400" spc="-110">
                <a:latin typeface="Trebuchet MS"/>
                <a:cs typeface="Trebuchet MS"/>
              </a:rPr>
              <a:t>e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20">
                <a:latin typeface="Trebuchet MS"/>
                <a:cs typeface="Trebuchet MS"/>
              </a:rPr>
              <a:t>d</a:t>
            </a:r>
            <a:r>
              <a:rPr dirty="0" sz="4400" spc="160">
                <a:latin typeface="Trebuchet MS"/>
                <a:cs typeface="Trebuchet MS"/>
              </a:rPr>
              <a:t>s</a:t>
            </a:r>
            <a:r>
              <a:rPr dirty="0" sz="4400" spc="-345">
                <a:latin typeface="Trebuchet MS"/>
                <a:cs typeface="Trebuchet MS"/>
              </a:rPr>
              <a:t> </a:t>
            </a:r>
            <a:r>
              <a:rPr dirty="0" sz="4400" spc="-245">
                <a:latin typeface="Trebuchet MS"/>
                <a:cs typeface="Trebuchet MS"/>
              </a:rPr>
              <a:t>t</a:t>
            </a:r>
            <a:r>
              <a:rPr dirty="0" sz="4400">
                <a:latin typeface="Trebuchet MS"/>
                <a:cs typeface="Trebuchet MS"/>
              </a:rPr>
              <a:t>o</a:t>
            </a:r>
            <a:r>
              <a:rPr dirty="0" sz="4400" spc="-170">
                <a:latin typeface="Trebuchet MS"/>
                <a:cs typeface="Trebuchet MS"/>
              </a:rPr>
              <a:t> </a:t>
            </a:r>
            <a:r>
              <a:rPr dirty="0" sz="4400" spc="20">
                <a:latin typeface="Trebuchet MS"/>
                <a:cs typeface="Trebuchet MS"/>
              </a:rPr>
              <a:t>b</a:t>
            </a:r>
            <a:r>
              <a:rPr dirty="0" sz="4400" spc="-120">
                <a:latin typeface="Trebuchet MS"/>
                <a:cs typeface="Trebuchet MS"/>
              </a:rPr>
              <a:t>e  </a:t>
            </a:r>
            <a:r>
              <a:rPr dirty="0" sz="4400" spc="-290">
                <a:latin typeface="Trebuchet MS"/>
                <a:cs typeface="Trebuchet MS"/>
              </a:rPr>
              <a:t>r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-155">
                <a:latin typeface="Trebuchet MS"/>
                <a:cs typeface="Trebuchet MS"/>
              </a:rPr>
              <a:t>c</a:t>
            </a:r>
            <a:r>
              <a:rPr dirty="0" sz="4400" spc="-185">
                <a:latin typeface="Trebuchet MS"/>
                <a:cs typeface="Trebuchet MS"/>
              </a:rPr>
              <a:t>l</a:t>
            </a:r>
            <a:r>
              <a:rPr dirty="0" sz="4400" spc="5">
                <a:latin typeface="Trebuchet MS"/>
                <a:cs typeface="Trebuchet MS"/>
              </a:rPr>
              <a:t>a</a:t>
            </a:r>
            <a:r>
              <a:rPr dirty="0" sz="4400" spc="10">
                <a:latin typeface="Trebuchet MS"/>
                <a:cs typeface="Trebuchet MS"/>
              </a:rPr>
              <a:t>i</a:t>
            </a:r>
            <a:r>
              <a:rPr dirty="0" sz="4400" spc="20">
                <a:latin typeface="Trebuchet MS"/>
                <a:cs typeface="Trebuchet MS"/>
              </a:rPr>
              <a:t>m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45">
                <a:latin typeface="Trebuchet MS"/>
                <a:cs typeface="Trebuchet MS"/>
              </a:rPr>
              <a:t>d</a:t>
            </a:r>
            <a:r>
              <a:rPr dirty="0" sz="4400" spc="-355">
                <a:latin typeface="Trebuchet MS"/>
                <a:cs typeface="Trebuchet MS"/>
              </a:rPr>
              <a:t> </a:t>
            </a:r>
            <a:r>
              <a:rPr dirty="0" sz="4400" spc="35">
                <a:latin typeface="Trebuchet MS"/>
                <a:cs typeface="Trebuchet MS"/>
              </a:rPr>
              <a:t>an</a:t>
            </a:r>
            <a:r>
              <a:rPr dirty="0" sz="4400" spc="45">
                <a:latin typeface="Trebuchet MS"/>
                <a:cs typeface="Trebuchet MS"/>
              </a:rPr>
              <a:t>d</a:t>
            </a:r>
            <a:r>
              <a:rPr dirty="0" sz="4400" spc="-210">
                <a:latin typeface="Trebuchet MS"/>
                <a:cs typeface="Trebuchet MS"/>
              </a:rPr>
              <a:t> </a:t>
            </a:r>
            <a:r>
              <a:rPr dirty="0" sz="4400" spc="-50">
                <a:latin typeface="Trebuchet MS"/>
                <a:cs typeface="Trebuchet MS"/>
              </a:rPr>
              <a:t>h</a:t>
            </a:r>
            <a:r>
              <a:rPr dirty="0" sz="4400" spc="-145">
                <a:latin typeface="Trebuchet MS"/>
                <a:cs typeface="Trebuchet MS"/>
              </a:rPr>
              <a:t>o</a:t>
            </a:r>
            <a:r>
              <a:rPr dirty="0" sz="4400" spc="85">
                <a:latin typeface="Trebuchet MS"/>
                <a:cs typeface="Trebuchet MS"/>
              </a:rPr>
              <a:t>w</a:t>
            </a:r>
            <a:r>
              <a:rPr dirty="0" sz="4400" spc="-125">
                <a:latin typeface="Trebuchet MS"/>
                <a:cs typeface="Trebuchet MS"/>
              </a:rPr>
              <a:t> </a:t>
            </a:r>
            <a:r>
              <a:rPr dirty="0" sz="4400" spc="-200">
                <a:latin typeface="Trebuchet MS"/>
                <a:cs typeface="Trebuchet MS"/>
              </a:rPr>
              <a:t>t</a:t>
            </a:r>
            <a:r>
              <a:rPr dirty="0" sz="4400" spc="-254">
                <a:latin typeface="Trebuchet MS"/>
                <a:cs typeface="Trebuchet MS"/>
              </a:rPr>
              <a:t>r</a:t>
            </a:r>
            <a:r>
              <a:rPr dirty="0" sz="4400" spc="80">
                <a:latin typeface="Trebuchet MS"/>
                <a:cs typeface="Trebuchet MS"/>
              </a:rPr>
              <a:t>an</a:t>
            </a:r>
            <a:r>
              <a:rPr dirty="0" sz="4400" spc="70">
                <a:latin typeface="Trebuchet MS"/>
                <a:cs typeface="Trebuchet MS"/>
              </a:rPr>
              <a:t>s</a:t>
            </a:r>
            <a:r>
              <a:rPr dirty="0" sz="4400" spc="-280">
                <a:latin typeface="Trebuchet MS"/>
                <a:cs typeface="Trebuchet MS"/>
              </a:rPr>
              <a:t>f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60">
                <a:latin typeface="Trebuchet MS"/>
                <a:cs typeface="Trebuchet MS"/>
              </a:rPr>
              <a:t>rme</a:t>
            </a:r>
            <a:r>
              <a:rPr dirty="0" sz="4400" spc="-100">
                <a:latin typeface="Trebuchet MS"/>
                <a:cs typeface="Trebuchet MS"/>
              </a:rPr>
              <a:t>r</a:t>
            </a:r>
            <a:r>
              <a:rPr dirty="0" sz="4400" spc="-265">
                <a:latin typeface="Trebuchet MS"/>
                <a:cs typeface="Trebuchet MS"/>
              </a:rPr>
              <a:t> 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35">
                <a:latin typeface="Trebuchet MS"/>
                <a:cs typeface="Trebuchet MS"/>
              </a:rPr>
              <a:t>i</a:t>
            </a:r>
            <a:r>
              <a:rPr dirty="0" sz="4400" spc="-200">
                <a:latin typeface="Trebuchet MS"/>
                <a:cs typeface="Trebuchet MS"/>
              </a:rPr>
              <a:t>l</a:t>
            </a:r>
            <a:r>
              <a:rPr dirty="0" sz="4400" spc="-175">
                <a:latin typeface="Trebuchet MS"/>
                <a:cs typeface="Trebuchet MS"/>
              </a:rPr>
              <a:t> </a:t>
            </a:r>
            <a:r>
              <a:rPr dirty="0" sz="4400" spc="-185">
                <a:latin typeface="Trebuchet MS"/>
                <a:cs typeface="Trebuchet MS"/>
              </a:rPr>
              <a:t>fi</a:t>
            </a:r>
            <a:r>
              <a:rPr dirty="0" sz="4400" spc="-140">
                <a:latin typeface="Trebuchet MS"/>
                <a:cs typeface="Trebuchet MS"/>
              </a:rPr>
              <a:t>l</a:t>
            </a:r>
            <a:r>
              <a:rPr dirty="0" sz="4400" spc="-200">
                <a:latin typeface="Trebuchet MS"/>
                <a:cs typeface="Trebuchet MS"/>
              </a:rPr>
              <a:t>t</a:t>
            </a:r>
            <a:r>
              <a:rPr dirty="0" sz="4400" spc="-254">
                <a:latin typeface="Trebuchet MS"/>
                <a:cs typeface="Trebuchet MS"/>
              </a:rPr>
              <a:t>r</a:t>
            </a:r>
            <a:r>
              <a:rPr dirty="0" sz="4400" spc="-65">
                <a:latin typeface="Trebuchet MS"/>
                <a:cs typeface="Trebuchet MS"/>
              </a:rPr>
              <a:t>at</a:t>
            </a:r>
            <a:r>
              <a:rPr dirty="0" sz="4400" spc="-20">
                <a:latin typeface="Trebuchet MS"/>
                <a:cs typeface="Trebuchet MS"/>
              </a:rPr>
              <a:t>i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60">
                <a:latin typeface="Trebuchet MS"/>
                <a:cs typeface="Trebuchet MS"/>
              </a:rPr>
              <a:t>n  </a:t>
            </a:r>
            <a:r>
              <a:rPr dirty="0" sz="4400" spc="20">
                <a:latin typeface="Trebuchet MS"/>
                <a:cs typeface="Trebuchet MS"/>
              </a:rPr>
              <a:t>m</a:t>
            </a:r>
            <a:r>
              <a:rPr dirty="0" sz="4400" spc="20">
                <a:latin typeface="Trebuchet MS"/>
                <a:cs typeface="Trebuchet MS"/>
              </a:rPr>
              <a:t>a</a:t>
            </a:r>
            <a:r>
              <a:rPr dirty="0" sz="4400" spc="-15">
                <a:latin typeface="Trebuchet MS"/>
                <a:cs typeface="Trebuchet MS"/>
              </a:rPr>
              <a:t>c</a:t>
            </a:r>
            <a:r>
              <a:rPr dirty="0" sz="4400" spc="-160">
                <a:latin typeface="Trebuchet MS"/>
                <a:cs typeface="Trebuchet MS"/>
              </a:rPr>
              <a:t>h</a:t>
            </a:r>
            <a:r>
              <a:rPr dirty="0" sz="4400" spc="-60">
                <a:latin typeface="Trebuchet MS"/>
                <a:cs typeface="Trebuchet MS"/>
              </a:rPr>
              <a:t>i</a:t>
            </a:r>
            <a:r>
              <a:rPr dirty="0" sz="4400" spc="-135">
                <a:latin typeface="Trebuchet MS"/>
                <a:cs typeface="Trebuchet MS"/>
              </a:rPr>
              <a:t>n</a:t>
            </a:r>
            <a:r>
              <a:rPr dirty="0" sz="4400" spc="-130">
                <a:latin typeface="Trebuchet MS"/>
                <a:cs typeface="Trebuchet MS"/>
              </a:rPr>
              <a:t>e</a:t>
            </a:r>
            <a:r>
              <a:rPr dirty="0" sz="4400" spc="-254">
                <a:latin typeface="Trebuchet MS"/>
                <a:cs typeface="Trebuchet MS"/>
              </a:rPr>
              <a:t> </a:t>
            </a:r>
            <a:r>
              <a:rPr dirty="0" sz="4400" spc="-290">
                <a:latin typeface="Trebuchet MS"/>
                <a:cs typeface="Trebuchet MS"/>
              </a:rPr>
              <a:t>r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-155">
                <a:latin typeface="Trebuchet MS"/>
                <a:cs typeface="Trebuchet MS"/>
              </a:rPr>
              <a:t>c</a:t>
            </a:r>
            <a:r>
              <a:rPr dirty="0" sz="4400" spc="-185">
                <a:latin typeface="Trebuchet MS"/>
                <a:cs typeface="Trebuchet MS"/>
              </a:rPr>
              <a:t>l</a:t>
            </a:r>
            <a:r>
              <a:rPr dirty="0" sz="4400" spc="5">
                <a:latin typeface="Trebuchet MS"/>
                <a:cs typeface="Trebuchet MS"/>
              </a:rPr>
              <a:t>a</a:t>
            </a:r>
            <a:r>
              <a:rPr dirty="0" sz="4400" spc="10">
                <a:latin typeface="Trebuchet MS"/>
                <a:cs typeface="Trebuchet MS"/>
              </a:rPr>
              <a:t>i</a:t>
            </a:r>
            <a:r>
              <a:rPr dirty="0" sz="4400" spc="20">
                <a:latin typeface="Trebuchet MS"/>
                <a:cs typeface="Trebuchet MS"/>
              </a:rPr>
              <a:t>m</a:t>
            </a:r>
            <a:r>
              <a:rPr dirty="0" sz="4400" spc="-160">
                <a:latin typeface="Trebuchet MS"/>
                <a:cs typeface="Trebuchet MS"/>
              </a:rPr>
              <a:t>e</a:t>
            </a:r>
            <a:r>
              <a:rPr dirty="0" sz="4400" spc="45">
                <a:latin typeface="Trebuchet MS"/>
                <a:cs typeface="Trebuchet MS"/>
              </a:rPr>
              <a:t>d</a:t>
            </a:r>
            <a:r>
              <a:rPr dirty="0" sz="4400" spc="-380">
                <a:latin typeface="Trebuchet MS"/>
                <a:cs typeface="Trebuchet MS"/>
              </a:rPr>
              <a:t> </a:t>
            </a:r>
            <a:r>
              <a:rPr dirty="0" sz="4400" spc="-114">
                <a:latin typeface="Trebuchet MS"/>
                <a:cs typeface="Trebuchet MS"/>
              </a:rPr>
              <a:t>t</a:t>
            </a:r>
            <a:r>
              <a:rPr dirty="0" sz="4400" spc="-140">
                <a:latin typeface="Trebuchet MS"/>
                <a:cs typeface="Trebuchet MS"/>
              </a:rPr>
              <a:t>h</a:t>
            </a:r>
            <a:r>
              <a:rPr dirty="0" sz="4400" spc="-170">
                <a:latin typeface="Trebuchet MS"/>
                <a:cs typeface="Trebuchet MS"/>
              </a:rPr>
              <a:t>e</a:t>
            </a:r>
            <a:r>
              <a:rPr dirty="0" sz="4400" spc="-190">
                <a:latin typeface="Trebuchet MS"/>
                <a:cs typeface="Trebuchet MS"/>
              </a:rPr>
              <a:t> </a:t>
            </a:r>
            <a:r>
              <a:rPr dirty="0" sz="4400" spc="-200">
                <a:latin typeface="Trebuchet MS"/>
                <a:cs typeface="Trebuchet MS"/>
              </a:rPr>
              <a:t>t</a:t>
            </a:r>
            <a:r>
              <a:rPr dirty="0" sz="4400" spc="-254">
                <a:latin typeface="Trebuchet MS"/>
                <a:cs typeface="Trebuchet MS"/>
              </a:rPr>
              <a:t>r</a:t>
            </a:r>
            <a:r>
              <a:rPr dirty="0" sz="4400" spc="80">
                <a:latin typeface="Trebuchet MS"/>
                <a:cs typeface="Trebuchet MS"/>
              </a:rPr>
              <a:t>an</a:t>
            </a:r>
            <a:r>
              <a:rPr dirty="0" sz="4400" spc="70">
                <a:latin typeface="Trebuchet MS"/>
                <a:cs typeface="Trebuchet MS"/>
              </a:rPr>
              <a:t>s</a:t>
            </a:r>
            <a:r>
              <a:rPr dirty="0" sz="4400" spc="-280">
                <a:latin typeface="Trebuchet MS"/>
                <a:cs typeface="Trebuchet MS"/>
              </a:rPr>
              <a:t>f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60">
                <a:latin typeface="Trebuchet MS"/>
                <a:cs typeface="Trebuchet MS"/>
              </a:rPr>
              <a:t>rme</a:t>
            </a:r>
            <a:r>
              <a:rPr dirty="0" sz="4400" spc="-100">
                <a:latin typeface="Trebuchet MS"/>
                <a:cs typeface="Trebuchet MS"/>
              </a:rPr>
              <a:t>r</a:t>
            </a:r>
            <a:r>
              <a:rPr dirty="0" sz="4400" spc="-270">
                <a:latin typeface="Trebuchet MS"/>
                <a:cs typeface="Trebuchet MS"/>
              </a:rPr>
              <a:t> </a:t>
            </a:r>
            <a:r>
              <a:rPr dirty="0" sz="4400" spc="-40">
                <a:latin typeface="Trebuchet MS"/>
                <a:cs typeface="Trebuchet MS"/>
              </a:rPr>
              <a:t>o</a:t>
            </a:r>
            <a:r>
              <a:rPr dirty="0" sz="4400" spc="-140">
                <a:latin typeface="Trebuchet MS"/>
                <a:cs typeface="Trebuchet MS"/>
              </a:rPr>
              <a:t>i</a:t>
            </a:r>
            <a:r>
              <a:rPr dirty="0" sz="4400" spc="-185">
                <a:latin typeface="Trebuchet MS"/>
                <a:cs typeface="Trebuchet MS"/>
              </a:rPr>
              <a:t>l</a:t>
            </a:r>
            <a:r>
              <a:rPr dirty="0" sz="4400" spc="-459">
                <a:latin typeface="Trebuchet MS"/>
                <a:cs typeface="Trebuchet MS"/>
              </a:rPr>
              <a:t>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4390" y="680021"/>
            <a:ext cx="3865245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5400" spc="-210">
                <a:uFill>
                  <a:solidFill>
                    <a:srgbClr val="000000"/>
                  </a:solidFill>
                </a:uFill>
              </a:rPr>
              <a:t>REFERENCES</a:t>
            </a:r>
            <a:endParaRPr sz="5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pc="-114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22" y="6514638"/>
            <a:ext cx="245999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7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67690" indent="-366395">
              <a:lnSpc>
                <a:spcPct val="100000"/>
              </a:lnSpc>
              <a:spcBef>
                <a:spcPts val="125"/>
              </a:spcBef>
              <a:buSzPct val="96875"/>
              <a:buFont typeface="Wingdings"/>
              <a:buChar char=""/>
              <a:tabLst>
                <a:tab pos="568325" algn="l"/>
              </a:tabLst>
            </a:pPr>
            <a:r>
              <a:rPr dirty="0" spc="165"/>
              <a:t>Ma</a:t>
            </a:r>
            <a:r>
              <a:rPr dirty="0" spc="175"/>
              <a:t>n</a:t>
            </a:r>
            <a:r>
              <a:rPr dirty="0" spc="85"/>
              <a:t>sa</a:t>
            </a:r>
            <a:r>
              <a:rPr dirty="0" spc="85"/>
              <a:t>p</a:t>
            </a:r>
            <a:r>
              <a:rPr dirty="0" spc="-105"/>
              <a:t>u</a:t>
            </a:r>
            <a:r>
              <a:rPr dirty="0" spc="-200"/>
              <a:t>r</a:t>
            </a:r>
            <a:r>
              <a:rPr dirty="0" spc="55"/>
              <a:t>a</a:t>
            </a:r>
            <a:r>
              <a:rPr dirty="0" spc="95"/>
              <a:t>m</a:t>
            </a:r>
            <a:r>
              <a:rPr dirty="0" spc="-275"/>
              <a:t> </a:t>
            </a:r>
            <a:r>
              <a:rPr dirty="0" spc="-60"/>
              <a:t>P</a:t>
            </a:r>
            <a:r>
              <a:rPr dirty="0" spc="-100"/>
              <a:t>e</a:t>
            </a:r>
            <a:r>
              <a:rPr dirty="0" spc="-145"/>
              <a:t>t</a:t>
            </a:r>
            <a:r>
              <a:rPr dirty="0" spc="-195"/>
              <a:t>r</a:t>
            </a:r>
            <a:r>
              <a:rPr dirty="0" spc="-50"/>
              <a:t>oc</a:t>
            </a:r>
            <a:r>
              <a:rPr dirty="0" spc="-10"/>
              <a:t>h</a:t>
            </a:r>
            <a:r>
              <a:rPr dirty="0" spc="-100"/>
              <a:t>e</a:t>
            </a:r>
            <a:r>
              <a:rPr dirty="0" spc="30"/>
              <a:t>m</a:t>
            </a:r>
            <a:r>
              <a:rPr dirty="0" spc="-280"/>
              <a:t> </a:t>
            </a:r>
            <a:r>
              <a:rPr dirty="0" spc="-40"/>
              <a:t>Pv</a:t>
            </a:r>
            <a:r>
              <a:rPr dirty="0" spc="25"/>
              <a:t>t</a:t>
            </a:r>
            <a:r>
              <a:rPr dirty="0" spc="-335"/>
              <a:t>.</a:t>
            </a:r>
            <a:r>
              <a:rPr dirty="0" spc="-85"/>
              <a:t> </a:t>
            </a:r>
            <a:r>
              <a:rPr dirty="0" spc="-125"/>
              <a:t>L</a:t>
            </a:r>
            <a:r>
              <a:rPr dirty="0" spc="-220"/>
              <a:t>t</a:t>
            </a:r>
            <a:r>
              <a:rPr dirty="0" spc="10"/>
              <a:t>d</a:t>
            </a:r>
            <a:r>
              <a:rPr dirty="0" spc="-335"/>
              <a:t>.</a:t>
            </a:r>
          </a:p>
          <a:p>
            <a:pPr marL="189230">
              <a:lnSpc>
                <a:spcPct val="100000"/>
              </a:lnSpc>
              <a:buFont typeface="Wingdings"/>
              <a:buChar char=""/>
            </a:pPr>
            <a:endParaRPr sz="3800"/>
          </a:p>
          <a:p>
            <a:pPr marL="567690" indent="-366395">
              <a:lnSpc>
                <a:spcPct val="100000"/>
              </a:lnSpc>
              <a:spcBef>
                <a:spcPts val="3240"/>
              </a:spcBef>
              <a:buSzPct val="96875"/>
              <a:buFont typeface="Wingdings"/>
              <a:buChar char=""/>
              <a:tabLst>
                <a:tab pos="568325" algn="l"/>
              </a:tabLst>
            </a:pPr>
            <a:r>
              <a:rPr dirty="0" spc="-35"/>
              <a:t>Google</a:t>
            </a:r>
          </a:p>
          <a:p>
            <a:pPr marL="189230">
              <a:lnSpc>
                <a:spcPct val="100000"/>
              </a:lnSpc>
              <a:buFont typeface="Wingdings"/>
              <a:buChar char=""/>
            </a:pPr>
            <a:endParaRPr sz="3900"/>
          </a:p>
          <a:p>
            <a:pPr marL="567690" indent="-366395">
              <a:lnSpc>
                <a:spcPct val="100000"/>
              </a:lnSpc>
              <a:spcBef>
                <a:spcPts val="3195"/>
              </a:spcBef>
              <a:buSzPct val="96875"/>
              <a:buFont typeface="Wingdings"/>
              <a:buChar char=""/>
              <a:tabLst>
                <a:tab pos="568325" algn="l"/>
              </a:tabLst>
            </a:pPr>
            <a:r>
              <a:rPr dirty="0" spc="5"/>
              <a:t>SSRG-IJEEE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1765" y="460057"/>
            <a:ext cx="350583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800" spc="55">
                <a:solidFill>
                  <a:srgbClr val="44536A"/>
                </a:solidFill>
              </a:rPr>
              <a:t>C</a:t>
            </a:r>
            <a:r>
              <a:rPr dirty="0" u="none" sz="4800" spc="-305">
                <a:solidFill>
                  <a:srgbClr val="44536A"/>
                </a:solidFill>
              </a:rPr>
              <a:t>E</a:t>
            </a:r>
            <a:r>
              <a:rPr dirty="0" u="none" sz="4800" spc="-305">
                <a:solidFill>
                  <a:srgbClr val="44536A"/>
                </a:solidFill>
              </a:rPr>
              <a:t>R</a:t>
            </a:r>
            <a:r>
              <a:rPr dirty="0" u="none" sz="4800" spc="-285">
                <a:solidFill>
                  <a:srgbClr val="44536A"/>
                </a:solidFill>
              </a:rPr>
              <a:t>T</a:t>
            </a:r>
            <a:r>
              <a:rPr dirty="0" u="none" sz="4800" spc="155">
                <a:solidFill>
                  <a:srgbClr val="44536A"/>
                </a:solidFill>
              </a:rPr>
              <a:t>I</a:t>
            </a:r>
            <a:r>
              <a:rPr dirty="0" u="none" sz="4800" spc="-415">
                <a:solidFill>
                  <a:srgbClr val="44536A"/>
                </a:solidFill>
              </a:rPr>
              <a:t>F</a:t>
            </a:r>
            <a:r>
              <a:rPr dirty="0" u="none" sz="4800" spc="80">
                <a:solidFill>
                  <a:srgbClr val="44536A"/>
                </a:solidFill>
              </a:rPr>
              <a:t>I</a:t>
            </a:r>
            <a:r>
              <a:rPr dirty="0" u="none" sz="4800" spc="130">
                <a:solidFill>
                  <a:srgbClr val="44536A"/>
                </a:solidFill>
              </a:rPr>
              <a:t>C</a:t>
            </a:r>
            <a:r>
              <a:rPr dirty="0" u="none" sz="4800" spc="-320">
                <a:solidFill>
                  <a:srgbClr val="44536A"/>
                </a:solidFill>
              </a:rPr>
              <a:t>A</a:t>
            </a:r>
            <a:r>
              <a:rPr dirty="0" u="none" sz="4800" spc="-600">
                <a:solidFill>
                  <a:srgbClr val="44536A"/>
                </a:solidFill>
              </a:rPr>
              <a:t>T</a:t>
            </a:r>
            <a:r>
              <a:rPr dirty="0" u="none" sz="4800" spc="-405">
                <a:solidFill>
                  <a:srgbClr val="44536A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009766" y="1100836"/>
            <a:ext cx="3486150" cy="19050"/>
          </a:xfrm>
          <a:custGeom>
            <a:avLst/>
            <a:gdLst/>
            <a:ahLst/>
            <a:cxnLst/>
            <a:rect l="l" t="t" r="r" b="b"/>
            <a:pathLst>
              <a:path w="3486150" h="19050">
                <a:moveTo>
                  <a:pt x="3486150" y="0"/>
                </a:moveTo>
                <a:lnTo>
                  <a:pt x="0" y="0"/>
                </a:lnTo>
                <a:lnTo>
                  <a:pt x="0" y="19050"/>
                </a:lnTo>
                <a:lnTo>
                  <a:pt x="3486150" y="19050"/>
                </a:lnTo>
                <a:lnTo>
                  <a:pt x="348615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62525" y="1499806"/>
            <a:ext cx="7016115" cy="335851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65"/>
              </a:spcBef>
            </a:pP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This</a:t>
            </a:r>
            <a:r>
              <a:rPr dirty="0" sz="2000" spc="-1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Certify</a:t>
            </a:r>
            <a:r>
              <a:rPr dirty="0" sz="2000" spc="-2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that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Mr.</a:t>
            </a:r>
            <a:r>
              <a:rPr dirty="0" sz="2000" spc="-8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44536A"/>
                </a:solidFill>
                <a:latin typeface="Trebuchet MS"/>
                <a:cs typeface="Trebuchet MS"/>
              </a:rPr>
              <a:t>Roshan</a:t>
            </a:r>
            <a:r>
              <a:rPr dirty="0" sz="2000" spc="-25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44536A"/>
                </a:solidFill>
                <a:latin typeface="Trebuchet MS"/>
                <a:cs typeface="Trebuchet MS"/>
              </a:rPr>
              <a:t>Bhujang</a:t>
            </a:r>
            <a:r>
              <a:rPr dirty="0" sz="2000" spc="-15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Pursuing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Bachelor </a:t>
            </a:r>
            <a:r>
              <a:rPr dirty="0" sz="2000" spc="-58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75" b="1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25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10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190" b="1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25" b="1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22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95" b="1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50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35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235" b="1">
                <a:solidFill>
                  <a:srgbClr val="44536A"/>
                </a:solidFill>
                <a:latin typeface="Trebuchet MS"/>
                <a:cs typeface="Trebuchet MS"/>
              </a:rPr>
              <a:t>-</a:t>
            </a:r>
            <a:r>
              <a:rPr dirty="0" sz="2000" spc="-55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5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125" b="1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21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90" b="1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ee</a:t>
            </a:r>
            <a:r>
              <a:rPr dirty="0" sz="2000" spc="-110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25" b="1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21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m  </a:t>
            </a:r>
            <a:r>
              <a:rPr dirty="0" sz="2000" spc="60" b="1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105" b="1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204" b="1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5" b="1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35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90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18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75" b="1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95" b="1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240" b="1">
                <a:solidFill>
                  <a:srgbClr val="44536A"/>
                </a:solidFill>
                <a:latin typeface="Trebuchet MS"/>
                <a:cs typeface="Trebuchet MS"/>
              </a:rPr>
              <a:t>-</a:t>
            </a:r>
            <a:r>
              <a:rPr dirty="0" sz="2000" spc="45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-65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80" b="1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75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20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130" b="1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22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80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20" b="1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-65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5" b="1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45" b="1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25" b="1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204" b="1">
                <a:solidFill>
                  <a:srgbClr val="44536A"/>
                </a:solidFill>
                <a:latin typeface="Trebuchet MS"/>
                <a:cs typeface="Trebuchet MS"/>
              </a:rPr>
              <a:t>,</a:t>
            </a:r>
            <a:r>
              <a:rPr dirty="0" sz="2000" spc="-16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v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110" b="1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20" b="1">
                <a:solidFill>
                  <a:srgbClr val="44536A"/>
                </a:solidFill>
                <a:latin typeface="Trebuchet MS"/>
                <a:cs typeface="Trebuchet MS"/>
              </a:rPr>
              <a:t>y  </a:t>
            </a:r>
            <a:r>
              <a:rPr dirty="0" sz="2000" spc="-20" b="1">
                <a:solidFill>
                  <a:srgbClr val="44536A"/>
                </a:solidFill>
                <a:latin typeface="Trebuchet MS"/>
                <a:cs typeface="Trebuchet MS"/>
              </a:rPr>
              <a:t>Institute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000" spc="-40" b="1">
                <a:solidFill>
                  <a:srgbClr val="44536A"/>
                </a:solidFill>
                <a:latin typeface="Trebuchet MS"/>
                <a:cs typeface="Trebuchet MS"/>
              </a:rPr>
              <a:t>Technology, </a:t>
            </a:r>
            <a:r>
              <a:rPr dirty="0" sz="2000" spc="-50" b="1">
                <a:solidFill>
                  <a:srgbClr val="44536A"/>
                </a:solidFill>
                <a:latin typeface="Trebuchet MS"/>
                <a:cs typeface="Trebuchet MS"/>
              </a:rPr>
              <a:t>RGPV, </a:t>
            </a:r>
            <a:r>
              <a:rPr dirty="0" sz="2000" spc="40" b="1">
                <a:solidFill>
                  <a:srgbClr val="44536A"/>
                </a:solidFill>
                <a:latin typeface="Trebuchet MS"/>
                <a:cs typeface="Trebuchet MS"/>
              </a:rPr>
              <a:t>Bhopal </a:t>
            </a:r>
            <a:r>
              <a:rPr dirty="0" sz="2000" spc="65" b="1">
                <a:solidFill>
                  <a:srgbClr val="44536A"/>
                </a:solidFill>
                <a:latin typeface="Trebuchet MS"/>
                <a:cs typeface="Trebuchet MS"/>
              </a:rPr>
              <a:t>(M.P)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has </a:t>
            </a:r>
            <a:r>
              <a:rPr dirty="0" sz="2000" spc="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successfully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completed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a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training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Report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on </a:t>
            </a:r>
            <a:r>
              <a:rPr dirty="0" sz="2000" spc="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44536A"/>
                </a:solidFill>
                <a:latin typeface="Trebuchet MS"/>
                <a:cs typeface="Trebuchet MS"/>
              </a:rPr>
              <a:t>“TRANSFORMER</a:t>
            </a:r>
            <a:r>
              <a:rPr dirty="0" sz="2000" spc="-18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000" spc="-11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44536A"/>
                </a:solidFill>
                <a:latin typeface="Trebuchet MS"/>
                <a:cs typeface="Trebuchet MS"/>
              </a:rPr>
              <a:t>RECLAMATION”</a:t>
            </a:r>
            <a:r>
              <a:rPr dirty="0" sz="2000" spc="-17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at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0" b="1">
                <a:solidFill>
                  <a:srgbClr val="44536A"/>
                </a:solidFill>
                <a:latin typeface="Trebuchet MS"/>
                <a:cs typeface="Trebuchet MS"/>
              </a:rPr>
              <a:t>MANSAPURAM</a:t>
            </a:r>
            <a:endParaRPr sz="2000">
              <a:latin typeface="Trebuchet MS"/>
              <a:cs typeface="Trebuchet MS"/>
            </a:endParaRPr>
          </a:p>
          <a:p>
            <a:pPr marL="12700" marR="38100">
              <a:lnSpc>
                <a:spcPct val="90100"/>
              </a:lnSpc>
              <a:spcBef>
                <a:spcPts val="15"/>
              </a:spcBef>
            </a:pPr>
            <a:r>
              <a:rPr dirty="0" sz="2000" spc="40" b="1">
                <a:solidFill>
                  <a:srgbClr val="44536A"/>
                </a:solidFill>
                <a:latin typeface="Trebuchet MS"/>
                <a:cs typeface="Trebuchet MS"/>
              </a:rPr>
              <a:t>PETROCHEM</a:t>
            </a:r>
            <a:r>
              <a:rPr dirty="0" sz="2000" spc="-16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85" b="1">
                <a:solidFill>
                  <a:srgbClr val="44536A"/>
                </a:solidFill>
                <a:latin typeface="Trebuchet MS"/>
                <a:cs typeface="Trebuchet MS"/>
              </a:rPr>
              <a:t>PVT.</a:t>
            </a:r>
            <a:r>
              <a:rPr dirty="0" sz="2000" spc="-16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44536A"/>
                </a:solidFill>
                <a:latin typeface="Trebuchet MS"/>
                <a:cs typeface="Trebuchet MS"/>
              </a:rPr>
              <a:t>LTD.</a:t>
            </a:r>
            <a:r>
              <a:rPr dirty="0" sz="2000" spc="-8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4536A"/>
                </a:solidFill>
                <a:latin typeface="Trebuchet MS"/>
                <a:cs typeface="Trebuchet MS"/>
              </a:rPr>
              <a:t>from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31th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October</a:t>
            </a:r>
            <a:r>
              <a:rPr dirty="0" sz="2000" spc="-19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70" b="1">
                <a:solidFill>
                  <a:srgbClr val="44536A"/>
                </a:solidFill>
                <a:latin typeface="Trebuchet MS"/>
                <a:cs typeface="Trebuchet MS"/>
              </a:rPr>
              <a:t>2022</a:t>
            </a:r>
            <a:r>
              <a:rPr dirty="0" sz="2000" spc="-15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30th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000" spc="-59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5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v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80" b="1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110" b="1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000" spc="-105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40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19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0" b="1">
                <a:solidFill>
                  <a:srgbClr val="44536A"/>
                </a:solidFill>
                <a:latin typeface="Trebuchet MS"/>
                <a:cs typeface="Trebuchet MS"/>
              </a:rPr>
              <a:t>202</a:t>
            </a:r>
            <a:r>
              <a:rPr dirty="0" sz="2000" spc="-110" b="1">
                <a:solidFill>
                  <a:srgbClr val="44536A"/>
                </a:solidFill>
                <a:latin typeface="Trebuchet MS"/>
                <a:cs typeface="Trebuchet MS"/>
              </a:rPr>
              <a:t>2</a:t>
            </a:r>
            <a:r>
              <a:rPr dirty="0" sz="2000" spc="-8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-1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14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75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000" spc="13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5">
                <a:solidFill>
                  <a:srgbClr val="44536A"/>
                </a:solidFill>
                <a:latin typeface="Trebuchet MS"/>
                <a:cs typeface="Trebuchet MS"/>
              </a:rPr>
              <a:t>tt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-2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14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05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1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75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65">
                <a:solidFill>
                  <a:srgbClr val="44536A"/>
                </a:solidFill>
                <a:latin typeface="Trebuchet MS"/>
                <a:cs typeface="Trebuchet MS"/>
              </a:rPr>
              <a:t>t 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after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successful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completion 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training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at </a:t>
            </a:r>
            <a:r>
              <a:rPr dirty="0" sz="2000" spc="100" b="1">
                <a:solidFill>
                  <a:srgbClr val="44536A"/>
                </a:solidFill>
                <a:latin typeface="Trebuchet MS"/>
                <a:cs typeface="Trebuchet MS"/>
              </a:rPr>
              <a:t>MANSAPURAM </a:t>
            </a:r>
            <a:r>
              <a:rPr dirty="0" sz="2000" spc="10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44536A"/>
                </a:solidFill>
                <a:latin typeface="Trebuchet MS"/>
                <a:cs typeface="Trebuchet MS"/>
              </a:rPr>
              <a:t>PETROCHEM </a:t>
            </a:r>
            <a:r>
              <a:rPr dirty="0" sz="2000" spc="-85" b="1">
                <a:solidFill>
                  <a:srgbClr val="44536A"/>
                </a:solidFill>
                <a:latin typeface="Trebuchet MS"/>
                <a:cs typeface="Trebuchet MS"/>
              </a:rPr>
              <a:t>PVT. </a:t>
            </a:r>
            <a:r>
              <a:rPr dirty="0" sz="2000" spc="-80" b="1">
                <a:solidFill>
                  <a:srgbClr val="44536A"/>
                </a:solidFill>
                <a:latin typeface="Trebuchet MS"/>
                <a:cs typeface="Trebuchet MS"/>
              </a:rPr>
              <a:t>LTD </a:t>
            </a:r>
            <a:r>
              <a:rPr dirty="0" sz="2000" spc="10">
                <a:solidFill>
                  <a:srgbClr val="44536A"/>
                </a:solidFill>
                <a:latin typeface="Trebuchet MS"/>
                <a:cs typeface="Trebuchet MS"/>
              </a:rPr>
              <a:t>We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found him </a:t>
            </a:r>
            <a:r>
              <a:rPr dirty="0" sz="2000" spc="110">
                <a:solidFill>
                  <a:srgbClr val="44536A"/>
                </a:solidFill>
                <a:latin typeface="Trebuchet MS"/>
                <a:cs typeface="Trebuchet MS"/>
              </a:rPr>
              <a:t>as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a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hardworking,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sincere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diligent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person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his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behavior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conduct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44536A"/>
                </a:solidFill>
                <a:latin typeface="Trebuchet MS"/>
                <a:cs typeface="Trebuchet MS"/>
              </a:rPr>
              <a:t>was</a:t>
            </a:r>
            <a:r>
              <a:rPr dirty="0" sz="2000" spc="-1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good.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1641" y="5596661"/>
            <a:ext cx="1257300" cy="9525"/>
          </a:xfrm>
          <a:custGeom>
            <a:avLst/>
            <a:gdLst/>
            <a:ahLst/>
            <a:cxnLst/>
            <a:rect l="l" t="t" r="r" b="b"/>
            <a:pathLst>
              <a:path w="1257300" h="9525">
                <a:moveTo>
                  <a:pt x="1257300" y="0"/>
                </a:moveTo>
                <a:lnTo>
                  <a:pt x="0" y="0"/>
                </a:lnTo>
                <a:lnTo>
                  <a:pt x="0" y="9524"/>
                </a:lnTo>
                <a:lnTo>
                  <a:pt x="1257300" y="9524"/>
                </a:lnTo>
                <a:lnTo>
                  <a:pt x="125730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5653" y="5324792"/>
            <a:ext cx="15735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03935" algn="l"/>
                <a:tab pos="1461135" algn="l"/>
              </a:tabLst>
            </a:pPr>
            <a:r>
              <a:rPr dirty="0" sz="2000" spc="60" b="1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200" b="1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50" b="1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45" b="1">
                <a:solidFill>
                  <a:srgbClr val="44536A"/>
                </a:solidFill>
                <a:latin typeface="Trebuchet MS"/>
                <a:cs typeface="Trebuchet MS"/>
              </a:rPr>
              <a:t>: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	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/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	</a:t>
            </a:r>
            <a:r>
              <a:rPr dirty="0" sz="2000" b="1">
                <a:solidFill>
                  <a:srgbClr val="44536A"/>
                </a:solidFill>
                <a:latin typeface="Trebuchet MS"/>
                <a:cs typeface="Trebuchet MS"/>
              </a:rPr>
              <a:t>/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045" y="5324792"/>
            <a:ext cx="200278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305" b="1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110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204" b="1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r>
              <a:rPr dirty="0" sz="2000" spc="-16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95" b="1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105" b="1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204" b="1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35" b="1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35" b="1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95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-20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95" b="1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60" b="1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90" b="1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95" b="1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74"/>
            <a:ext cx="6238875" cy="6854825"/>
            <a:chOff x="0" y="3174"/>
            <a:chExt cx="6238875" cy="68548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1362075"/>
              <a:ext cx="4143375" cy="433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74"/>
              <a:ext cx="6238875" cy="68548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45684" y="6434454"/>
            <a:ext cx="2512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05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14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5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85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237" y="4164012"/>
            <a:ext cx="444690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6600" spc="-92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6600" spc="9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H</a:t>
            </a:r>
            <a:r>
              <a:rPr dirty="0" u="heavy" sz="6600" spc="5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6600" spc="7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6600" spc="-21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K</a:t>
            </a:r>
            <a:r>
              <a:rPr dirty="0" u="heavy" sz="6600" spc="-36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6600" spc="-83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Y</a:t>
            </a:r>
            <a:r>
              <a:rPr dirty="0" u="heavy" sz="6600" spc="-21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6600" spc="-8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U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488" y="57150"/>
            <a:ext cx="6086511" cy="6800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4734" y="6434454"/>
            <a:ext cx="2465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30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4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4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20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888888"/>
                </a:solidFill>
                <a:latin typeface="Trebuchet MS"/>
                <a:cs typeface="Trebuchet MS"/>
              </a:rPr>
              <a:t>'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5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7554" y="384746"/>
            <a:ext cx="55702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4400" spc="7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A</a:t>
            </a:r>
            <a:r>
              <a:rPr dirty="0" u="sng" sz="4400" spc="1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C</a:t>
            </a:r>
            <a:r>
              <a:rPr dirty="0" u="sng" sz="4400" spc="-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K</a:t>
            </a:r>
            <a:r>
              <a:rPr dirty="0" u="sng" sz="4400" spc="24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z="4400" spc="-10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</a:t>
            </a:r>
            <a:r>
              <a:rPr dirty="0" u="sng" sz="4400" spc="4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W</a:t>
            </a:r>
            <a:r>
              <a:rPr dirty="0" u="sng" sz="4400" spc="-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L</a:t>
            </a:r>
            <a:r>
              <a:rPr dirty="0" u="sng" sz="4400" spc="-2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E</a:t>
            </a:r>
            <a:r>
              <a:rPr dirty="0" u="sng" sz="4400" spc="13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D</a:t>
            </a:r>
            <a:r>
              <a:rPr dirty="0" u="sng" sz="4400" spc="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G</a:t>
            </a:r>
            <a:r>
              <a:rPr dirty="0" u="sng" sz="4400" spc="-2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E</a:t>
            </a:r>
            <a:r>
              <a:rPr dirty="0" u="sng" sz="4400" spc="434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M</a:t>
            </a:r>
            <a:r>
              <a:rPr dirty="0" u="sng" sz="4400" spc="-2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E</a:t>
            </a:r>
            <a:r>
              <a:rPr dirty="0" u="sng" sz="4400" spc="24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z="4400" spc="-57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76225" y="1261999"/>
            <a:ext cx="11496040" cy="52000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15875">
              <a:lnSpc>
                <a:spcPts val="2290"/>
              </a:lnSpc>
              <a:spcBef>
                <a:spcPts val="130"/>
              </a:spcBef>
            </a:pP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It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000" spc="-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pleasure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be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indebted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various</a:t>
            </a:r>
            <a:r>
              <a:rPr dirty="0" sz="2000" spc="-1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people</a:t>
            </a:r>
            <a:r>
              <a:rPr dirty="0" sz="2000" spc="-1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who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directly</a:t>
            </a:r>
            <a:r>
              <a:rPr dirty="0" sz="2000" spc="-229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4536A"/>
                </a:solidFill>
                <a:latin typeface="Trebuchet MS"/>
                <a:cs typeface="Trebuchet MS"/>
              </a:rPr>
              <a:t>or</a:t>
            </a:r>
            <a:r>
              <a:rPr dirty="0" sz="2000" spc="-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indirectly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contributed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  <a:p>
            <a:pPr algn="ctr" marR="17145">
              <a:lnSpc>
                <a:spcPts val="2290"/>
              </a:lnSpc>
            </a:pP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development</a:t>
            </a:r>
            <a:r>
              <a:rPr dirty="0" sz="2000" spc="-1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dirty="0" sz="20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work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who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influenced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thinking</a:t>
            </a:r>
            <a:r>
              <a:rPr dirty="0" sz="2000" spc="-2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000" spc="-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4536A"/>
                </a:solidFill>
                <a:latin typeface="Trebuchet MS"/>
                <a:cs typeface="Trebuchet MS"/>
              </a:rPr>
              <a:t>acts</a:t>
            </a:r>
            <a:r>
              <a:rPr dirty="0" sz="2000" spc="-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during</a:t>
            </a:r>
            <a:r>
              <a:rPr dirty="0" sz="2000" spc="-1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course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dirty="0" sz="20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study.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rebuchet MS"/>
              <a:cs typeface="Trebuchet MS"/>
            </a:endParaRPr>
          </a:p>
          <a:p>
            <a:pPr algn="ctr" marL="12700" marR="5080">
              <a:lnSpc>
                <a:spcPts val="2180"/>
              </a:lnSpc>
            </a:pP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4536A"/>
                </a:solidFill>
                <a:latin typeface="Trebuchet MS"/>
                <a:cs typeface="Trebuchet MS"/>
              </a:rPr>
              <a:t>wish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thank</a:t>
            </a:r>
            <a:r>
              <a:rPr dirty="0" sz="20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u="sng" sz="2000" spc="9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MANSAPURAM</a:t>
            </a:r>
            <a:r>
              <a:rPr dirty="0" u="sng" sz="2000" spc="-15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2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PETRO-CHEM</a:t>
            </a:r>
            <a:r>
              <a:rPr dirty="0" u="sng" sz="2000" spc="-22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5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PVT.</a:t>
            </a:r>
            <a:r>
              <a:rPr dirty="0" u="sng" sz="2000" spc="-7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5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LTD.</a:t>
            </a:r>
            <a:r>
              <a:rPr dirty="0" sz="2000" spc="-80" b="1" i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4536A"/>
                </a:solidFill>
                <a:latin typeface="Trebuchet MS"/>
                <a:cs typeface="Trebuchet MS"/>
              </a:rPr>
              <a:t>for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conducting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training</a:t>
            </a:r>
            <a:r>
              <a:rPr dirty="0" sz="2000" spc="-2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program.I</a:t>
            </a:r>
            <a:r>
              <a:rPr dirty="0" sz="2000" spc="-1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44536A"/>
                </a:solidFill>
                <a:latin typeface="Trebuchet MS"/>
                <a:cs typeface="Trebuchet MS"/>
              </a:rPr>
              <a:t>am</a:t>
            </a:r>
            <a:r>
              <a:rPr dirty="0" sz="20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so </a:t>
            </a:r>
            <a:r>
              <a:rPr dirty="0" sz="2000" spc="-5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thankful</a:t>
            </a:r>
            <a:r>
              <a:rPr dirty="0" sz="2000" spc="-2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every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4536A"/>
                </a:solidFill>
                <a:latin typeface="Trebuchet MS"/>
                <a:cs typeface="Trebuchet MS"/>
              </a:rPr>
              <a:t>team</a:t>
            </a:r>
            <a:r>
              <a:rPr dirty="0" sz="2000" spc="-11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member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u="sng" sz="2000" spc="9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MANSAPURAM</a:t>
            </a:r>
            <a:r>
              <a:rPr dirty="0" u="sng" sz="2000" spc="-16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PETROCHEM</a:t>
            </a:r>
            <a:r>
              <a:rPr dirty="0" u="sng" sz="2000" spc="-23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5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PVT.</a:t>
            </a:r>
            <a:r>
              <a:rPr dirty="0" u="sng" sz="2000" spc="-80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5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Trebuchet MS"/>
                <a:cs typeface="Trebuchet MS"/>
              </a:rPr>
              <a:t>LTD.</a:t>
            </a:r>
            <a:r>
              <a:rPr dirty="0" sz="2000" spc="-20" b="1" i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44536A"/>
                </a:solidFill>
                <a:latin typeface="Trebuchet MS"/>
                <a:cs typeface="Trebuchet MS"/>
              </a:rPr>
              <a:t>as</a:t>
            </a:r>
            <a:r>
              <a:rPr dirty="0" sz="20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they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help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44536A"/>
                </a:solidFill>
                <a:latin typeface="Trebuchet MS"/>
                <a:cs typeface="Trebuchet MS"/>
              </a:rPr>
              <a:t> lot</a:t>
            </a:r>
            <a:r>
              <a:rPr dirty="0" sz="20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me 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gain</a:t>
            </a:r>
            <a:r>
              <a:rPr dirty="0" sz="2000" spc="-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knowledge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during</a:t>
            </a:r>
            <a:r>
              <a:rPr dirty="0" sz="2000" spc="-1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course.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algn="ctr" marL="50800" marR="53340">
              <a:lnSpc>
                <a:spcPts val="2180"/>
              </a:lnSpc>
            </a:pP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would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like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thank</a:t>
            </a:r>
            <a:r>
              <a:rPr dirty="0" sz="2000" spc="-1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Mr.</a:t>
            </a:r>
            <a:r>
              <a:rPr dirty="0" sz="2000" spc="-7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 b="1">
                <a:solidFill>
                  <a:srgbClr val="44536A"/>
                </a:solidFill>
                <a:latin typeface="Trebuchet MS"/>
                <a:cs typeface="Trebuchet MS"/>
              </a:rPr>
              <a:t>Sparsh</a:t>
            </a:r>
            <a:r>
              <a:rPr dirty="0" sz="2000" spc="-19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44536A"/>
                </a:solidFill>
                <a:latin typeface="Trebuchet MS"/>
                <a:cs typeface="Trebuchet MS"/>
              </a:rPr>
              <a:t>Singh,</a:t>
            </a:r>
            <a:r>
              <a:rPr dirty="0" sz="2000" spc="-15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S.M.</a:t>
            </a:r>
            <a:r>
              <a:rPr dirty="0" sz="2000" spc="-8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75" b="1">
                <a:solidFill>
                  <a:srgbClr val="44536A"/>
                </a:solidFill>
                <a:latin typeface="Trebuchet MS"/>
                <a:cs typeface="Trebuchet MS"/>
              </a:rPr>
              <a:t>(Mansapuram</a:t>
            </a:r>
            <a:r>
              <a:rPr dirty="0" sz="2000" spc="-21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Petrochem</a:t>
            </a:r>
            <a:r>
              <a:rPr dirty="0" sz="2000" spc="-24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44536A"/>
                </a:solidFill>
                <a:latin typeface="Trebuchet MS"/>
                <a:cs typeface="Trebuchet MS"/>
              </a:rPr>
              <a:t>Pvt.</a:t>
            </a:r>
            <a:r>
              <a:rPr dirty="0" sz="2000" spc="-155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44536A"/>
                </a:solidFill>
                <a:latin typeface="Trebuchet MS"/>
                <a:cs typeface="Trebuchet MS"/>
              </a:rPr>
              <a:t>Ltd.),</a:t>
            </a:r>
            <a:r>
              <a:rPr dirty="0" sz="2000" spc="-30" b="1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4536A"/>
                </a:solidFill>
                <a:latin typeface="Trebuchet MS"/>
                <a:cs typeface="Trebuchet MS"/>
              </a:rPr>
              <a:t>who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provided</a:t>
            </a:r>
            <a:r>
              <a:rPr dirty="0" sz="2000" spc="-2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me </a:t>
            </a:r>
            <a:r>
              <a:rPr dirty="0" sz="2000" spc="-5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2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25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-1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4536A"/>
                </a:solidFill>
                <a:latin typeface="Trebuchet MS"/>
                <a:cs typeface="Trebuchet MS"/>
              </a:rPr>
              <a:t>v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3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30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44536A"/>
                </a:solidFill>
                <a:latin typeface="Trebuchet MS"/>
                <a:cs typeface="Trebuchet MS"/>
              </a:rPr>
              <a:t>cc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75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6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05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000" spc="-1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30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140">
                <a:solidFill>
                  <a:srgbClr val="44536A"/>
                </a:solidFill>
                <a:latin typeface="Trebuchet MS"/>
                <a:cs typeface="Trebuchet MS"/>
              </a:rPr>
              <a:t>j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2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rebuchet MS"/>
              <a:cs typeface="Trebuchet MS"/>
            </a:endParaRPr>
          </a:p>
          <a:p>
            <a:pPr algn="ctr" marL="146050" marR="161925">
              <a:lnSpc>
                <a:spcPts val="2180"/>
              </a:lnSpc>
              <a:spcBef>
                <a:spcPts val="5"/>
              </a:spcBef>
            </a:pPr>
            <a:r>
              <a:rPr dirty="0" sz="2000" spc="10">
                <a:solidFill>
                  <a:srgbClr val="44536A"/>
                </a:solidFill>
                <a:latin typeface="Trebuchet MS"/>
                <a:cs typeface="Trebuchet MS"/>
              </a:rPr>
              <a:t>Lastly,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4536A"/>
                </a:solidFill>
                <a:latin typeface="Trebuchet MS"/>
                <a:cs typeface="Trebuchet MS"/>
              </a:rPr>
              <a:t>would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like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to</a:t>
            </a:r>
            <a:r>
              <a:rPr dirty="0" sz="2000" spc="-18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thank</a:t>
            </a:r>
            <a:r>
              <a:rPr dirty="0" sz="2000" spc="-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44536A"/>
                </a:solidFill>
                <a:latin typeface="Trebuchet MS"/>
                <a:cs typeface="Trebuchet MS"/>
              </a:rPr>
              <a:t>almighty,</a:t>
            </a:r>
            <a:r>
              <a:rPr dirty="0" sz="2000" spc="-229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parents</a:t>
            </a:r>
            <a:r>
              <a:rPr dirty="0" sz="2000" spc="-2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professors</a:t>
            </a:r>
            <a:r>
              <a:rPr dirty="0" sz="2000" spc="-2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at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44536A"/>
                </a:solidFill>
                <a:latin typeface="Trebuchet MS"/>
                <a:cs typeface="Trebuchet MS"/>
              </a:rPr>
              <a:t>UIT,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44536A"/>
                </a:solidFill>
                <a:latin typeface="Trebuchet MS"/>
                <a:cs typeface="Trebuchet MS"/>
              </a:rPr>
              <a:t>RGPV,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44536A"/>
                </a:solidFill>
                <a:latin typeface="Trebuchet MS"/>
                <a:cs typeface="Trebuchet MS"/>
              </a:rPr>
              <a:t>Bhopal</a:t>
            </a:r>
            <a:r>
              <a:rPr dirty="0" sz="2000" spc="-1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44536A"/>
                </a:solidFill>
                <a:latin typeface="Trebuchet MS"/>
                <a:cs typeface="Trebuchet MS"/>
              </a:rPr>
              <a:t>for </a:t>
            </a:r>
            <a:r>
              <a:rPr dirty="0" sz="2000" spc="-5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their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moral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44536A"/>
                </a:solidFill>
                <a:latin typeface="Trebuchet MS"/>
                <a:cs typeface="Trebuchet MS"/>
              </a:rPr>
              <a:t>support</a:t>
            </a:r>
            <a:r>
              <a:rPr dirty="0" sz="2000" spc="-1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44536A"/>
                </a:solidFill>
                <a:latin typeface="Trebuchet MS"/>
                <a:cs typeface="Trebuchet MS"/>
              </a:rPr>
              <a:t>friends</a:t>
            </a:r>
            <a:r>
              <a:rPr dirty="0" sz="2000" spc="-1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with</a:t>
            </a:r>
            <a:r>
              <a:rPr dirty="0" sz="2000" spc="-2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whom</a:t>
            </a:r>
            <a:r>
              <a:rPr dirty="0" sz="2000" spc="-11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44536A"/>
                </a:solidFill>
                <a:latin typeface="Trebuchet MS"/>
                <a:cs typeface="Trebuchet MS"/>
              </a:rPr>
              <a:t>shared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my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44536A"/>
                </a:solidFill>
                <a:latin typeface="Trebuchet MS"/>
                <a:cs typeface="Trebuchet MS"/>
              </a:rPr>
              <a:t>day-to-day</a:t>
            </a:r>
            <a:r>
              <a:rPr dirty="0" sz="20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experience</a:t>
            </a:r>
            <a:r>
              <a:rPr dirty="0" sz="2000" spc="-1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000" spc="-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received </a:t>
            </a:r>
            <a:r>
              <a:rPr dirty="0" sz="2000" spc="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195">
                <a:solidFill>
                  <a:srgbClr val="44536A"/>
                </a:solidFill>
                <a:latin typeface="Trebuchet MS"/>
                <a:cs typeface="Trebuchet MS"/>
              </a:rPr>
              <a:t>gg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9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-1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8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13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-3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44536A"/>
                </a:solidFill>
                <a:latin typeface="Trebuchet MS"/>
                <a:cs typeface="Trebuchet MS"/>
              </a:rPr>
              <a:t>v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000" spc="-17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44536A"/>
                </a:solidFill>
                <a:latin typeface="Trebuchet MS"/>
                <a:cs typeface="Trebuchet MS"/>
              </a:rPr>
              <a:t>q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000" spc="-5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85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000" spc="-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44536A"/>
                </a:solidFill>
                <a:latin typeface="Trebuchet MS"/>
                <a:cs typeface="Trebuchet MS"/>
              </a:rPr>
              <a:t>w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35">
                <a:solidFill>
                  <a:srgbClr val="44536A"/>
                </a:solidFill>
                <a:latin typeface="Trebuchet MS"/>
                <a:cs typeface="Trebuchet MS"/>
              </a:rPr>
              <a:t>k</a:t>
            </a:r>
            <a:r>
              <a:rPr dirty="0" sz="2000" spc="-204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rebuchet MS"/>
              <a:cs typeface="Trebuchet MS"/>
            </a:endParaRPr>
          </a:p>
          <a:p>
            <a:pPr algn="r" marR="1106805">
              <a:lnSpc>
                <a:spcPct val="100000"/>
              </a:lnSpc>
            </a:pPr>
            <a:r>
              <a:rPr dirty="0" sz="2000" spc="14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000" spc="-120">
                <a:solidFill>
                  <a:srgbClr val="44536A"/>
                </a:solidFill>
                <a:latin typeface="Trebuchet MS"/>
                <a:cs typeface="Trebuchet MS"/>
              </a:rPr>
              <a:t>:</a:t>
            </a:r>
            <a:r>
              <a:rPr dirty="0" sz="20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000" spc="4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000" spc="16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3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000" spc="2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000" spc="-135">
                <a:solidFill>
                  <a:srgbClr val="44536A"/>
                </a:solidFill>
                <a:latin typeface="Trebuchet MS"/>
                <a:cs typeface="Trebuchet MS"/>
              </a:rPr>
              <a:t>j</a:t>
            </a:r>
            <a:r>
              <a:rPr dirty="0" sz="2000" spc="14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000" spc="105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6485890"/>
            <a:ext cx="25114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3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8601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457" y="2717863"/>
            <a:ext cx="25425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950" spc="125">
                <a:solidFill>
                  <a:srgbClr val="FFFFFF"/>
                </a:solidFill>
              </a:rPr>
              <a:t>C</a:t>
            </a:r>
            <a:r>
              <a:rPr dirty="0" u="none" sz="3950" spc="-10">
                <a:solidFill>
                  <a:srgbClr val="FFFFFF"/>
                </a:solidFill>
              </a:rPr>
              <a:t>O</a:t>
            </a:r>
            <a:r>
              <a:rPr dirty="0" u="none" sz="3950" spc="235">
                <a:solidFill>
                  <a:srgbClr val="FFFFFF"/>
                </a:solidFill>
              </a:rPr>
              <a:t>N</a:t>
            </a:r>
            <a:r>
              <a:rPr dirty="0" u="none" sz="3950" spc="-390">
                <a:solidFill>
                  <a:srgbClr val="FFFFFF"/>
                </a:solidFill>
              </a:rPr>
              <a:t>T</a:t>
            </a:r>
            <a:r>
              <a:rPr dirty="0" u="none" sz="3950" spc="-175">
                <a:solidFill>
                  <a:srgbClr val="FFFFFF"/>
                </a:solidFill>
              </a:rPr>
              <a:t>E</a:t>
            </a:r>
            <a:r>
              <a:rPr dirty="0" u="none" sz="3950" spc="235">
                <a:solidFill>
                  <a:srgbClr val="FFFFFF"/>
                </a:solidFill>
              </a:rPr>
              <a:t>N</a:t>
            </a:r>
            <a:r>
              <a:rPr dirty="0" u="none" sz="3950" spc="-465">
                <a:solidFill>
                  <a:srgbClr val="FFFFFF"/>
                </a:solidFill>
              </a:rPr>
              <a:t>T</a:t>
            </a:r>
            <a:r>
              <a:rPr dirty="0" u="none" sz="3950" spc="80">
                <a:solidFill>
                  <a:srgbClr val="FFFFFF"/>
                </a:solidFill>
              </a:rPr>
              <a:t>S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751484" y="3250945"/>
            <a:ext cx="2533650" cy="9525"/>
          </a:xfrm>
          <a:custGeom>
            <a:avLst/>
            <a:gdLst/>
            <a:ahLst/>
            <a:cxnLst/>
            <a:rect l="l" t="t" r="r" b="b"/>
            <a:pathLst>
              <a:path w="2533650" h="9525">
                <a:moveTo>
                  <a:pt x="2533624" y="0"/>
                </a:moveTo>
                <a:lnTo>
                  <a:pt x="0" y="0"/>
                </a:lnTo>
                <a:lnTo>
                  <a:pt x="0" y="9525"/>
                </a:lnTo>
                <a:lnTo>
                  <a:pt x="2533624" y="9525"/>
                </a:lnTo>
                <a:lnTo>
                  <a:pt x="253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069" y="207009"/>
            <a:ext cx="197485" cy="2291080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spc="-35" b="1">
                <a:latin typeface="Trebuchet MS"/>
                <a:cs typeface="Trebuchet MS"/>
              </a:rPr>
              <a:t>“</a:t>
            </a:r>
            <a:r>
              <a:rPr dirty="0" sz="1100" spc="-25" b="1">
                <a:latin typeface="Trebuchet MS"/>
                <a:cs typeface="Trebuchet MS"/>
              </a:rPr>
              <a:t>T</a:t>
            </a:r>
            <a:r>
              <a:rPr dirty="0" sz="1100" spc="-10" b="1">
                <a:latin typeface="Trebuchet MS"/>
                <a:cs typeface="Trebuchet MS"/>
              </a:rPr>
              <a:t>R</a:t>
            </a:r>
            <a:r>
              <a:rPr dirty="0" sz="1100" spc="-35" b="1">
                <a:latin typeface="Trebuchet MS"/>
                <a:cs typeface="Trebuchet MS"/>
              </a:rPr>
              <a:t>A</a:t>
            </a:r>
            <a:r>
              <a:rPr dirty="0" sz="1100" spc="-10" b="1">
                <a:latin typeface="Trebuchet MS"/>
                <a:cs typeface="Trebuchet MS"/>
              </a:rPr>
              <a:t>N</a:t>
            </a:r>
            <a:r>
              <a:rPr dirty="0" sz="1100" spc="15" b="1">
                <a:latin typeface="Trebuchet MS"/>
                <a:cs typeface="Trebuchet MS"/>
              </a:rPr>
              <a:t>S</a:t>
            </a:r>
            <a:r>
              <a:rPr dirty="0" sz="1100" spc="-20" b="1">
                <a:latin typeface="Trebuchet MS"/>
                <a:cs typeface="Trebuchet MS"/>
              </a:rPr>
              <a:t>F</a:t>
            </a:r>
            <a:r>
              <a:rPr dirty="0" sz="1100" spc="-5" b="1">
                <a:latin typeface="Trebuchet MS"/>
                <a:cs typeface="Trebuchet MS"/>
              </a:rPr>
              <a:t>O</a:t>
            </a:r>
            <a:r>
              <a:rPr dirty="0" sz="1100" spc="-10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M</a:t>
            </a:r>
            <a:r>
              <a:rPr dirty="0" sz="1100" spc="15" b="1">
                <a:latin typeface="Trebuchet MS"/>
                <a:cs typeface="Trebuchet MS"/>
              </a:rPr>
              <a:t>E</a:t>
            </a:r>
            <a:r>
              <a:rPr dirty="0" sz="1100" b="1">
                <a:latin typeface="Trebuchet MS"/>
                <a:cs typeface="Trebuchet MS"/>
              </a:rPr>
              <a:t>R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5" b="1">
                <a:latin typeface="Trebuchet MS"/>
                <a:cs typeface="Trebuchet MS"/>
              </a:rPr>
              <a:t>O</a:t>
            </a:r>
            <a:r>
              <a:rPr dirty="0" sz="1100" spc="-30" b="1">
                <a:latin typeface="Trebuchet MS"/>
                <a:cs typeface="Trebuchet MS"/>
              </a:rPr>
              <a:t>I</a:t>
            </a:r>
            <a:r>
              <a:rPr dirty="0" sz="1100" b="1">
                <a:latin typeface="Trebuchet MS"/>
                <a:cs typeface="Trebuchet MS"/>
              </a:rPr>
              <a:t>L</a:t>
            </a:r>
            <a:r>
              <a:rPr dirty="0" sz="1100" spc="-140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R</a:t>
            </a:r>
            <a:r>
              <a:rPr dirty="0" sz="1100" spc="15" b="1">
                <a:latin typeface="Trebuchet MS"/>
                <a:cs typeface="Trebuchet MS"/>
              </a:rPr>
              <a:t>E</a:t>
            </a:r>
            <a:r>
              <a:rPr dirty="0" sz="1100" spc="-5" b="1">
                <a:latin typeface="Trebuchet MS"/>
                <a:cs typeface="Trebuchet MS"/>
              </a:rPr>
              <a:t>C</a:t>
            </a:r>
            <a:r>
              <a:rPr dirty="0" sz="1100" spc="-35" b="1">
                <a:latin typeface="Trebuchet MS"/>
                <a:cs typeface="Trebuchet MS"/>
              </a:rPr>
              <a:t>L</a:t>
            </a:r>
            <a:r>
              <a:rPr dirty="0" sz="1100" spc="-35" b="1">
                <a:latin typeface="Trebuchet MS"/>
                <a:cs typeface="Trebuchet MS"/>
              </a:rPr>
              <a:t>A</a:t>
            </a:r>
            <a:r>
              <a:rPr dirty="0" sz="1100" spc="10" b="1">
                <a:latin typeface="Trebuchet MS"/>
                <a:cs typeface="Trebuchet MS"/>
              </a:rPr>
              <a:t>M</a:t>
            </a:r>
            <a:r>
              <a:rPr dirty="0" sz="1100" spc="-35" b="1">
                <a:latin typeface="Trebuchet MS"/>
                <a:cs typeface="Trebuchet MS"/>
              </a:rPr>
              <a:t>A</a:t>
            </a:r>
            <a:r>
              <a:rPr dirty="0" sz="1100" spc="-25" b="1">
                <a:latin typeface="Trebuchet MS"/>
                <a:cs typeface="Trebuchet MS"/>
              </a:rPr>
              <a:t>T</a:t>
            </a:r>
            <a:r>
              <a:rPr dirty="0" sz="1100" spc="-30" b="1">
                <a:latin typeface="Trebuchet MS"/>
                <a:cs typeface="Trebuchet MS"/>
              </a:rPr>
              <a:t>I</a:t>
            </a:r>
            <a:r>
              <a:rPr dirty="0" sz="1100" spc="-5" b="1">
                <a:latin typeface="Trebuchet MS"/>
                <a:cs typeface="Trebuchet MS"/>
              </a:rPr>
              <a:t>O</a:t>
            </a:r>
            <a:r>
              <a:rPr dirty="0" sz="1100" spc="-10" b="1">
                <a:latin typeface="Trebuchet MS"/>
                <a:cs typeface="Trebuchet MS"/>
              </a:rPr>
              <a:t>N</a:t>
            </a:r>
            <a:r>
              <a:rPr dirty="0" sz="1100" b="1">
                <a:latin typeface="Trebuchet MS"/>
                <a:cs typeface="Trebuchet MS"/>
              </a:rPr>
              <a:t>”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71415" y="8000"/>
          <a:ext cx="7539355" cy="636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945"/>
                <a:gridCol w="4792980"/>
                <a:gridCol w="1661159"/>
              </a:tblGrid>
              <a:tr h="1013333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u="sng" sz="2600" spc="-204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Sr.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u="sng" sz="2600" spc="-11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No.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94615">
                    <a:lnT w="12700">
                      <a:solidFill>
                        <a:srgbClr val="E9E6DF"/>
                      </a:solidFill>
                      <a:prstDash val="solid"/>
                    </a:lnT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3665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dirty="0" u="sng" sz="2400" spc="-125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Topic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18770">
                    <a:lnT w="12700">
                      <a:solidFill>
                        <a:srgbClr val="E9E6DF"/>
                      </a:solidFill>
                      <a:prstDash val="solid"/>
                    </a:lnT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 marR="582295">
                        <a:lnSpc>
                          <a:spcPct val="101099"/>
                        </a:lnSpc>
                        <a:spcBef>
                          <a:spcPts val="715"/>
                        </a:spcBef>
                      </a:pPr>
                      <a:r>
                        <a:rPr dirty="0" u="sng" sz="2600" spc="-95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u="sng" sz="26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u="sng" sz="2600" spc="3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u="sng" sz="260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dirty="0" sz="26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600" spc="-11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No.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T w="12700">
                      <a:solidFill>
                        <a:srgbClr val="E9E6DF"/>
                      </a:solidFill>
                      <a:prstDash val="solid"/>
                    </a:lnT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</a:tr>
              <a:tr h="772794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50" spc="-100">
                          <a:latin typeface="Trebuchet MS"/>
                          <a:cs typeface="Trebuchet MS"/>
                        </a:rPr>
                        <a:t>1.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4455">
                    <a:lnT w="12700">
                      <a:solidFill>
                        <a:srgbClr val="E9E6DF"/>
                      </a:solidFill>
                      <a:prstDash val="solid"/>
                    </a:lnT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50" spc="-40">
                          <a:latin typeface="Trebuchet MS"/>
                          <a:cs typeface="Trebuchet MS"/>
                        </a:rPr>
                        <a:t>Introduction</a:t>
                      </a:r>
                      <a:r>
                        <a:rPr dirty="0" sz="18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3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45" b="1">
                          <a:latin typeface="Trebuchet MS"/>
                          <a:cs typeface="Trebuchet MS"/>
                        </a:rPr>
                        <a:t>MANSAPURAM</a:t>
                      </a:r>
                      <a:r>
                        <a:rPr dirty="0" sz="1850" spc="1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" b="1">
                          <a:latin typeface="Trebuchet MS"/>
                          <a:cs typeface="Trebuchet MS"/>
                        </a:rPr>
                        <a:t>PETRO-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L="382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50" spc="-20" b="1">
                          <a:latin typeface="Trebuchet MS"/>
                          <a:cs typeface="Trebuchet MS"/>
                        </a:rPr>
                        <a:t>CHEM.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4455">
                    <a:lnT w="12700">
                      <a:solidFill>
                        <a:srgbClr val="E9E6DF"/>
                      </a:solidFill>
                      <a:prstDash val="solid"/>
                    </a:lnT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4455">
                    <a:lnT w="12700">
                      <a:solidFill>
                        <a:srgbClr val="E9E6DF"/>
                      </a:solidFill>
                      <a:prstDash val="solid"/>
                    </a:lnT>
                    <a:solidFill>
                      <a:srgbClr val="FAFAF8"/>
                    </a:solidFill>
                  </a:tcPr>
                </a:tc>
              </a:tr>
              <a:tr h="463651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700" spc="-85">
                          <a:latin typeface="Trebuchet MS"/>
                          <a:cs typeface="Trebuchet MS"/>
                        </a:rPr>
                        <a:t>2.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700" spc="-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3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3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700">
                          <a:latin typeface="Trebuchet MS"/>
                          <a:cs typeface="Trebuchet MS"/>
                        </a:rPr>
                        <a:t>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5725"/>
                </a:tc>
              </a:tr>
              <a:tr h="772820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50" spc="-100">
                          <a:latin typeface="Trebuchet MS"/>
                          <a:cs typeface="Trebuchet MS"/>
                        </a:rPr>
                        <a:t>3.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6360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50" spc="-30"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Transformer</a:t>
                      </a:r>
                      <a:r>
                        <a:rPr dirty="0" sz="18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90">
                          <a:latin typeface="Trebuchet MS"/>
                          <a:cs typeface="Trebuchet MS"/>
                        </a:rPr>
                        <a:t>Oil.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6360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3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6360">
                    <a:solidFill>
                      <a:srgbClr val="FAFAF8"/>
                    </a:solidFill>
                  </a:tcPr>
                </a:tc>
              </a:tr>
              <a:tr h="463753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00" spc="-85">
                          <a:latin typeface="Trebuchet MS"/>
                          <a:cs typeface="Trebuchet MS"/>
                        </a:rPr>
                        <a:t>4.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3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3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00">
                          <a:latin typeface="Trebuchet MS"/>
                          <a:cs typeface="Trebuchet MS"/>
                        </a:rPr>
                        <a:t>4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7630"/>
                </a:tc>
              </a:tr>
              <a:tr h="480872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850" spc="-100">
                          <a:latin typeface="Trebuchet MS"/>
                          <a:cs typeface="Trebuchet MS"/>
                        </a:rPr>
                        <a:t>5.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826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List</a:t>
                      </a:r>
                      <a:r>
                        <a:rPr dirty="0" sz="18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850" spc="-25">
                          <a:latin typeface="Trebuchet MS"/>
                          <a:cs typeface="Trebuchet MS"/>
                        </a:rPr>
                        <a:t>Plant</a:t>
                      </a:r>
                      <a:r>
                        <a:rPr dirty="0" sz="18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2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Machinery.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826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850" spc="1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8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9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8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10">
                          <a:latin typeface="Trebuchet MS"/>
                          <a:cs typeface="Trebuchet MS"/>
                        </a:rPr>
                        <a:t>7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8265">
                    <a:solidFill>
                      <a:srgbClr val="FAFAF8"/>
                    </a:solidFill>
                  </a:tcPr>
                </a:tc>
              </a:tr>
              <a:tr h="513537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700" spc="-85">
                          <a:latin typeface="Trebuchet MS"/>
                          <a:cs typeface="Trebuchet MS"/>
                        </a:rPr>
                        <a:t>6.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7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2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 spc="2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7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3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3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70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7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7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10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/>
                </a:tc>
              </a:tr>
              <a:tr h="480872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50" spc="-245">
                          <a:latin typeface="Trebuchet MS"/>
                          <a:cs typeface="Trebuchet MS"/>
                        </a:rPr>
                        <a:t>7.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953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50" spc="-5"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dirty="0" sz="18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20">
                          <a:latin typeface="Trebuchet MS"/>
                          <a:cs typeface="Trebuchet MS"/>
                        </a:rPr>
                        <a:t>Flow</a:t>
                      </a:r>
                      <a:r>
                        <a:rPr dirty="0" sz="18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30">
                          <a:latin typeface="Trebuchet MS"/>
                          <a:cs typeface="Trebuchet MS"/>
                        </a:rPr>
                        <a:t>Chart</a:t>
                      </a:r>
                      <a:r>
                        <a:rPr dirty="0" sz="18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5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50" spc="-40">
                          <a:latin typeface="Trebuchet MS"/>
                          <a:cs typeface="Trebuchet MS"/>
                        </a:rPr>
                        <a:t>Plant.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953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50">
                          <a:latin typeface="Trebuchet MS"/>
                          <a:cs typeface="Trebuchet MS"/>
                        </a:rPr>
                        <a:t>11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89535">
                    <a:solidFill>
                      <a:srgbClr val="FAFAF8"/>
                    </a:solidFill>
                  </a:tcPr>
                </a:tc>
              </a:tr>
              <a:tr h="463638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700" spc="-85">
                          <a:latin typeface="Trebuchet MS"/>
                          <a:cs typeface="Trebuchet MS"/>
                        </a:rPr>
                        <a:t>8.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70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 spc="-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7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700" spc="-3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700" spc="-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1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700" spc="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7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3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70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700">
                          <a:latin typeface="Trebuchet MS"/>
                          <a:cs typeface="Trebuchet MS"/>
                        </a:rPr>
                        <a:t>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700" spc="5">
                          <a:latin typeface="Trebuchet MS"/>
                          <a:cs typeface="Trebuchet MS"/>
                        </a:rPr>
                        <a:t>13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170"/>
                </a:tc>
              </a:tr>
              <a:tr h="46368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700" spc="-85">
                          <a:latin typeface="Trebuchet MS"/>
                          <a:cs typeface="Trebuchet MS"/>
                        </a:rPr>
                        <a:t>9.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700" spc="-30">
                          <a:latin typeface="Trebuchet MS"/>
                          <a:cs typeface="Trebuchet MS"/>
                        </a:rPr>
                        <a:t>Conclusion.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solidFill>
                      <a:srgbClr val="FAFAF8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700" spc="5">
                          <a:latin typeface="Trebuchet MS"/>
                          <a:cs typeface="Trebuchet MS"/>
                        </a:rPr>
                        <a:t>14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solidFill>
                      <a:srgbClr val="FAFAF8"/>
                    </a:solidFill>
                  </a:tcPr>
                </a:tc>
              </a:tr>
              <a:tr h="46368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00" spc="-80">
                          <a:latin typeface="Trebuchet MS"/>
                          <a:cs typeface="Trebuchet MS"/>
                        </a:rPr>
                        <a:t>10.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00" spc="-45">
                          <a:latin typeface="Trebuchet MS"/>
                          <a:cs typeface="Trebuchet MS"/>
                        </a:rPr>
                        <a:t>References.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00" spc="5">
                          <a:latin typeface="Trebuchet MS"/>
                          <a:cs typeface="Trebuchet MS"/>
                        </a:rPr>
                        <a:t>15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B w="12700">
                      <a:solidFill>
                        <a:srgbClr val="E9E6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1035" cy="26098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1731" y="137159"/>
            <a:ext cx="2508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05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35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8275" y="4144771"/>
            <a:ext cx="3133725" cy="2713355"/>
          </a:xfrm>
          <a:custGeom>
            <a:avLst/>
            <a:gdLst/>
            <a:ahLst/>
            <a:cxnLst/>
            <a:rect l="l" t="t" r="r" b="b"/>
            <a:pathLst>
              <a:path w="3133725" h="2713354">
                <a:moveTo>
                  <a:pt x="3133725" y="0"/>
                </a:moveTo>
                <a:lnTo>
                  <a:pt x="2823464" y="45085"/>
                </a:lnTo>
                <a:lnTo>
                  <a:pt x="2773540" y="55245"/>
                </a:lnTo>
                <a:lnTo>
                  <a:pt x="2723794" y="66116"/>
                </a:lnTo>
                <a:lnTo>
                  <a:pt x="2674239" y="77685"/>
                </a:lnTo>
                <a:lnTo>
                  <a:pt x="2624886" y="89966"/>
                </a:lnTo>
                <a:lnTo>
                  <a:pt x="2575737" y="102946"/>
                </a:lnTo>
                <a:lnTo>
                  <a:pt x="2526804" y="116611"/>
                </a:lnTo>
                <a:lnTo>
                  <a:pt x="2478100" y="130962"/>
                </a:lnTo>
                <a:lnTo>
                  <a:pt x="2429637" y="145999"/>
                </a:lnTo>
                <a:lnTo>
                  <a:pt x="2381427" y="161709"/>
                </a:lnTo>
                <a:lnTo>
                  <a:pt x="2333472" y="178079"/>
                </a:lnTo>
                <a:lnTo>
                  <a:pt x="2285796" y="195110"/>
                </a:lnTo>
                <a:lnTo>
                  <a:pt x="2238387" y="212788"/>
                </a:lnTo>
                <a:lnTo>
                  <a:pt x="2191270" y="231127"/>
                </a:lnTo>
                <a:lnTo>
                  <a:pt x="2144458" y="250101"/>
                </a:lnTo>
                <a:lnTo>
                  <a:pt x="2097951" y="269709"/>
                </a:lnTo>
                <a:lnTo>
                  <a:pt x="2051773" y="289953"/>
                </a:lnTo>
                <a:lnTo>
                  <a:pt x="2005926" y="310807"/>
                </a:lnTo>
                <a:lnTo>
                  <a:pt x="1960410" y="332282"/>
                </a:lnTo>
                <a:lnTo>
                  <a:pt x="1915248" y="354380"/>
                </a:lnTo>
                <a:lnTo>
                  <a:pt x="1870456" y="377063"/>
                </a:lnTo>
                <a:lnTo>
                  <a:pt x="1824850" y="400964"/>
                </a:lnTo>
                <a:lnTo>
                  <a:pt x="1779625" y="425437"/>
                </a:lnTo>
                <a:lnTo>
                  <a:pt x="1734781" y="450507"/>
                </a:lnTo>
                <a:lnTo>
                  <a:pt x="1690331" y="476161"/>
                </a:lnTo>
                <a:lnTo>
                  <a:pt x="1646275" y="502399"/>
                </a:lnTo>
                <a:lnTo>
                  <a:pt x="1602638" y="529209"/>
                </a:lnTo>
                <a:lnTo>
                  <a:pt x="1559407" y="556602"/>
                </a:lnTo>
                <a:lnTo>
                  <a:pt x="1516621" y="584555"/>
                </a:lnTo>
                <a:lnTo>
                  <a:pt x="1474266" y="613092"/>
                </a:lnTo>
                <a:lnTo>
                  <a:pt x="1432369" y="642175"/>
                </a:lnTo>
                <a:lnTo>
                  <a:pt x="1390942" y="671830"/>
                </a:lnTo>
                <a:lnTo>
                  <a:pt x="1349971" y="702030"/>
                </a:lnTo>
                <a:lnTo>
                  <a:pt x="1309497" y="732790"/>
                </a:lnTo>
                <a:lnTo>
                  <a:pt x="1277073" y="758215"/>
                </a:lnTo>
                <a:lnTo>
                  <a:pt x="1244828" y="783844"/>
                </a:lnTo>
                <a:lnTo>
                  <a:pt x="1212850" y="809764"/>
                </a:lnTo>
                <a:lnTo>
                  <a:pt x="1165466" y="849249"/>
                </a:lnTo>
                <a:lnTo>
                  <a:pt x="1103680" y="903287"/>
                </a:lnTo>
                <a:lnTo>
                  <a:pt x="1073289" y="930757"/>
                </a:lnTo>
                <a:lnTo>
                  <a:pt x="1018311" y="981837"/>
                </a:lnTo>
                <a:lnTo>
                  <a:pt x="979043" y="1019632"/>
                </a:lnTo>
                <a:lnTo>
                  <a:pt x="940435" y="1057998"/>
                </a:lnTo>
                <a:lnTo>
                  <a:pt x="902449" y="1096873"/>
                </a:lnTo>
                <a:lnTo>
                  <a:pt x="865085" y="1136230"/>
                </a:lnTo>
                <a:lnTo>
                  <a:pt x="828294" y="1176020"/>
                </a:lnTo>
                <a:lnTo>
                  <a:pt x="794981" y="1213269"/>
                </a:lnTo>
                <a:lnTo>
                  <a:pt x="762228" y="1250924"/>
                </a:lnTo>
                <a:lnTo>
                  <a:pt x="730034" y="1288961"/>
                </a:lnTo>
                <a:lnTo>
                  <a:pt x="698385" y="1327391"/>
                </a:lnTo>
                <a:lnTo>
                  <a:pt x="667308" y="1366177"/>
                </a:lnTo>
                <a:lnTo>
                  <a:pt x="636790" y="1405331"/>
                </a:lnTo>
                <a:lnTo>
                  <a:pt x="606831" y="1444840"/>
                </a:lnTo>
                <a:lnTo>
                  <a:pt x="577430" y="1484680"/>
                </a:lnTo>
                <a:lnTo>
                  <a:pt x="548589" y="1524863"/>
                </a:lnTo>
                <a:lnTo>
                  <a:pt x="520319" y="1565363"/>
                </a:lnTo>
                <a:lnTo>
                  <a:pt x="492620" y="1606169"/>
                </a:lnTo>
                <a:lnTo>
                  <a:pt x="465480" y="1647278"/>
                </a:lnTo>
                <a:lnTo>
                  <a:pt x="438912" y="1688668"/>
                </a:lnTo>
                <a:lnTo>
                  <a:pt x="410806" y="1733880"/>
                </a:lnTo>
                <a:lnTo>
                  <a:pt x="383425" y="1779435"/>
                </a:lnTo>
                <a:lnTo>
                  <a:pt x="356781" y="1825332"/>
                </a:lnTo>
                <a:lnTo>
                  <a:pt x="330885" y="1871586"/>
                </a:lnTo>
                <a:lnTo>
                  <a:pt x="305765" y="1918182"/>
                </a:lnTo>
                <a:lnTo>
                  <a:pt x="281432" y="1965109"/>
                </a:lnTo>
                <a:lnTo>
                  <a:pt x="257606" y="2012226"/>
                </a:lnTo>
                <a:lnTo>
                  <a:pt x="234619" y="2059673"/>
                </a:lnTo>
                <a:lnTo>
                  <a:pt x="212420" y="2107425"/>
                </a:lnTo>
                <a:lnTo>
                  <a:pt x="190944" y="2155431"/>
                </a:lnTo>
                <a:lnTo>
                  <a:pt x="170154" y="2203666"/>
                </a:lnTo>
                <a:lnTo>
                  <a:pt x="149987" y="2252078"/>
                </a:lnTo>
                <a:lnTo>
                  <a:pt x="130556" y="2300744"/>
                </a:lnTo>
                <a:lnTo>
                  <a:pt x="111899" y="2349652"/>
                </a:lnTo>
                <a:lnTo>
                  <a:pt x="94030" y="2398776"/>
                </a:lnTo>
                <a:lnTo>
                  <a:pt x="76936" y="2448115"/>
                </a:lnTo>
                <a:lnTo>
                  <a:pt x="60629" y="2497671"/>
                </a:lnTo>
                <a:lnTo>
                  <a:pt x="45110" y="2547416"/>
                </a:lnTo>
                <a:lnTo>
                  <a:pt x="30378" y="2597353"/>
                </a:lnTo>
                <a:lnTo>
                  <a:pt x="16433" y="2647467"/>
                </a:lnTo>
                <a:lnTo>
                  <a:pt x="3302" y="2697759"/>
                </a:lnTo>
                <a:lnTo>
                  <a:pt x="0" y="2713228"/>
                </a:lnTo>
                <a:lnTo>
                  <a:pt x="19050" y="2713228"/>
                </a:lnTo>
                <a:lnTo>
                  <a:pt x="28575" y="2713228"/>
                </a:lnTo>
                <a:lnTo>
                  <a:pt x="777087" y="2713228"/>
                </a:lnTo>
                <a:lnTo>
                  <a:pt x="801497" y="2649740"/>
                </a:lnTo>
                <a:lnTo>
                  <a:pt x="820686" y="2607310"/>
                </a:lnTo>
                <a:lnTo>
                  <a:pt x="840930" y="2565019"/>
                </a:lnTo>
                <a:lnTo>
                  <a:pt x="862215" y="2522880"/>
                </a:lnTo>
                <a:lnTo>
                  <a:pt x="884555" y="2480881"/>
                </a:lnTo>
                <a:lnTo>
                  <a:pt x="907694" y="2439517"/>
                </a:lnTo>
                <a:lnTo>
                  <a:pt x="931900" y="2398344"/>
                </a:lnTo>
                <a:lnTo>
                  <a:pt x="957122" y="2357386"/>
                </a:lnTo>
                <a:lnTo>
                  <a:pt x="983361" y="2316657"/>
                </a:lnTo>
                <a:lnTo>
                  <a:pt x="1010589" y="2276183"/>
                </a:lnTo>
                <a:lnTo>
                  <a:pt x="1038809" y="2235987"/>
                </a:lnTo>
                <a:lnTo>
                  <a:pt x="1067981" y="2196084"/>
                </a:lnTo>
                <a:lnTo>
                  <a:pt x="1098105" y="2156485"/>
                </a:lnTo>
                <a:lnTo>
                  <a:pt x="1129157" y="2117217"/>
                </a:lnTo>
                <a:lnTo>
                  <a:pt x="1161122" y="2078304"/>
                </a:lnTo>
                <a:lnTo>
                  <a:pt x="1193990" y="2039759"/>
                </a:lnTo>
                <a:lnTo>
                  <a:pt x="1227734" y="2001608"/>
                </a:lnTo>
                <a:lnTo>
                  <a:pt x="1262443" y="1963750"/>
                </a:lnTo>
                <a:lnTo>
                  <a:pt x="1297813" y="1926551"/>
                </a:lnTo>
                <a:lnTo>
                  <a:pt x="1334096" y="1889683"/>
                </a:lnTo>
                <a:lnTo>
                  <a:pt x="1371206" y="1853272"/>
                </a:lnTo>
                <a:lnTo>
                  <a:pt x="1409128" y="1817357"/>
                </a:lnTo>
                <a:lnTo>
                  <a:pt x="1447812" y="1781949"/>
                </a:lnTo>
                <a:lnTo>
                  <a:pt x="1487284" y="1747075"/>
                </a:lnTo>
                <a:lnTo>
                  <a:pt x="1527492" y="1712734"/>
                </a:lnTo>
                <a:lnTo>
                  <a:pt x="1568450" y="1678952"/>
                </a:lnTo>
                <a:lnTo>
                  <a:pt x="1606499" y="1648574"/>
                </a:lnTo>
                <a:lnTo>
                  <a:pt x="1645158" y="1618665"/>
                </a:lnTo>
                <a:lnTo>
                  <a:pt x="1684401" y="1589252"/>
                </a:lnTo>
                <a:lnTo>
                  <a:pt x="1724215" y="1560322"/>
                </a:lnTo>
                <a:lnTo>
                  <a:pt x="1764563" y="1531912"/>
                </a:lnTo>
                <a:lnTo>
                  <a:pt x="1805444" y="1504010"/>
                </a:lnTo>
                <a:lnTo>
                  <a:pt x="1846834" y="1476641"/>
                </a:lnTo>
                <a:lnTo>
                  <a:pt x="1888705" y="1449806"/>
                </a:lnTo>
                <a:lnTo>
                  <a:pt x="1931060" y="1423530"/>
                </a:lnTo>
                <a:lnTo>
                  <a:pt x="1973872" y="1397800"/>
                </a:lnTo>
                <a:lnTo>
                  <a:pt x="2017102" y="1372641"/>
                </a:lnTo>
                <a:lnTo>
                  <a:pt x="2060765" y="1348066"/>
                </a:lnTo>
                <a:lnTo>
                  <a:pt x="2104821" y="1324076"/>
                </a:lnTo>
                <a:lnTo>
                  <a:pt x="2149259" y="1300683"/>
                </a:lnTo>
                <a:lnTo>
                  <a:pt x="2194052" y="1277912"/>
                </a:lnTo>
                <a:lnTo>
                  <a:pt x="2239187" y="1255750"/>
                </a:lnTo>
                <a:lnTo>
                  <a:pt x="2284653" y="1234224"/>
                </a:lnTo>
                <a:lnTo>
                  <a:pt x="2330424" y="1213332"/>
                </a:lnTo>
                <a:lnTo>
                  <a:pt x="2376487" y="1193101"/>
                </a:lnTo>
                <a:lnTo>
                  <a:pt x="2422817" y="1173530"/>
                </a:lnTo>
                <a:lnTo>
                  <a:pt x="2469400" y="1154620"/>
                </a:lnTo>
                <a:lnTo>
                  <a:pt x="2516213" y="1136408"/>
                </a:lnTo>
                <a:lnTo>
                  <a:pt x="2563241" y="1118870"/>
                </a:lnTo>
                <a:lnTo>
                  <a:pt x="2613164" y="1101115"/>
                </a:lnTo>
                <a:lnTo>
                  <a:pt x="2663329" y="1084148"/>
                </a:lnTo>
                <a:lnTo>
                  <a:pt x="2713710" y="1067955"/>
                </a:lnTo>
                <a:lnTo>
                  <a:pt x="2764282" y="1052563"/>
                </a:lnTo>
                <a:lnTo>
                  <a:pt x="2815005" y="1037958"/>
                </a:lnTo>
                <a:lnTo>
                  <a:pt x="2865882" y="1024153"/>
                </a:lnTo>
                <a:lnTo>
                  <a:pt x="2916872" y="1011161"/>
                </a:lnTo>
                <a:lnTo>
                  <a:pt x="2967952" y="998956"/>
                </a:lnTo>
                <a:lnTo>
                  <a:pt x="3019107" y="987577"/>
                </a:lnTo>
                <a:lnTo>
                  <a:pt x="3070301" y="976998"/>
                </a:lnTo>
                <a:lnTo>
                  <a:pt x="3121533" y="967232"/>
                </a:lnTo>
                <a:lnTo>
                  <a:pt x="3133725" y="965593"/>
                </a:lnTo>
                <a:lnTo>
                  <a:pt x="3133725" y="850684"/>
                </a:lnTo>
                <a:lnTo>
                  <a:pt x="3133725" y="548513"/>
                </a:lnTo>
                <a:lnTo>
                  <a:pt x="3133725" y="288277"/>
                </a:lnTo>
                <a:lnTo>
                  <a:pt x="3133725" y="285597"/>
                </a:lnTo>
                <a:lnTo>
                  <a:pt x="3133725" y="247713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58204" y="6391909"/>
            <a:ext cx="1606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830" y="709866"/>
            <a:ext cx="897890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60"/>
              <a:t>INTRODUCTION</a:t>
            </a:r>
            <a:r>
              <a:rPr dirty="0" sz="2750" spc="60"/>
              <a:t> </a:t>
            </a:r>
            <a:r>
              <a:rPr dirty="0" sz="2750" spc="-270"/>
              <a:t>TO</a:t>
            </a:r>
            <a:r>
              <a:rPr dirty="0" sz="2750" spc="-60"/>
              <a:t> </a:t>
            </a:r>
            <a:r>
              <a:rPr dirty="0" sz="2750" spc="60"/>
              <a:t>MANSAPURAM</a:t>
            </a:r>
            <a:r>
              <a:rPr dirty="0" sz="2750" spc="95"/>
              <a:t> </a:t>
            </a:r>
            <a:r>
              <a:rPr dirty="0" sz="2750" spc="-75"/>
              <a:t>PETROCHEM</a:t>
            </a:r>
            <a:r>
              <a:rPr dirty="0" sz="2750" spc="20"/>
              <a:t> </a:t>
            </a:r>
            <a:r>
              <a:rPr dirty="0" sz="2750" spc="-310"/>
              <a:t>PVT.</a:t>
            </a:r>
            <a:r>
              <a:rPr dirty="0" sz="2750" spc="15"/>
              <a:t> </a:t>
            </a:r>
            <a:r>
              <a:rPr dirty="0" sz="2750" spc="-310"/>
              <a:t>LTD.</a:t>
            </a:r>
            <a:endParaRPr sz="2750"/>
          </a:p>
        </p:txBody>
      </p:sp>
      <p:sp>
        <p:nvSpPr>
          <p:cNvPr id="7" name="object 7"/>
          <p:cNvSpPr txBox="1"/>
          <p:nvPr/>
        </p:nvSpPr>
        <p:spPr>
          <a:xfrm>
            <a:off x="518794" y="1682495"/>
            <a:ext cx="11087735" cy="38639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2750" spc="55">
                <a:latin typeface="Trebuchet MS"/>
                <a:cs typeface="Trebuchet MS"/>
              </a:rPr>
              <a:t>Mansapuram</a:t>
            </a:r>
            <a:r>
              <a:rPr dirty="0" sz="2750" spc="25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Petrochem</a:t>
            </a:r>
            <a:r>
              <a:rPr dirty="0" sz="2750" spc="1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Transformer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oil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90">
                <a:latin typeface="Trebuchet MS"/>
                <a:cs typeface="Trebuchet MS"/>
              </a:rPr>
              <a:t>Recycler</a:t>
            </a:r>
            <a:r>
              <a:rPr dirty="0" sz="2750" spc="35">
                <a:latin typeface="Trebuchet MS"/>
                <a:cs typeface="Trebuchet MS"/>
              </a:rPr>
              <a:t> </a:t>
            </a:r>
            <a:r>
              <a:rPr dirty="0" sz="2750" spc="25">
                <a:latin typeface="Trebuchet MS"/>
                <a:cs typeface="Trebuchet MS"/>
              </a:rPr>
              <a:t>and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hazardous</a:t>
            </a:r>
            <a:r>
              <a:rPr dirty="0" sz="2750" spc="-1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waste </a:t>
            </a:r>
            <a:r>
              <a:rPr dirty="0" sz="2750" spc="-5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Disposal </a:t>
            </a:r>
            <a:r>
              <a:rPr dirty="0" sz="2750" spc="-5">
                <a:latin typeface="Trebuchet MS"/>
                <a:cs typeface="Trebuchet MS"/>
              </a:rPr>
              <a:t>is </a:t>
            </a:r>
            <a:r>
              <a:rPr dirty="0" sz="2750" spc="35">
                <a:latin typeface="Trebuchet MS"/>
                <a:cs typeface="Trebuchet MS"/>
              </a:rPr>
              <a:t>an </a:t>
            </a:r>
            <a:r>
              <a:rPr dirty="0" sz="2750" spc="195">
                <a:latin typeface="Trebuchet MS"/>
                <a:cs typeface="Trebuchet MS"/>
              </a:rPr>
              <a:t>MSME </a:t>
            </a:r>
            <a:r>
              <a:rPr dirty="0" sz="2750" spc="-70">
                <a:latin typeface="Trebuchet MS"/>
                <a:cs typeface="Trebuchet MS"/>
              </a:rPr>
              <a:t>Level </a:t>
            </a:r>
            <a:r>
              <a:rPr dirty="0" sz="2750" spc="15">
                <a:latin typeface="Trebuchet MS"/>
                <a:cs typeface="Trebuchet MS"/>
              </a:rPr>
              <a:t>private-based </a:t>
            </a:r>
            <a:r>
              <a:rPr dirty="0" sz="2750" spc="-5">
                <a:latin typeface="Trebuchet MS"/>
                <a:cs typeface="Trebuchet MS"/>
              </a:rPr>
              <a:t>company </a:t>
            </a:r>
            <a:r>
              <a:rPr dirty="0" sz="2750" spc="-90">
                <a:latin typeface="Trebuchet MS"/>
                <a:cs typeface="Trebuchet MS"/>
              </a:rPr>
              <a:t>certified </a:t>
            </a:r>
            <a:r>
              <a:rPr dirty="0" sz="2750" spc="-25">
                <a:latin typeface="Trebuchet MS"/>
                <a:cs typeface="Trebuchet MS"/>
              </a:rPr>
              <a:t>by </a:t>
            </a:r>
            <a:r>
              <a:rPr dirty="0" sz="2750" spc="65">
                <a:latin typeface="Trebuchet MS"/>
                <a:cs typeface="Trebuchet MS"/>
              </a:rPr>
              <a:t>Madhya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Pradesh </a:t>
            </a:r>
            <a:r>
              <a:rPr dirty="0" sz="2750" spc="-75">
                <a:latin typeface="Trebuchet MS"/>
                <a:cs typeface="Trebuchet MS"/>
              </a:rPr>
              <a:t>Pollution </a:t>
            </a:r>
            <a:r>
              <a:rPr dirty="0" sz="2750" spc="-65">
                <a:latin typeface="Trebuchet MS"/>
                <a:cs typeface="Trebuchet MS"/>
              </a:rPr>
              <a:t>Control </a:t>
            </a:r>
            <a:r>
              <a:rPr dirty="0" sz="2750" spc="5">
                <a:latin typeface="Trebuchet MS"/>
                <a:cs typeface="Trebuchet MS"/>
              </a:rPr>
              <a:t>Board </a:t>
            </a:r>
            <a:r>
              <a:rPr dirty="0" sz="2750" spc="-25">
                <a:latin typeface="Trebuchet MS"/>
                <a:cs typeface="Trebuchet MS"/>
              </a:rPr>
              <a:t>established </a:t>
            </a:r>
            <a:r>
              <a:rPr dirty="0" sz="2750" spc="-80">
                <a:latin typeface="Trebuchet MS"/>
                <a:cs typeface="Trebuchet MS"/>
              </a:rPr>
              <a:t>in </a:t>
            </a:r>
            <a:r>
              <a:rPr dirty="0" sz="2750" spc="-75">
                <a:latin typeface="Trebuchet MS"/>
                <a:cs typeface="Trebuchet MS"/>
              </a:rPr>
              <a:t>1995, </a:t>
            </a:r>
            <a:r>
              <a:rPr dirty="0" sz="2750" spc="5">
                <a:latin typeface="Trebuchet MS"/>
                <a:cs typeface="Trebuchet MS"/>
              </a:rPr>
              <a:t>at </a:t>
            </a:r>
            <a:r>
              <a:rPr dirty="0" sz="2750" spc="-50">
                <a:latin typeface="Trebuchet MS"/>
                <a:cs typeface="Trebuchet MS"/>
              </a:rPr>
              <a:t>Plot </a:t>
            </a:r>
            <a:r>
              <a:rPr dirty="0" sz="2750" spc="55">
                <a:latin typeface="Trebuchet MS"/>
                <a:cs typeface="Trebuchet MS"/>
              </a:rPr>
              <a:t>No </a:t>
            </a:r>
            <a:r>
              <a:rPr dirty="0" sz="2750" spc="70">
                <a:latin typeface="Trebuchet MS"/>
                <a:cs typeface="Trebuchet MS"/>
              </a:rPr>
              <a:t>205-A </a:t>
            </a:r>
            <a:r>
              <a:rPr dirty="0" sz="2750" spc="75">
                <a:latin typeface="Trebuchet MS"/>
                <a:cs typeface="Trebuchet MS"/>
              </a:rPr>
              <a:t> </a:t>
            </a:r>
            <a:r>
              <a:rPr dirty="0" sz="2750" spc="-90">
                <a:latin typeface="Trebuchet MS"/>
                <a:cs typeface="Trebuchet MS"/>
              </a:rPr>
              <a:t>New, </a:t>
            </a:r>
            <a:r>
              <a:rPr dirty="0" sz="2750" spc="-30">
                <a:latin typeface="Trebuchet MS"/>
                <a:cs typeface="Trebuchet MS"/>
              </a:rPr>
              <a:t>Industrial </a:t>
            </a:r>
            <a:r>
              <a:rPr dirty="0" sz="2750" spc="-65">
                <a:latin typeface="Trebuchet MS"/>
                <a:cs typeface="Trebuchet MS"/>
              </a:rPr>
              <a:t>Area, </a:t>
            </a:r>
            <a:r>
              <a:rPr dirty="0" sz="2750" spc="-10">
                <a:latin typeface="Trebuchet MS"/>
                <a:cs typeface="Trebuchet MS"/>
              </a:rPr>
              <a:t>Mandideep, </a:t>
            </a:r>
            <a:r>
              <a:rPr dirty="0" sz="2750" spc="65">
                <a:latin typeface="Trebuchet MS"/>
                <a:cs typeface="Trebuchet MS"/>
              </a:rPr>
              <a:t>Madhya </a:t>
            </a:r>
            <a:r>
              <a:rPr dirty="0" sz="2750" spc="-5">
                <a:latin typeface="Trebuchet MS"/>
                <a:cs typeface="Trebuchet MS"/>
              </a:rPr>
              <a:t>Pradesh </a:t>
            </a:r>
            <a:r>
              <a:rPr dirty="0" sz="2750" spc="-60">
                <a:latin typeface="Trebuchet MS"/>
                <a:cs typeface="Trebuchet MS"/>
              </a:rPr>
              <a:t>462046. </a:t>
            </a:r>
            <a:r>
              <a:rPr dirty="0" sz="2750" spc="-15">
                <a:latin typeface="Trebuchet MS"/>
                <a:cs typeface="Trebuchet MS"/>
              </a:rPr>
              <a:t>Its </a:t>
            </a:r>
            <a:r>
              <a:rPr dirty="0" sz="2750">
                <a:latin typeface="Trebuchet MS"/>
                <a:cs typeface="Trebuchet MS"/>
              </a:rPr>
              <a:t>main </a:t>
            </a:r>
            <a:r>
              <a:rPr dirty="0" sz="2750" spc="-100">
                <a:latin typeface="Trebuchet MS"/>
                <a:cs typeface="Trebuchet MS"/>
              </a:rPr>
              <a:t>role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is</a:t>
            </a:r>
            <a:r>
              <a:rPr dirty="0" sz="2750" spc="-10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to </a:t>
            </a:r>
            <a:r>
              <a:rPr dirty="0" sz="2750" spc="-110">
                <a:latin typeface="Trebuchet MS"/>
                <a:cs typeface="Trebuchet MS"/>
              </a:rPr>
              <a:t>recycle</a:t>
            </a:r>
            <a:r>
              <a:rPr dirty="0" sz="2750" spc="-55">
                <a:latin typeface="Trebuchet MS"/>
                <a:cs typeface="Trebuchet MS"/>
              </a:rPr>
              <a:t> or</a:t>
            </a:r>
            <a:r>
              <a:rPr dirty="0" sz="2750" spc="-50">
                <a:latin typeface="Trebuchet MS"/>
                <a:cs typeface="Trebuchet MS"/>
              </a:rPr>
              <a:t> </a:t>
            </a:r>
            <a:r>
              <a:rPr dirty="0" sz="2750" spc="-35">
                <a:latin typeface="Trebuchet MS"/>
                <a:cs typeface="Trebuchet MS"/>
              </a:rPr>
              <a:t>Reclaiming</a:t>
            </a:r>
            <a:r>
              <a:rPr dirty="0" sz="2750" spc="8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2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transformer</a:t>
            </a:r>
            <a:r>
              <a:rPr dirty="0" sz="2750" spc="-120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oil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25">
                <a:latin typeface="Trebuchet MS"/>
                <a:cs typeface="Trebuchet MS"/>
              </a:rPr>
              <a:t>and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5">
                <a:latin typeface="Trebuchet MS"/>
                <a:cs typeface="Trebuchet MS"/>
              </a:rPr>
              <a:t>make</a:t>
            </a:r>
            <a:r>
              <a:rPr dirty="0" sz="2750" spc="-130">
                <a:latin typeface="Trebuchet MS"/>
                <a:cs typeface="Trebuchet MS"/>
              </a:rPr>
              <a:t> </a:t>
            </a:r>
            <a:r>
              <a:rPr dirty="0" sz="2750" spc="-110">
                <a:latin typeface="Trebuchet MS"/>
                <a:cs typeface="Trebuchet MS"/>
              </a:rPr>
              <a:t>it</a:t>
            </a:r>
            <a:r>
              <a:rPr dirty="0" sz="2750" spc="-10">
                <a:latin typeface="Trebuchet MS"/>
                <a:cs typeface="Trebuchet MS"/>
              </a:rPr>
              <a:t> </a:t>
            </a:r>
            <a:r>
              <a:rPr dirty="0" sz="2750" spc="-40">
                <a:latin typeface="Trebuchet MS"/>
                <a:cs typeface="Trebuchet MS"/>
              </a:rPr>
              <a:t>reusable</a:t>
            </a:r>
            <a:r>
              <a:rPr dirty="0" sz="2750" spc="-55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for 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transformers.</a:t>
            </a:r>
            <a:endParaRPr sz="2750">
              <a:latin typeface="Trebuchet MS"/>
              <a:cs typeface="Trebuchet MS"/>
            </a:endParaRPr>
          </a:p>
          <a:p>
            <a:pPr marL="12700" marR="396875">
              <a:lnSpc>
                <a:spcPct val="101299"/>
              </a:lnSpc>
              <a:spcBef>
                <a:spcPts val="40"/>
              </a:spcBef>
            </a:pPr>
            <a:r>
              <a:rPr dirty="0" sz="2750" spc="-65">
                <a:latin typeface="Trebuchet MS"/>
                <a:cs typeface="Trebuchet MS"/>
              </a:rPr>
              <a:t>This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-35">
                <a:latin typeface="Trebuchet MS"/>
                <a:cs typeface="Trebuchet MS"/>
              </a:rPr>
              <a:t>plant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-5">
                <a:latin typeface="Trebuchet MS"/>
                <a:cs typeface="Trebuchet MS"/>
              </a:rPr>
              <a:t>is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capable</a:t>
            </a:r>
            <a:r>
              <a:rPr dirty="0" sz="2750" spc="-5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15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purifying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-114">
                <a:latin typeface="Trebuchet MS"/>
                <a:cs typeface="Trebuchet MS"/>
              </a:rPr>
              <a:t>147,000</a:t>
            </a:r>
            <a:r>
              <a:rPr dirty="0" sz="2750" spc="120">
                <a:latin typeface="Trebuchet MS"/>
                <a:cs typeface="Trebuchet MS"/>
              </a:rPr>
              <a:t> </a:t>
            </a:r>
            <a:r>
              <a:rPr dirty="0" sz="2750" spc="-85">
                <a:latin typeface="Trebuchet MS"/>
                <a:cs typeface="Trebuchet MS"/>
              </a:rPr>
              <a:t>liters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transformer</a:t>
            </a:r>
            <a:r>
              <a:rPr dirty="0" sz="2750" spc="-45">
                <a:latin typeface="Trebuchet MS"/>
                <a:cs typeface="Trebuchet MS"/>
              </a:rPr>
              <a:t> </a:t>
            </a:r>
            <a:r>
              <a:rPr dirty="0" sz="2750" spc="-70">
                <a:latin typeface="Trebuchet MS"/>
                <a:cs typeface="Trebuchet MS"/>
              </a:rPr>
              <a:t>oil</a:t>
            </a:r>
            <a:r>
              <a:rPr dirty="0" sz="2750" spc="-95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in</a:t>
            </a:r>
            <a:r>
              <a:rPr dirty="0" sz="2750" spc="-30">
                <a:latin typeface="Trebuchet MS"/>
                <a:cs typeface="Trebuchet MS"/>
              </a:rPr>
              <a:t> </a:t>
            </a:r>
            <a:r>
              <a:rPr dirty="0" sz="2750" spc="-40">
                <a:latin typeface="Trebuchet MS"/>
                <a:cs typeface="Trebuchet MS"/>
              </a:rPr>
              <a:t>24 </a:t>
            </a:r>
            <a:r>
              <a:rPr dirty="0" sz="2750" spc="-815">
                <a:latin typeface="Trebuchet MS"/>
                <a:cs typeface="Trebuchet MS"/>
              </a:rPr>
              <a:t> </a:t>
            </a:r>
            <a:r>
              <a:rPr dirty="0" sz="2750" spc="-40">
                <a:latin typeface="Trebuchet MS"/>
                <a:cs typeface="Trebuchet MS"/>
              </a:rPr>
              <a:t>hours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-60">
                <a:latin typeface="Trebuchet MS"/>
                <a:cs typeface="Trebuchet MS"/>
              </a:rPr>
              <a:t>with</a:t>
            </a:r>
            <a:r>
              <a:rPr dirty="0" sz="2750" spc="-3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following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2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proper</a:t>
            </a:r>
            <a:r>
              <a:rPr dirty="0" sz="2750" spc="-12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guidelines</a:t>
            </a:r>
            <a:r>
              <a:rPr dirty="0" sz="2750" spc="55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of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-100">
                <a:latin typeface="Trebuchet MS"/>
                <a:cs typeface="Trebuchet MS"/>
              </a:rPr>
              <a:t>the</a:t>
            </a:r>
            <a:r>
              <a:rPr dirty="0" sz="2750" spc="-55">
                <a:latin typeface="Trebuchet MS"/>
                <a:cs typeface="Trebuchet MS"/>
              </a:rPr>
              <a:t> </a:t>
            </a:r>
            <a:r>
              <a:rPr dirty="0" sz="2750" spc="-65">
                <a:latin typeface="Trebuchet MS"/>
                <a:cs typeface="Trebuchet MS"/>
              </a:rPr>
              <a:t>pollution</a:t>
            </a:r>
            <a:r>
              <a:rPr dirty="0" sz="2750" spc="45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control 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-40">
                <a:latin typeface="Trebuchet MS"/>
                <a:cs typeface="Trebuchet MS"/>
              </a:rPr>
              <a:t>board.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7529" y="336930"/>
            <a:ext cx="39795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3600" spc="-4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</a:t>
            </a:r>
            <a:r>
              <a:rPr dirty="0" u="sng" sz="3600" spc="7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R</a:t>
            </a:r>
            <a:r>
              <a:rPr dirty="0" u="sng" sz="3600" spc="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A</a:t>
            </a:r>
            <a:r>
              <a:rPr dirty="0" u="sng" sz="3600" spc="9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z="3600" spc="13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S</a:t>
            </a:r>
            <a:r>
              <a:rPr dirty="0" u="sng" sz="3600" spc="-3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F</a:t>
            </a:r>
            <a:r>
              <a:rPr dirty="0" u="sng" sz="3600" spc="-6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</a:t>
            </a:r>
            <a:r>
              <a:rPr dirty="0" u="sng" sz="3600" spc="7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R</a:t>
            </a:r>
            <a:r>
              <a:rPr dirty="0" u="sng" sz="3600" spc="3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M</a:t>
            </a:r>
            <a:r>
              <a:rPr dirty="0" u="sng" sz="3600" spc="-27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E</a:t>
            </a:r>
            <a:r>
              <a:rPr dirty="0" u="sng" sz="3600" spc="1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R</a:t>
            </a:r>
            <a:r>
              <a:rPr dirty="0" u="sng" sz="3600" spc="-19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3600" spc="-6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</a:t>
            </a:r>
            <a:r>
              <a:rPr dirty="0" u="sng" sz="3600" spc="114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I</a:t>
            </a:r>
            <a:r>
              <a:rPr dirty="0" u="sng" sz="3600" spc="-1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12239" y="1137538"/>
            <a:ext cx="9561830" cy="47510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 marL="79375" marR="107314" indent="4445">
              <a:lnSpc>
                <a:spcPct val="80900"/>
              </a:lnSpc>
              <a:spcBef>
                <a:spcPts val="655"/>
              </a:spcBef>
            </a:pPr>
            <a:r>
              <a:rPr dirty="0" sz="2400" spc="45">
                <a:solidFill>
                  <a:srgbClr val="44536A"/>
                </a:solidFill>
                <a:latin typeface="Trebuchet MS"/>
                <a:cs typeface="Trebuchet MS"/>
              </a:rPr>
              <a:t>Insulating</a:t>
            </a:r>
            <a:r>
              <a:rPr dirty="0" sz="2400" spc="-2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in</a:t>
            </a:r>
            <a:r>
              <a:rPr dirty="0" sz="2400" spc="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4536A"/>
                </a:solidFill>
                <a:latin typeface="Trebuchet MS"/>
                <a:cs typeface="Trebuchet MS"/>
              </a:rPr>
              <a:t>an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electrical</a:t>
            </a:r>
            <a:r>
              <a:rPr dirty="0" sz="2400" spc="-1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power</a:t>
            </a:r>
            <a:r>
              <a:rPr dirty="0" sz="2400" spc="-11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transformer</a:t>
            </a:r>
            <a:r>
              <a:rPr dirty="0" sz="2400" spc="-2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 commonly</a:t>
            </a:r>
            <a:r>
              <a:rPr dirty="0" sz="24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known </a:t>
            </a:r>
            <a:r>
              <a:rPr dirty="0" sz="2400" spc="-7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44536A"/>
                </a:solidFill>
                <a:latin typeface="Trebuchet MS"/>
                <a:cs typeface="Trebuchet MS"/>
              </a:rPr>
              <a:t>as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transformer </a:t>
            </a:r>
            <a:r>
              <a:rPr dirty="0" sz="2400" spc="-65">
                <a:solidFill>
                  <a:srgbClr val="44536A"/>
                </a:solidFill>
                <a:latin typeface="Trebuchet MS"/>
                <a:cs typeface="Trebuchet MS"/>
              </a:rPr>
              <a:t>oil. 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It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normally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obtained </a:t>
            </a: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by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fractional distillation </a:t>
            </a:r>
            <a:r>
              <a:rPr dirty="0" sz="24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subsequent</a:t>
            </a:r>
            <a:r>
              <a:rPr dirty="0" sz="2400" spc="-2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treatment</a:t>
            </a:r>
            <a:r>
              <a:rPr dirty="0" sz="2400" spc="-2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 crude</a:t>
            </a:r>
            <a:r>
              <a:rPr dirty="0" sz="2400" spc="-13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petroleum.</a:t>
            </a:r>
            <a:r>
              <a:rPr dirty="0" sz="2400" spc="-2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That</a:t>
            </a:r>
            <a:r>
              <a:rPr dirty="0" sz="2400" spc="-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why</a:t>
            </a:r>
            <a:r>
              <a:rPr dirty="0" sz="24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this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 </a:t>
            </a:r>
            <a:r>
              <a:rPr dirty="0" sz="2400" spc="-7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400" spc="14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400" spc="-1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44536A"/>
                </a:solidFill>
                <a:latin typeface="Trebuchet MS"/>
                <a:cs typeface="Trebuchet MS"/>
              </a:rPr>
              <a:t>k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400" spc="5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44536A"/>
                </a:solidFill>
                <a:latin typeface="Trebuchet MS"/>
                <a:cs typeface="Trebuchet MS"/>
              </a:rPr>
              <a:t>w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400" spc="-1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4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400" spc="16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400" spc="-2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400" spc="14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400" spc="16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400" spc="-4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400" spc="110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4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400" spc="-254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50">
              <a:latin typeface="Trebuchet MS"/>
              <a:cs typeface="Trebuchet MS"/>
            </a:endParaRPr>
          </a:p>
          <a:p>
            <a:pPr algn="ctr" marL="384175" marR="316230">
              <a:lnSpc>
                <a:spcPct val="78200"/>
              </a:lnSpc>
            </a:pP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Transformer</a:t>
            </a:r>
            <a:r>
              <a:rPr dirty="0" sz="2400" spc="-1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400" spc="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highly</a:t>
            </a:r>
            <a:r>
              <a:rPr dirty="0" sz="2400" spc="-2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refined</a:t>
            </a:r>
            <a:r>
              <a:rPr dirty="0" sz="2400" spc="-1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44536A"/>
                </a:solidFill>
                <a:latin typeface="Trebuchet MS"/>
                <a:cs typeface="Trebuchet MS"/>
              </a:rPr>
              <a:t>mineral</a:t>
            </a:r>
            <a:r>
              <a:rPr dirty="0" sz="2400" spc="-2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that</a:t>
            </a:r>
            <a:r>
              <a:rPr dirty="0" sz="2400" spc="-7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stable</a:t>
            </a:r>
            <a:r>
              <a:rPr dirty="0" sz="2400" spc="-1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at</a:t>
            </a:r>
            <a:r>
              <a:rPr dirty="0" sz="240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44536A"/>
                </a:solidFill>
                <a:latin typeface="Trebuchet MS"/>
                <a:cs typeface="Trebuchet MS"/>
              </a:rPr>
              <a:t>high </a:t>
            </a:r>
            <a:r>
              <a:rPr dirty="0" sz="2400" spc="-70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4536A"/>
                </a:solidFill>
                <a:latin typeface="Trebuchet MS"/>
                <a:cs typeface="Trebuchet MS"/>
              </a:rPr>
              <a:t>temperatures</a:t>
            </a:r>
            <a:r>
              <a:rPr dirty="0" sz="2400" spc="-20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4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44536A"/>
                </a:solidFill>
                <a:latin typeface="Trebuchet MS"/>
                <a:cs typeface="Trebuchet MS"/>
              </a:rPr>
              <a:t>has</a:t>
            </a:r>
            <a:r>
              <a:rPr dirty="0" sz="24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excellent</a:t>
            </a:r>
            <a:r>
              <a:rPr dirty="0" sz="2400" spc="-1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electrical</a:t>
            </a:r>
            <a:r>
              <a:rPr dirty="0" sz="2400" spc="-2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44536A"/>
                </a:solidFill>
                <a:latin typeface="Trebuchet MS"/>
                <a:cs typeface="Trebuchet MS"/>
              </a:rPr>
              <a:t>insulating</a:t>
            </a:r>
            <a:r>
              <a:rPr dirty="0" sz="2400" spc="-23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44536A"/>
                </a:solidFill>
                <a:latin typeface="Trebuchet MS"/>
                <a:cs typeface="Trebuchet MS"/>
              </a:rPr>
              <a:t>properties.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050"/>
              </a:lnSpc>
            </a:pP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Transformer</a:t>
            </a:r>
            <a:r>
              <a:rPr dirty="0" sz="2400" spc="-1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serves</a:t>
            </a:r>
            <a:r>
              <a:rPr dirty="0" sz="2400" spc="-1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mainly</a:t>
            </a:r>
            <a:r>
              <a:rPr dirty="0" sz="24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two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 purposes,</a:t>
            </a:r>
            <a:r>
              <a:rPr dirty="0" sz="2400" spc="-2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4536A"/>
                </a:solidFill>
                <a:latin typeface="Trebuchet MS"/>
                <a:cs typeface="Trebuchet MS"/>
              </a:rPr>
              <a:t>one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it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is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liquid</a:t>
            </a:r>
            <a:r>
              <a:rPr dirty="0" sz="2400" spc="-1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insulation</a:t>
            </a:r>
            <a:endParaRPr sz="2400">
              <a:latin typeface="Trebuchet MS"/>
              <a:cs typeface="Trebuchet MS"/>
            </a:endParaRPr>
          </a:p>
          <a:p>
            <a:pPr algn="ctr" marL="12700" marR="20320" indent="-17780">
              <a:lnSpc>
                <a:spcPct val="80000"/>
              </a:lnSpc>
              <a:spcBef>
                <a:spcPts val="305"/>
              </a:spcBef>
            </a:pP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in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electrical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power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transformer </a:t>
            </a:r>
            <a:r>
              <a:rPr dirty="0" sz="2400" spc="70">
                <a:solidFill>
                  <a:srgbClr val="44536A"/>
                </a:solidFill>
                <a:latin typeface="Trebuchet MS"/>
                <a:cs typeface="Trebuchet MS"/>
              </a:rPr>
              <a:t>and 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the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other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 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it </a:t>
            </a:r>
            <a:r>
              <a:rPr dirty="0" sz="2400" spc="55">
                <a:solidFill>
                  <a:srgbClr val="44536A"/>
                </a:solidFill>
                <a:latin typeface="Trebuchet MS"/>
                <a:cs typeface="Trebuchet MS"/>
              </a:rPr>
              <a:t>dissipates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heat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the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transformer </a:t>
            </a:r>
            <a:r>
              <a:rPr dirty="0" sz="2400" spc="-150">
                <a:solidFill>
                  <a:srgbClr val="44536A"/>
                </a:solidFill>
                <a:latin typeface="Trebuchet MS"/>
                <a:cs typeface="Trebuchet MS"/>
              </a:rPr>
              <a:t>i.e. 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it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acts </a:t>
            </a:r>
            <a:r>
              <a:rPr dirty="0" sz="2400" spc="120">
                <a:solidFill>
                  <a:srgbClr val="44536A"/>
                </a:solidFill>
                <a:latin typeface="Trebuchet MS"/>
                <a:cs typeface="Trebuchet MS"/>
              </a:rPr>
              <a:t>as </a:t>
            </a:r>
            <a:r>
              <a:rPr dirty="0" sz="2400" spc="80">
                <a:solidFill>
                  <a:srgbClr val="44536A"/>
                </a:solidFill>
                <a:latin typeface="Trebuchet MS"/>
                <a:cs typeface="Trebuchet MS"/>
              </a:rPr>
              <a:t>a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coolant.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In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addition </a:t>
            </a: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to these,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this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serves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other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two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purposes, 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it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helps </a:t>
            </a: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44536A"/>
                </a:solidFill>
                <a:latin typeface="Trebuchet MS"/>
                <a:cs typeface="Trebuchet MS"/>
              </a:rPr>
              <a:t>preserve </a:t>
            </a:r>
            <a:r>
              <a:rPr dirty="0" sz="2400" spc="-45">
                <a:solidFill>
                  <a:srgbClr val="44536A"/>
                </a:solidFill>
                <a:latin typeface="Trebuchet MS"/>
                <a:cs typeface="Trebuchet MS"/>
              </a:rPr>
              <a:t>the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core </a:t>
            </a:r>
            <a:r>
              <a:rPr dirty="0" sz="2400" spc="70">
                <a:solidFill>
                  <a:srgbClr val="44536A"/>
                </a:solidFill>
                <a:latin typeface="Trebuchet MS"/>
                <a:cs typeface="Trebuchet MS"/>
              </a:rPr>
              <a:t>and </a:t>
            </a:r>
            <a:r>
              <a:rPr dirty="0" sz="2400" spc="45">
                <a:solidFill>
                  <a:srgbClr val="44536A"/>
                </a:solidFill>
                <a:latin typeface="Trebuchet MS"/>
                <a:cs typeface="Trebuchet MS"/>
              </a:rPr>
              <a:t>winding </a:t>
            </a:r>
            <a:r>
              <a:rPr dirty="0" sz="2400" spc="-7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44536A"/>
                </a:solidFill>
                <a:latin typeface="Trebuchet MS"/>
                <a:cs typeface="Trebuchet MS"/>
              </a:rPr>
              <a:t>as</a:t>
            </a:r>
            <a:r>
              <a:rPr dirty="0" sz="2400" spc="-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these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are</a:t>
            </a:r>
            <a:r>
              <a:rPr dirty="0" sz="2400" spc="-5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fully</a:t>
            </a:r>
            <a:r>
              <a:rPr dirty="0" sz="2400" spc="-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immersed</a:t>
            </a:r>
            <a:r>
              <a:rPr dirty="0" sz="2400" spc="-1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inside</a:t>
            </a:r>
            <a:r>
              <a:rPr dirty="0" sz="2400" spc="-13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dirty="0" sz="2400" spc="-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another</a:t>
            </a:r>
            <a:r>
              <a:rPr dirty="0" sz="2400" spc="-18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important</a:t>
            </a:r>
            <a:r>
              <a:rPr dirty="0" sz="2400" spc="-22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44536A"/>
                </a:solidFill>
                <a:latin typeface="Trebuchet MS"/>
                <a:cs typeface="Trebuchet MS"/>
              </a:rPr>
              <a:t>purpose </a:t>
            </a:r>
            <a:r>
              <a:rPr dirty="0" sz="2400" spc="-7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this </a:t>
            </a:r>
            <a:r>
              <a:rPr dirty="0" sz="2400" spc="-25">
                <a:solidFill>
                  <a:srgbClr val="44536A"/>
                </a:solidFill>
                <a:latin typeface="Trebuchet MS"/>
                <a:cs typeface="Trebuchet MS"/>
              </a:rPr>
              <a:t>oil </a:t>
            </a:r>
            <a:r>
              <a:rPr dirty="0" sz="2400" spc="-40">
                <a:solidFill>
                  <a:srgbClr val="44536A"/>
                </a:solidFill>
                <a:latin typeface="Trebuchet MS"/>
                <a:cs typeface="Trebuchet MS"/>
              </a:rPr>
              <a:t>is, </a:t>
            </a:r>
            <a:r>
              <a:rPr dirty="0" sz="2400" spc="-60">
                <a:solidFill>
                  <a:srgbClr val="44536A"/>
                </a:solidFill>
                <a:latin typeface="Trebuchet MS"/>
                <a:cs typeface="Trebuchet MS"/>
              </a:rPr>
              <a:t>it </a:t>
            </a:r>
            <a:r>
              <a:rPr dirty="0" sz="2400" spc="-5">
                <a:solidFill>
                  <a:srgbClr val="44536A"/>
                </a:solidFill>
                <a:latin typeface="Trebuchet MS"/>
                <a:cs typeface="Trebuchet MS"/>
              </a:rPr>
              <a:t>prevents </a:t>
            </a:r>
            <a:r>
              <a:rPr dirty="0" sz="2400" spc="-20">
                <a:solidFill>
                  <a:srgbClr val="44536A"/>
                </a:solidFill>
                <a:latin typeface="Trebuchet MS"/>
                <a:cs typeface="Trebuchet MS"/>
              </a:rPr>
              <a:t>direct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contact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atmospheric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oxygen </a:t>
            </a:r>
            <a:r>
              <a:rPr dirty="0" sz="2400" spc="-15">
                <a:solidFill>
                  <a:srgbClr val="44536A"/>
                </a:solidFill>
                <a:latin typeface="Trebuchet MS"/>
                <a:cs typeface="Trebuchet MS"/>
              </a:rPr>
              <a:t>with </a:t>
            </a:r>
            <a:r>
              <a:rPr dirty="0" sz="2400" spc="-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4536A"/>
                </a:solidFill>
                <a:latin typeface="Trebuchet MS"/>
                <a:cs typeface="Trebuchet MS"/>
              </a:rPr>
              <a:t>cellulose </a:t>
            </a:r>
            <a:r>
              <a:rPr dirty="0" sz="2400" spc="60">
                <a:solidFill>
                  <a:srgbClr val="44536A"/>
                </a:solidFill>
                <a:latin typeface="Trebuchet MS"/>
                <a:cs typeface="Trebuchet MS"/>
              </a:rPr>
              <a:t>made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paper </a:t>
            </a:r>
            <a:r>
              <a:rPr dirty="0" sz="2400" spc="25">
                <a:solidFill>
                  <a:srgbClr val="44536A"/>
                </a:solidFill>
                <a:latin typeface="Trebuchet MS"/>
                <a:cs typeface="Trebuchet MS"/>
              </a:rPr>
              <a:t>insulation </a:t>
            </a:r>
            <a:r>
              <a:rPr dirty="0" sz="2400" spc="-30">
                <a:solidFill>
                  <a:srgbClr val="44536A"/>
                </a:solidFill>
                <a:latin typeface="Trebuchet MS"/>
                <a:cs typeface="Trebuchet MS"/>
              </a:rPr>
              <a:t>of </a:t>
            </a:r>
            <a:r>
              <a:rPr dirty="0" sz="2400" spc="35">
                <a:solidFill>
                  <a:srgbClr val="44536A"/>
                </a:solidFill>
                <a:latin typeface="Trebuchet MS"/>
                <a:cs typeface="Trebuchet MS"/>
              </a:rPr>
              <a:t>windings, </a:t>
            </a:r>
            <a:r>
              <a:rPr dirty="0" sz="2400" spc="10">
                <a:solidFill>
                  <a:srgbClr val="44536A"/>
                </a:solidFill>
                <a:latin typeface="Trebuchet MS"/>
                <a:cs typeface="Trebuchet MS"/>
              </a:rPr>
              <a:t>which </a:t>
            </a:r>
            <a:r>
              <a:rPr dirty="0" sz="2400" spc="30">
                <a:solidFill>
                  <a:srgbClr val="44536A"/>
                </a:solidFill>
                <a:latin typeface="Trebuchet MS"/>
                <a:cs typeface="Trebuchet MS"/>
              </a:rPr>
              <a:t>is </a:t>
            </a:r>
            <a:r>
              <a:rPr dirty="0" sz="2400" spc="20">
                <a:solidFill>
                  <a:srgbClr val="44536A"/>
                </a:solidFill>
                <a:latin typeface="Trebuchet MS"/>
                <a:cs typeface="Trebuchet MS"/>
              </a:rPr>
              <a:t>susceptible </a:t>
            </a:r>
            <a:r>
              <a:rPr dirty="0" sz="2400" spc="-35">
                <a:solidFill>
                  <a:srgbClr val="44536A"/>
                </a:solidFill>
                <a:latin typeface="Trebuchet MS"/>
                <a:cs typeface="Trebuchet MS"/>
              </a:rPr>
              <a:t>to </a:t>
            </a:r>
            <a:r>
              <a:rPr dirty="0" sz="2400" spc="-71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44536A"/>
                </a:solidFill>
                <a:latin typeface="Trebuchet MS"/>
                <a:cs typeface="Trebuchet MS"/>
              </a:rPr>
              <a:t>oxidation.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805" y="6327457"/>
            <a:ext cx="25082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35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684" y="6493192"/>
            <a:ext cx="1606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3401" y="322516"/>
            <a:ext cx="474218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750" spc="-114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TYPES</a:t>
            </a:r>
            <a:r>
              <a:rPr dirty="0" u="sng" sz="2750" spc="-4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2750" spc="-1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OF</a:t>
            </a:r>
            <a:r>
              <a:rPr dirty="0" u="sng" sz="2750" spc="-4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2750" spc="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TRANSFORMER</a:t>
            </a:r>
            <a:r>
              <a:rPr dirty="0" u="sng" sz="2750" spc="-18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z="2750" spc="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OIL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5975603" y="6375722"/>
            <a:ext cx="160655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600" y="1552892"/>
            <a:ext cx="8575675" cy="3268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125"/>
              </a:spcBef>
            </a:pPr>
            <a:r>
              <a:rPr dirty="0" sz="2600" spc="-90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-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9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20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9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70">
                <a:solidFill>
                  <a:srgbClr val="44536A"/>
                </a:solidFill>
                <a:latin typeface="Trebuchet MS"/>
                <a:cs typeface="Trebuchet MS"/>
              </a:rPr>
              <a:t>ff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2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-10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-21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65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600" spc="12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600" spc="-9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9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 spc="-114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600" spc="-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20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14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70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600" spc="2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 spc="-12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8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2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2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114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9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85">
                <a:solidFill>
                  <a:srgbClr val="44536A"/>
                </a:solidFill>
                <a:latin typeface="Trebuchet MS"/>
                <a:cs typeface="Trebuchet MS"/>
              </a:rPr>
              <a:t>g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2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13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25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10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160">
                <a:solidFill>
                  <a:srgbClr val="44536A"/>
                </a:solidFill>
                <a:latin typeface="Trebuchet MS"/>
                <a:cs typeface="Trebuchet MS"/>
              </a:rPr>
              <a:t>y</a:t>
            </a:r>
            <a:r>
              <a:rPr dirty="0" sz="2600" spc="-270">
                <a:solidFill>
                  <a:srgbClr val="44536A"/>
                </a:solidFill>
                <a:latin typeface="Trebuchet MS"/>
                <a:cs typeface="Trebuchet MS"/>
              </a:rPr>
              <a:t>,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4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600" spc="20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12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ff</a:t>
            </a:r>
            <a:r>
              <a:rPr dirty="0" sz="2600" spc="-7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315">
                <a:solidFill>
                  <a:srgbClr val="44536A"/>
                </a:solidFill>
                <a:latin typeface="Trebuchet MS"/>
                <a:cs typeface="Trebuchet MS"/>
              </a:rPr>
              <a:t>-</a:t>
            </a:r>
            <a:r>
              <a:rPr dirty="0" sz="2600" spc="40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600" spc="12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14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35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600" spc="-25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25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270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16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25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20">
                <a:solidFill>
                  <a:srgbClr val="44536A"/>
                </a:solidFill>
                <a:latin typeface="Trebuchet MS"/>
                <a:cs typeface="Trebuchet MS"/>
              </a:rPr>
              <a:t>c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 spc="25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240">
                <a:solidFill>
                  <a:srgbClr val="44536A"/>
                </a:solidFill>
                <a:latin typeface="Trebuchet MS"/>
                <a:cs typeface="Trebuchet MS"/>
              </a:rPr>
              <a:t>-</a:t>
            </a:r>
            <a:r>
              <a:rPr dirty="0" sz="2600" spc="120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600" spc="13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145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7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600" spc="-24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 spc="5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20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270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21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20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120">
                <a:solidFill>
                  <a:srgbClr val="44536A"/>
                </a:solidFill>
                <a:latin typeface="Trebuchet MS"/>
                <a:cs typeface="Trebuchet MS"/>
              </a:rPr>
              <a:t>p</a:t>
            </a:r>
            <a:r>
              <a:rPr dirty="0" sz="2600" spc="-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h</a:t>
            </a:r>
            <a:r>
              <a:rPr dirty="0" sz="2600" spc="155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315">
                <a:solidFill>
                  <a:srgbClr val="44536A"/>
                </a:solidFill>
                <a:latin typeface="Trebuchet MS"/>
                <a:cs typeface="Trebuchet MS"/>
              </a:rPr>
              <a:t>-</a:t>
            </a:r>
            <a:r>
              <a:rPr dirty="0" sz="2600" spc="120">
                <a:solidFill>
                  <a:srgbClr val="44536A"/>
                </a:solidFill>
                <a:latin typeface="Trebuchet MS"/>
                <a:cs typeface="Trebuchet MS"/>
              </a:rPr>
              <a:t>b</a:t>
            </a:r>
            <a:r>
              <a:rPr dirty="0" sz="2600" spc="130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7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70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30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600" spc="-24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114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rebuchet MS"/>
              <a:cs typeface="Trebuchet MS"/>
            </a:endParaRPr>
          </a:p>
          <a:p>
            <a:pPr marL="669925">
              <a:lnSpc>
                <a:spcPct val="100000"/>
              </a:lnSpc>
            </a:pPr>
            <a:r>
              <a:rPr dirty="0" sz="2600" spc="204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9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6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u</a:t>
            </a:r>
            <a:r>
              <a:rPr dirty="0" sz="2600" spc="14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35">
                <a:solidFill>
                  <a:srgbClr val="44536A"/>
                </a:solidFill>
                <a:latin typeface="Trebuchet MS"/>
                <a:cs typeface="Trebuchet MS"/>
              </a:rPr>
              <a:t>d</a:t>
            </a:r>
            <a:r>
              <a:rPr dirty="0" sz="2600" spc="-17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204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t</a:t>
            </a:r>
            <a:r>
              <a:rPr dirty="0" sz="2600" spc="-4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204">
                <a:solidFill>
                  <a:srgbClr val="44536A"/>
                </a:solidFill>
                <a:latin typeface="Trebuchet MS"/>
                <a:cs typeface="Trebuchet MS"/>
              </a:rPr>
              <a:t>a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n</a:t>
            </a:r>
            <a:r>
              <a:rPr dirty="0" sz="2600" spc="140">
                <a:solidFill>
                  <a:srgbClr val="44536A"/>
                </a:solidFill>
                <a:latin typeface="Trebuchet MS"/>
                <a:cs typeface="Trebuchet MS"/>
              </a:rPr>
              <a:t>s</a:t>
            </a:r>
            <a:r>
              <a:rPr dirty="0" sz="2600" spc="-65">
                <a:solidFill>
                  <a:srgbClr val="44536A"/>
                </a:solidFill>
                <a:latin typeface="Trebuchet MS"/>
                <a:cs typeface="Trebuchet MS"/>
              </a:rPr>
              <a:t>f</a:t>
            </a:r>
            <a:r>
              <a:rPr dirty="0" sz="2600" spc="25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 spc="-120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85">
                <a:solidFill>
                  <a:srgbClr val="44536A"/>
                </a:solidFill>
                <a:latin typeface="Trebuchet MS"/>
                <a:cs typeface="Trebuchet MS"/>
              </a:rPr>
              <a:t>m</a:t>
            </a:r>
            <a:r>
              <a:rPr dirty="0" sz="2600" spc="-75">
                <a:solidFill>
                  <a:srgbClr val="44536A"/>
                </a:solidFill>
                <a:latin typeface="Trebuchet MS"/>
                <a:cs typeface="Trebuchet MS"/>
              </a:rPr>
              <a:t>e</a:t>
            </a:r>
            <a:r>
              <a:rPr dirty="0" sz="2600" spc="-125">
                <a:solidFill>
                  <a:srgbClr val="44536A"/>
                </a:solidFill>
                <a:latin typeface="Trebuchet MS"/>
                <a:cs typeface="Trebuchet MS"/>
              </a:rPr>
              <a:t>r</a:t>
            </a:r>
            <a:r>
              <a:rPr dirty="0" sz="2600" spc="-254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44536A"/>
                </a:solidFill>
                <a:latin typeface="Trebuchet MS"/>
                <a:cs typeface="Trebuchet MS"/>
              </a:rPr>
              <a:t>o</a:t>
            </a:r>
            <a:r>
              <a:rPr dirty="0" sz="2600">
                <a:solidFill>
                  <a:srgbClr val="44536A"/>
                </a:solidFill>
                <a:latin typeface="Trebuchet MS"/>
                <a:cs typeface="Trebuchet MS"/>
              </a:rPr>
              <a:t>i</a:t>
            </a:r>
            <a:r>
              <a:rPr dirty="0" sz="2600" spc="-25">
                <a:solidFill>
                  <a:srgbClr val="44536A"/>
                </a:solidFill>
                <a:latin typeface="Trebuchet MS"/>
                <a:cs typeface="Trebuchet MS"/>
              </a:rPr>
              <a:t>l</a:t>
            </a:r>
            <a:r>
              <a:rPr dirty="0" sz="2600" spc="-270">
                <a:solidFill>
                  <a:srgbClr val="44536A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257" y="6248400"/>
            <a:ext cx="25082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35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5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9316" y="101917"/>
            <a:ext cx="654304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80"/>
              <a:t>P</a:t>
            </a:r>
            <a:r>
              <a:rPr dirty="0" spc="95"/>
              <a:t>R</a:t>
            </a:r>
            <a:r>
              <a:rPr dirty="0"/>
              <a:t>O</a:t>
            </a:r>
            <a:r>
              <a:rPr dirty="0" spc="80"/>
              <a:t>P</a:t>
            </a:r>
            <a:r>
              <a:rPr dirty="0" spc="-254"/>
              <a:t>E</a:t>
            </a:r>
            <a:r>
              <a:rPr dirty="0" spc="20"/>
              <a:t>R</a:t>
            </a:r>
            <a:r>
              <a:rPr dirty="0" spc="-395"/>
              <a:t>T</a:t>
            </a:r>
            <a:r>
              <a:rPr dirty="0" spc="75"/>
              <a:t>I</a:t>
            </a:r>
            <a:r>
              <a:rPr dirty="0" spc="-185"/>
              <a:t>E</a:t>
            </a:r>
            <a:r>
              <a:rPr dirty="0" spc="65"/>
              <a:t>S</a:t>
            </a:r>
            <a:r>
              <a:rPr dirty="0" spc="-320"/>
              <a:t> </a:t>
            </a:r>
            <a:r>
              <a:rPr dirty="0"/>
              <a:t>O</a:t>
            </a:r>
            <a:r>
              <a:rPr dirty="0" spc="-295"/>
              <a:t>F</a:t>
            </a:r>
            <a:r>
              <a:rPr dirty="0" spc="-105"/>
              <a:t> </a:t>
            </a:r>
            <a:r>
              <a:rPr dirty="0" spc="-320"/>
              <a:t>T</a:t>
            </a:r>
            <a:r>
              <a:rPr dirty="0" spc="95"/>
              <a:t>R</a:t>
            </a:r>
            <a:r>
              <a:rPr dirty="0" spc="55"/>
              <a:t>A</a:t>
            </a:r>
            <a:r>
              <a:rPr dirty="0" spc="135"/>
              <a:t>N</a:t>
            </a:r>
            <a:r>
              <a:rPr dirty="0" spc="114"/>
              <a:t>S</a:t>
            </a:r>
            <a:r>
              <a:rPr dirty="0" spc="-229"/>
              <a:t>F</a:t>
            </a:r>
            <a:r>
              <a:rPr dirty="0" spc="-75"/>
              <a:t>O</a:t>
            </a:r>
            <a:r>
              <a:rPr dirty="0" spc="95"/>
              <a:t>R</a:t>
            </a:r>
            <a:r>
              <a:rPr dirty="0" spc="254"/>
              <a:t>M</a:t>
            </a:r>
            <a:r>
              <a:rPr dirty="0" spc="-254"/>
              <a:t>E</a:t>
            </a:r>
            <a:r>
              <a:rPr dirty="0" spc="20"/>
              <a:t>R</a:t>
            </a:r>
            <a:r>
              <a:rPr dirty="0" spc="-285"/>
              <a:t> </a:t>
            </a:r>
            <a:r>
              <a:rPr dirty="0"/>
              <a:t>O</a:t>
            </a:r>
            <a:r>
              <a:rPr dirty="0" spc="155"/>
              <a:t>I</a:t>
            </a:r>
            <a:r>
              <a:rPr dirty="0" spc="-105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0796" y="6361434"/>
            <a:ext cx="160655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57" y="6600998"/>
            <a:ext cx="2515870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35" b="1">
                <a:solidFill>
                  <a:srgbClr val="888888"/>
                </a:solidFill>
                <a:latin typeface="Trebuchet MS"/>
                <a:cs typeface="Trebuchet MS"/>
              </a:rPr>
              <a:t>“</a:t>
            </a:r>
            <a:r>
              <a:rPr dirty="0" sz="1200" spc="-60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105" b="1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20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35" b="1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85" b="1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0" b="1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65" b="1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50" b="1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90" b="1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 b="1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-20" b="1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-110" b="1">
                <a:solidFill>
                  <a:srgbClr val="888888"/>
                </a:solidFill>
                <a:latin typeface="Trebuchet MS"/>
                <a:cs typeface="Trebuchet MS"/>
              </a:rPr>
              <a:t>”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965" y="1074356"/>
            <a:ext cx="10775950" cy="400304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233295" marR="5080" indent="-2145030">
              <a:lnSpc>
                <a:spcPct val="80000"/>
              </a:lnSpc>
              <a:spcBef>
                <a:spcPts val="535"/>
              </a:spcBef>
            </a:pPr>
            <a:r>
              <a:rPr dirty="0" sz="1800" spc="45">
                <a:latin typeface="Trebuchet MS"/>
                <a:cs typeface="Trebuchet MS"/>
              </a:rPr>
              <a:t>Basically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every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materials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have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two </a:t>
            </a:r>
            <a:r>
              <a:rPr dirty="0" sz="1800" spc="5">
                <a:latin typeface="Trebuchet MS"/>
                <a:cs typeface="Trebuchet MS"/>
              </a:rPr>
              <a:t>properties,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chemical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property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physical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property.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There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two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types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of </a:t>
            </a:r>
            <a:r>
              <a:rPr dirty="0" sz="1800" spc="15">
                <a:latin typeface="Trebuchet MS"/>
                <a:cs typeface="Trebuchet MS"/>
              </a:rPr>
              <a:t>properties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transformer</a:t>
            </a:r>
            <a:r>
              <a:rPr dirty="0" sz="1800" spc="-254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insulating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oil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are: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rebuchet MS"/>
              <a:cs typeface="Trebuchet MS"/>
            </a:endParaRPr>
          </a:p>
          <a:p>
            <a:pPr marL="117475">
              <a:lnSpc>
                <a:spcPct val="100000"/>
              </a:lnSpc>
            </a:pPr>
            <a:r>
              <a:rPr dirty="0" sz="1500" spc="30" b="1">
                <a:latin typeface="Trebuchet MS"/>
                <a:cs typeface="Trebuchet MS"/>
              </a:rPr>
              <a:t>Chemical</a:t>
            </a:r>
            <a:r>
              <a:rPr dirty="0" sz="1500" spc="-95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properties</a:t>
            </a:r>
            <a:r>
              <a:rPr dirty="0" sz="1500" spc="-85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of</a:t>
            </a:r>
            <a:r>
              <a:rPr dirty="0" sz="1500" spc="-55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transformer</a:t>
            </a:r>
            <a:r>
              <a:rPr dirty="0" sz="1500" spc="-85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oil</a:t>
            </a:r>
            <a:r>
              <a:rPr dirty="0" sz="1500" spc="-95" b="1">
                <a:latin typeface="Trebuchet MS"/>
                <a:cs typeface="Trebuchet MS"/>
              </a:rPr>
              <a:t> </a:t>
            </a:r>
            <a:r>
              <a:rPr dirty="0" sz="1500" spc="95" b="1">
                <a:latin typeface="Trebuchet MS"/>
                <a:cs typeface="Trebuchet MS"/>
              </a:rPr>
              <a:t>:-</a:t>
            </a:r>
            <a:endParaRPr sz="1500"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79425" algn="l"/>
                <a:tab pos="480059" algn="l"/>
              </a:tabLst>
            </a:pPr>
            <a:r>
              <a:rPr dirty="0" sz="1500" spc="90">
                <a:latin typeface="Trebuchet MS"/>
                <a:cs typeface="Trebuchet MS"/>
              </a:rPr>
              <a:t>N</a:t>
            </a:r>
            <a:r>
              <a:rPr dirty="0" sz="1500">
                <a:latin typeface="Trebuchet MS"/>
                <a:cs typeface="Trebuchet MS"/>
              </a:rPr>
              <a:t>e</a:t>
            </a:r>
            <a:r>
              <a:rPr dirty="0" sz="1500">
                <a:latin typeface="Trebuchet MS"/>
                <a:cs typeface="Trebuchet MS"/>
              </a:rPr>
              <a:t>u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10">
                <a:latin typeface="Trebuchet MS"/>
                <a:cs typeface="Trebuchet MS"/>
              </a:rPr>
              <a:t>r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 spc="5">
                <a:latin typeface="Trebuchet MS"/>
                <a:cs typeface="Trebuchet MS"/>
              </a:rPr>
              <a:t>l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30">
                <a:latin typeface="Trebuchet MS"/>
                <a:cs typeface="Trebuchet MS"/>
              </a:rPr>
              <a:t>z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-20">
                <a:latin typeface="Trebuchet MS"/>
                <a:cs typeface="Trebuchet MS"/>
              </a:rPr>
              <a:t>i</a:t>
            </a:r>
            <a:r>
              <a:rPr dirty="0" sz="1500" spc="55">
                <a:latin typeface="Trebuchet MS"/>
                <a:cs typeface="Trebuchet MS"/>
              </a:rPr>
              <a:t>o</a:t>
            </a:r>
            <a:r>
              <a:rPr dirty="0" sz="1500" spc="-35">
                <a:latin typeface="Trebuchet MS"/>
                <a:cs typeface="Trebuchet MS"/>
              </a:rPr>
              <a:t>n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85">
                <a:latin typeface="Trebuchet MS"/>
                <a:cs typeface="Trebuchet MS"/>
              </a:rPr>
              <a:t>v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 spc="5">
                <a:latin typeface="Trebuchet MS"/>
                <a:cs typeface="Trebuchet MS"/>
              </a:rPr>
              <a:t>l</a:t>
            </a:r>
            <a:r>
              <a:rPr dirty="0" sz="1500">
                <a:latin typeface="Trebuchet MS"/>
                <a:cs typeface="Trebuchet MS"/>
              </a:rPr>
              <a:t>u</a:t>
            </a:r>
            <a:r>
              <a:rPr dirty="0" sz="1500" spc="-65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1500" spc="35">
                <a:latin typeface="Trebuchet MS"/>
                <a:cs typeface="Trebuchet MS"/>
              </a:rPr>
              <a:t>O</a:t>
            </a:r>
            <a:r>
              <a:rPr dirty="0" sz="1500" spc="65">
                <a:latin typeface="Trebuchet MS"/>
                <a:cs typeface="Trebuchet MS"/>
              </a:rPr>
              <a:t>x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60">
                <a:latin typeface="Trebuchet MS"/>
                <a:cs typeface="Trebuchet MS"/>
              </a:rPr>
              <a:t>d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85">
                <a:latin typeface="Trebuchet MS"/>
                <a:cs typeface="Trebuchet MS"/>
              </a:rPr>
              <a:t>o</a:t>
            </a:r>
            <a:r>
              <a:rPr dirty="0" sz="1500" spc="-35">
                <a:latin typeface="Trebuchet MS"/>
                <a:cs typeface="Trebuchet MS"/>
              </a:rPr>
              <a:t>n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95">
                <a:latin typeface="Trebuchet MS"/>
                <a:cs typeface="Trebuchet MS"/>
              </a:rPr>
              <a:t>S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 spc="55">
                <a:latin typeface="Trebuchet MS"/>
                <a:cs typeface="Trebuchet MS"/>
              </a:rPr>
              <a:t>b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5">
                <a:latin typeface="Trebuchet MS"/>
                <a:cs typeface="Trebuchet MS"/>
              </a:rPr>
              <a:t>l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-15"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500" spc="90" b="1">
                <a:latin typeface="Trebuchet MS"/>
                <a:cs typeface="Trebuchet MS"/>
              </a:rPr>
              <a:t>P</a:t>
            </a:r>
            <a:r>
              <a:rPr dirty="0" sz="1500" spc="5" b="1">
                <a:latin typeface="Trebuchet MS"/>
                <a:cs typeface="Trebuchet MS"/>
              </a:rPr>
              <a:t>h</a:t>
            </a:r>
            <a:r>
              <a:rPr dirty="0" sz="1500" spc="-55" b="1">
                <a:latin typeface="Trebuchet MS"/>
                <a:cs typeface="Trebuchet MS"/>
              </a:rPr>
              <a:t>y</a:t>
            </a:r>
            <a:r>
              <a:rPr dirty="0" sz="1500" spc="100" b="1">
                <a:latin typeface="Trebuchet MS"/>
                <a:cs typeface="Trebuchet MS"/>
              </a:rPr>
              <a:t>s</a:t>
            </a:r>
            <a:r>
              <a:rPr dirty="0" sz="1500" spc="-5" b="1">
                <a:latin typeface="Trebuchet MS"/>
                <a:cs typeface="Trebuchet MS"/>
              </a:rPr>
              <a:t>i</a:t>
            </a:r>
            <a:r>
              <a:rPr dirty="0" sz="1500" spc="50" b="1">
                <a:latin typeface="Trebuchet MS"/>
                <a:cs typeface="Trebuchet MS"/>
              </a:rPr>
              <a:t>c</a:t>
            </a:r>
            <a:r>
              <a:rPr dirty="0" sz="1500" spc="170" b="1">
                <a:latin typeface="Trebuchet MS"/>
                <a:cs typeface="Trebuchet MS"/>
              </a:rPr>
              <a:t>a</a:t>
            </a:r>
            <a:r>
              <a:rPr dirty="0" sz="1500" spc="-60" b="1">
                <a:latin typeface="Trebuchet MS"/>
                <a:cs typeface="Trebuchet MS"/>
              </a:rPr>
              <a:t>l</a:t>
            </a:r>
            <a:r>
              <a:rPr dirty="0" sz="1500" spc="-165" b="1">
                <a:latin typeface="Trebuchet MS"/>
                <a:cs typeface="Trebuchet MS"/>
              </a:rPr>
              <a:t> </a:t>
            </a:r>
            <a:r>
              <a:rPr dirty="0" sz="1500" spc="95" b="1">
                <a:latin typeface="Trebuchet MS"/>
                <a:cs typeface="Trebuchet MS"/>
              </a:rPr>
              <a:t>p</a:t>
            </a:r>
            <a:r>
              <a:rPr dirty="0" sz="1500" spc="-50" b="1">
                <a:latin typeface="Trebuchet MS"/>
                <a:cs typeface="Trebuchet MS"/>
              </a:rPr>
              <a:t>r</a:t>
            </a:r>
            <a:r>
              <a:rPr dirty="0" sz="1500" spc="45" b="1">
                <a:latin typeface="Trebuchet MS"/>
                <a:cs typeface="Trebuchet MS"/>
              </a:rPr>
              <a:t>o</a:t>
            </a:r>
            <a:r>
              <a:rPr dirty="0" sz="1500" spc="95" b="1">
                <a:latin typeface="Trebuchet MS"/>
                <a:cs typeface="Trebuchet MS"/>
              </a:rPr>
              <a:t>p</a:t>
            </a:r>
            <a:r>
              <a:rPr dirty="0" sz="1500" spc="-45" b="1">
                <a:latin typeface="Trebuchet MS"/>
                <a:cs typeface="Trebuchet MS"/>
              </a:rPr>
              <a:t>e</a:t>
            </a:r>
            <a:r>
              <a:rPr dirty="0" sz="1500" spc="-125" b="1">
                <a:latin typeface="Trebuchet MS"/>
                <a:cs typeface="Trebuchet MS"/>
              </a:rPr>
              <a:t>r</a:t>
            </a:r>
            <a:r>
              <a:rPr dirty="0" sz="1500" b="1">
                <a:latin typeface="Trebuchet MS"/>
                <a:cs typeface="Trebuchet MS"/>
              </a:rPr>
              <a:t>t</a:t>
            </a:r>
            <a:r>
              <a:rPr dirty="0" sz="1500" spc="-5" b="1">
                <a:latin typeface="Trebuchet MS"/>
                <a:cs typeface="Trebuchet MS"/>
              </a:rPr>
              <a:t>i</a:t>
            </a:r>
            <a:r>
              <a:rPr dirty="0" sz="1500" spc="-45" b="1">
                <a:latin typeface="Trebuchet MS"/>
                <a:cs typeface="Trebuchet MS"/>
              </a:rPr>
              <a:t>e</a:t>
            </a:r>
            <a:r>
              <a:rPr dirty="0" sz="1500" spc="25" b="1">
                <a:latin typeface="Trebuchet MS"/>
                <a:cs typeface="Trebuchet MS"/>
              </a:rPr>
              <a:t>s</a:t>
            </a:r>
            <a:r>
              <a:rPr dirty="0" sz="1500" spc="-150" b="1">
                <a:latin typeface="Trebuchet MS"/>
                <a:cs typeface="Trebuchet MS"/>
              </a:rPr>
              <a:t> </a:t>
            </a:r>
            <a:r>
              <a:rPr dirty="0" sz="1500" spc="45" b="1">
                <a:latin typeface="Trebuchet MS"/>
                <a:cs typeface="Trebuchet MS"/>
              </a:rPr>
              <a:t>o</a:t>
            </a:r>
            <a:r>
              <a:rPr dirty="0" sz="1500" spc="-60" b="1">
                <a:latin typeface="Trebuchet MS"/>
                <a:cs typeface="Trebuchet MS"/>
              </a:rPr>
              <a:t>f</a:t>
            </a:r>
            <a:r>
              <a:rPr dirty="0" sz="1500" spc="-50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t</a:t>
            </a:r>
            <a:r>
              <a:rPr dirty="0" sz="1500" spc="-50" b="1">
                <a:latin typeface="Trebuchet MS"/>
                <a:cs typeface="Trebuchet MS"/>
              </a:rPr>
              <a:t>r</a:t>
            </a:r>
            <a:r>
              <a:rPr dirty="0" sz="1500" spc="170" b="1">
                <a:latin typeface="Trebuchet MS"/>
                <a:cs typeface="Trebuchet MS"/>
              </a:rPr>
              <a:t>a</a:t>
            </a:r>
            <a:r>
              <a:rPr dirty="0" sz="1500" spc="5" b="1">
                <a:latin typeface="Trebuchet MS"/>
                <a:cs typeface="Trebuchet MS"/>
              </a:rPr>
              <a:t>n</a:t>
            </a:r>
            <a:r>
              <a:rPr dirty="0" sz="1500" spc="-20" b="1">
                <a:latin typeface="Trebuchet MS"/>
                <a:cs typeface="Trebuchet MS"/>
              </a:rPr>
              <a:t>s</a:t>
            </a:r>
            <a:r>
              <a:rPr dirty="0" sz="1500" spc="10" b="1">
                <a:latin typeface="Trebuchet MS"/>
                <a:cs typeface="Trebuchet MS"/>
              </a:rPr>
              <a:t>f</a:t>
            </a:r>
            <a:r>
              <a:rPr dirty="0" sz="1500" spc="45" b="1">
                <a:latin typeface="Trebuchet MS"/>
                <a:cs typeface="Trebuchet MS"/>
              </a:rPr>
              <a:t>o</a:t>
            </a:r>
            <a:r>
              <a:rPr dirty="0" sz="1500" spc="-50" b="1">
                <a:latin typeface="Trebuchet MS"/>
                <a:cs typeface="Trebuchet MS"/>
              </a:rPr>
              <a:t>r</a:t>
            </a:r>
            <a:r>
              <a:rPr dirty="0" sz="1500" spc="-20" b="1">
                <a:latin typeface="Trebuchet MS"/>
                <a:cs typeface="Trebuchet MS"/>
              </a:rPr>
              <a:t>m</a:t>
            </a:r>
            <a:r>
              <a:rPr dirty="0" sz="1500" spc="-45" b="1">
                <a:latin typeface="Trebuchet MS"/>
                <a:cs typeface="Trebuchet MS"/>
              </a:rPr>
              <a:t>e</a:t>
            </a:r>
            <a:r>
              <a:rPr dirty="0" sz="1500" spc="-114" b="1">
                <a:latin typeface="Trebuchet MS"/>
                <a:cs typeface="Trebuchet MS"/>
              </a:rPr>
              <a:t>r</a:t>
            </a:r>
            <a:r>
              <a:rPr dirty="0" sz="1500" spc="-85" b="1">
                <a:latin typeface="Trebuchet MS"/>
                <a:cs typeface="Trebuchet MS"/>
              </a:rPr>
              <a:t> </a:t>
            </a:r>
            <a:r>
              <a:rPr dirty="0" sz="1500" spc="45" b="1">
                <a:latin typeface="Trebuchet MS"/>
                <a:cs typeface="Trebuchet MS"/>
              </a:rPr>
              <a:t>o</a:t>
            </a:r>
            <a:r>
              <a:rPr dirty="0" sz="1500" spc="-5" b="1">
                <a:latin typeface="Trebuchet MS"/>
                <a:cs typeface="Trebuchet MS"/>
              </a:rPr>
              <a:t>i</a:t>
            </a:r>
            <a:r>
              <a:rPr dirty="0" sz="1500" b="1">
                <a:latin typeface="Trebuchet MS"/>
                <a:cs typeface="Trebuchet MS"/>
              </a:rPr>
              <a:t>l</a:t>
            </a:r>
            <a:r>
              <a:rPr dirty="0" sz="1500" spc="-114" b="1"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412750" indent="-40068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dirty="0" sz="1500" spc="280">
                <a:latin typeface="Trebuchet MS"/>
                <a:cs typeface="Trebuchet MS"/>
              </a:rPr>
              <a:t>M</a:t>
            </a:r>
            <a:r>
              <a:rPr dirty="0" sz="1500" spc="85">
                <a:latin typeface="Trebuchet MS"/>
                <a:cs typeface="Trebuchet MS"/>
              </a:rPr>
              <a:t>o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140">
                <a:latin typeface="Trebuchet MS"/>
                <a:cs typeface="Trebuchet MS"/>
              </a:rPr>
              <a:t>s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 spc="-5">
                <a:latin typeface="Trebuchet MS"/>
                <a:cs typeface="Trebuchet MS"/>
              </a:rPr>
              <a:t>u</a:t>
            </a:r>
            <a:r>
              <a:rPr dirty="0" sz="1500" spc="10">
                <a:latin typeface="Trebuchet MS"/>
                <a:cs typeface="Trebuchet MS"/>
              </a:rPr>
              <a:t>r</a:t>
            </a:r>
            <a:r>
              <a:rPr dirty="0" sz="1500" spc="-65">
                <a:latin typeface="Trebuchet MS"/>
                <a:cs typeface="Trebuchet MS"/>
              </a:rPr>
              <a:t>e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 spc="75">
                <a:latin typeface="Trebuchet MS"/>
                <a:cs typeface="Trebuchet MS"/>
              </a:rPr>
              <a:t>C</a:t>
            </a:r>
            <a:r>
              <a:rPr dirty="0" sz="1500" spc="85">
                <a:latin typeface="Trebuchet MS"/>
                <a:cs typeface="Trebuchet MS"/>
              </a:rPr>
              <a:t>o</a:t>
            </a:r>
            <a:r>
              <a:rPr dirty="0" sz="1500">
                <a:latin typeface="Trebuchet MS"/>
                <a:cs typeface="Trebuchet MS"/>
              </a:rPr>
              <a:t>n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>
                <a:latin typeface="Trebuchet MS"/>
                <a:cs typeface="Trebuchet MS"/>
              </a:rPr>
              <a:t>e</a:t>
            </a:r>
            <a:r>
              <a:rPr dirty="0" sz="1500">
                <a:latin typeface="Trebuchet MS"/>
                <a:cs typeface="Trebuchet MS"/>
              </a:rPr>
              <a:t>n</a:t>
            </a:r>
            <a:r>
              <a:rPr dirty="0" sz="1500" spc="-65"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  <a:p>
            <a:pPr marL="365125" indent="-35306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dirty="0" sz="1500" spc="100">
                <a:latin typeface="Trebuchet MS"/>
                <a:cs typeface="Trebuchet MS"/>
              </a:rPr>
              <a:t>I</a:t>
            </a:r>
            <a:r>
              <a:rPr dirty="0" sz="1500">
                <a:latin typeface="Trebuchet MS"/>
                <a:cs typeface="Trebuchet MS"/>
              </a:rPr>
              <a:t>n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>
                <a:latin typeface="Trebuchet MS"/>
                <a:cs typeface="Trebuchet MS"/>
              </a:rPr>
              <a:t>e</a:t>
            </a:r>
            <a:r>
              <a:rPr dirty="0" sz="1500" spc="10">
                <a:latin typeface="Trebuchet MS"/>
                <a:cs typeface="Trebuchet MS"/>
              </a:rPr>
              <a:t>r</a:t>
            </a:r>
            <a:r>
              <a:rPr dirty="0" sz="1500" spc="-35">
                <a:latin typeface="Trebuchet MS"/>
                <a:cs typeface="Trebuchet MS"/>
              </a:rPr>
              <a:t>f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>
                <a:latin typeface="Trebuchet MS"/>
                <a:cs typeface="Trebuchet MS"/>
              </a:rPr>
              <a:t>c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105">
                <a:latin typeface="Trebuchet MS"/>
                <a:cs typeface="Trebuchet MS"/>
              </a:rPr>
              <a:t>a</a:t>
            </a:r>
            <a:r>
              <a:rPr dirty="0" sz="1500" spc="-70">
                <a:latin typeface="Trebuchet MS"/>
                <a:cs typeface="Trebuchet MS"/>
              </a:rPr>
              <a:t>l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t</a:t>
            </a:r>
            <a:r>
              <a:rPr dirty="0" sz="1500">
                <a:latin typeface="Trebuchet MS"/>
                <a:cs typeface="Trebuchet MS"/>
              </a:rPr>
              <a:t>e</a:t>
            </a:r>
            <a:r>
              <a:rPr dirty="0" sz="1500">
                <a:latin typeface="Trebuchet MS"/>
                <a:cs typeface="Trebuchet MS"/>
              </a:rPr>
              <a:t>n</a:t>
            </a:r>
            <a:r>
              <a:rPr dirty="0" sz="1500" spc="135">
                <a:latin typeface="Trebuchet MS"/>
                <a:cs typeface="Trebuchet MS"/>
              </a:rPr>
              <a:t>s</a:t>
            </a:r>
            <a:r>
              <a:rPr dirty="0" sz="1500" spc="15">
                <a:latin typeface="Trebuchet MS"/>
                <a:cs typeface="Trebuchet MS"/>
              </a:rPr>
              <a:t>i</a:t>
            </a:r>
            <a:r>
              <a:rPr dirty="0" sz="1500" spc="90">
                <a:latin typeface="Trebuchet MS"/>
                <a:cs typeface="Trebuchet MS"/>
              </a:rPr>
              <a:t>o</a:t>
            </a:r>
            <a:r>
              <a:rPr dirty="0" sz="1500" spc="-35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1500" spc="50">
                <a:latin typeface="Trebuchet MS"/>
                <a:cs typeface="Trebuchet MS"/>
              </a:rPr>
              <a:t>Flash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20">
                <a:latin typeface="Trebuchet MS"/>
                <a:cs typeface="Trebuchet MS"/>
              </a:rPr>
              <a:t>point</a:t>
            </a:r>
            <a:endParaRPr sz="15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1500" spc="50">
                <a:latin typeface="Trebuchet MS"/>
                <a:cs typeface="Trebuchet MS"/>
              </a:rPr>
              <a:t>Viscosity</a:t>
            </a:r>
            <a:endParaRPr sz="15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1500" spc="15">
                <a:latin typeface="Trebuchet MS"/>
                <a:cs typeface="Trebuchet MS"/>
              </a:rPr>
              <a:t>Pour</a:t>
            </a:r>
            <a:r>
              <a:rPr dirty="0" sz="1500" spc="-30">
                <a:latin typeface="Trebuchet MS"/>
                <a:cs typeface="Trebuchet MS"/>
              </a:rPr>
              <a:t> </a:t>
            </a:r>
            <a:r>
              <a:rPr dirty="0" sz="1500" spc="20">
                <a:latin typeface="Trebuchet MS"/>
                <a:cs typeface="Trebuchet MS"/>
              </a:rPr>
              <a:t>point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0904" y="34036"/>
            <a:ext cx="600456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pc="-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L</a:t>
            </a:r>
            <a:r>
              <a:rPr dirty="0" u="sng" spc="1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I</a:t>
            </a:r>
            <a:r>
              <a:rPr dirty="0" u="sng" spc="4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S</a:t>
            </a:r>
            <a:r>
              <a:rPr dirty="0" u="sng" spc="-4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</a:t>
            </a:r>
            <a:r>
              <a:rPr dirty="0" u="sng" spc="-12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pc="-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O</a:t>
            </a:r>
            <a:r>
              <a:rPr dirty="0" u="sng" spc="-29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F</a:t>
            </a:r>
            <a:r>
              <a:rPr dirty="0" u="sng" spc="-15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pc="7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P</a:t>
            </a:r>
            <a:r>
              <a:rPr dirty="0" u="sng" spc="2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L</a:t>
            </a:r>
            <a:r>
              <a:rPr dirty="0" u="sng" spc="5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A</a:t>
            </a:r>
            <a:r>
              <a:rPr dirty="0" u="sng" spc="1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pc="-4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T</a:t>
            </a:r>
            <a:r>
              <a:rPr dirty="0" u="sng" spc="-20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pc="5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A</a:t>
            </a:r>
            <a:r>
              <a:rPr dirty="0" u="sng" spc="1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pc="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D</a:t>
            </a:r>
            <a:r>
              <a:rPr dirty="0" u="sng" spc="-16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sng" spc="3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M</a:t>
            </a:r>
            <a:r>
              <a:rPr dirty="0" u="sng" spc="-1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A</a:t>
            </a:r>
            <a:r>
              <a:rPr dirty="0" u="sng" spc="55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C</a:t>
            </a:r>
            <a:r>
              <a:rPr dirty="0" u="sng" spc="1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H</a:t>
            </a:r>
            <a:r>
              <a:rPr dirty="0" u="sng" spc="15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I</a:t>
            </a:r>
            <a:r>
              <a:rPr dirty="0" u="sng" spc="13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N</a:t>
            </a:r>
            <a:r>
              <a:rPr dirty="0" u="sng" spc="-12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E</a:t>
            </a:r>
            <a:r>
              <a:rPr dirty="0" u="sng" spc="-18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R</a:t>
            </a:r>
            <a:r>
              <a:rPr dirty="0" u="sng" spc="-36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1628" y="6462082"/>
            <a:ext cx="211454" cy="3346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u="sng" sz="2000" spc="-114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" y="6521941"/>
            <a:ext cx="2459355" cy="2089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130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20">
                <a:solidFill>
                  <a:srgbClr val="888888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888888"/>
                </a:solidFill>
                <a:latin typeface="Trebuchet MS"/>
                <a:cs typeface="Trebuchet MS"/>
              </a:rPr>
              <a:t>F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15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105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-15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888888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888888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888888"/>
                </a:solidFill>
                <a:latin typeface="Trebuchet MS"/>
                <a:cs typeface="Trebuchet MS"/>
              </a:rPr>
              <a:t>C</a:t>
            </a:r>
            <a:r>
              <a:rPr dirty="0" sz="1200" spc="-10">
                <a:solidFill>
                  <a:srgbClr val="888888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888888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888888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888888"/>
                </a:solidFill>
                <a:latin typeface="Trebuchet MS"/>
                <a:cs typeface="Trebuchet MS"/>
              </a:rPr>
              <a:t>O</a:t>
            </a:r>
            <a:r>
              <a:rPr dirty="0" sz="1200" spc="55">
                <a:solidFill>
                  <a:srgbClr val="888888"/>
                </a:solidFill>
                <a:latin typeface="Trebuchet MS"/>
                <a:cs typeface="Trebuchet MS"/>
              </a:rPr>
              <a:t>N</a:t>
            </a:r>
            <a:r>
              <a:rPr dirty="0" sz="1200" spc="114">
                <a:solidFill>
                  <a:srgbClr val="888888"/>
                </a:solidFill>
                <a:latin typeface="Trebuchet MS"/>
                <a:cs typeface="Trebuchet MS"/>
              </a:rPr>
              <a:t>"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96007" y="813180"/>
          <a:ext cx="7536815" cy="55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/>
                <a:gridCol w="5866765"/>
              </a:tblGrid>
              <a:tr h="69049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1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u="sng" sz="2750" spc="-1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u="sng" sz="2750" spc="-6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u="sng" sz="2750" spc="-7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u="sng" sz="27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.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u="sng" sz="275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dirty="0" u="sng" sz="2750" spc="-13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2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u="sng" sz="2750" spc="-12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-85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Instrument</a:t>
                      </a:r>
                      <a:r>
                        <a:rPr dirty="0" u="sng" sz="2750" spc="-5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2750" spc="1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Name</a:t>
                      </a:r>
                      <a:endParaRPr sz="27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6DF"/>
                    </a:solidFill>
                  </a:tcPr>
                </a:tc>
              </a:tr>
              <a:tr h="69049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1.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40">
                          <a:latin typeface="Trebuchet MS"/>
                          <a:cs typeface="Trebuchet MS"/>
                        </a:rPr>
                        <a:t>M.S.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DISTILLATION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VESSEL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43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9062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2.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9049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3.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9049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4.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COOLING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PACKIN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RINGS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9062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5.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5">
                          <a:latin typeface="Trebuchet MS"/>
                          <a:cs typeface="Trebuchet MS"/>
                        </a:rPr>
                        <a:t>INDUCED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DRAFT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FRP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COOLING</a:t>
                      </a:r>
                      <a:r>
                        <a:rPr dirty="0" sz="18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TOWER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43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NO.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  <a:tr h="69051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6.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3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3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9F8"/>
                    </a:solidFill>
                  </a:tcPr>
                </a:tc>
              </a:tr>
              <a:tr h="690537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215">
                          <a:latin typeface="Trebuchet MS"/>
                          <a:cs typeface="Trebuchet MS"/>
                        </a:rPr>
                        <a:t>7.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3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80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OI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2022-11-26T16:13:33Z</dcterms:created>
  <dcterms:modified xsi:type="dcterms:W3CDTF">2022-11-26T16:13:33Z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LastSaved">
    <vt:filetime>2022-11-26T00:00:00Z</vt:filetime>
  </property>
</Properties>
</file>