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F823-CC63-4903-B957-0BD1622A61DE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2A90-AE89-42AE-B16F-1839012A4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odels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Introductions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w7\Desktop\pms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610599" cy="655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w7\Desktop\pms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55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w7\Desktop\pms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4581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w7\Desktop\pms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w7\Desktop\pms1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w7\Desktop\figpm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w7\Desktop\val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w7\Desktop\pms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w7\Desktop\pms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w7\Desktop\mt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4581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7\Desktop\pms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w7\Desktop\mt1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w7\Desktop\mt1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w7\Desktop\mt1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w7\Desktop\mt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7\Desktop\pms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14350"/>
            <a:ext cx="8458200" cy="603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7\Desktop\pms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06118" cy="60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7\Desktop\pms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534400" cy="6248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w7\Desktop\pms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399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w7\Desktop\pms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w7\Desktop\pms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w7\Desktop\pms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55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Models: Introductions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w7</dc:creator>
  <cp:lastModifiedBy>cyber city computer</cp:lastModifiedBy>
  <cp:revision>14</cp:revision>
  <dcterms:created xsi:type="dcterms:W3CDTF">2020-08-16T22:42:48Z</dcterms:created>
  <dcterms:modified xsi:type="dcterms:W3CDTF">2021-08-18T09:47:22Z</dcterms:modified>
</cp:coreProperties>
</file>