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4674-2102-4BDB-9411-119B2763C8C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2C2B-580B-49CA-B41C-E5A86075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4674-2102-4BDB-9411-119B2763C8C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2C2B-580B-49CA-B41C-E5A86075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2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4674-2102-4BDB-9411-119B2763C8C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2C2B-580B-49CA-B41C-E5A86075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1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4674-2102-4BDB-9411-119B2763C8C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2C2B-580B-49CA-B41C-E5A86075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1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4674-2102-4BDB-9411-119B2763C8C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2C2B-580B-49CA-B41C-E5A86075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4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4674-2102-4BDB-9411-119B2763C8C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2C2B-580B-49CA-B41C-E5A86075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4674-2102-4BDB-9411-119B2763C8C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2C2B-580B-49CA-B41C-E5A86075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4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4674-2102-4BDB-9411-119B2763C8C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2C2B-580B-49CA-B41C-E5A86075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4674-2102-4BDB-9411-119B2763C8C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2C2B-580B-49CA-B41C-E5A86075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1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4674-2102-4BDB-9411-119B2763C8C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2C2B-580B-49CA-B41C-E5A86075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0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4674-2102-4BDB-9411-119B2763C8C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2C2B-580B-49CA-B41C-E5A86075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3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4674-2102-4BDB-9411-119B2763C8C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E2C2B-580B-49CA-B41C-E5A860751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4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mysqli.installation.php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5827"/>
            <a:ext cx="9144000" cy="999735"/>
          </a:xfrm>
        </p:spPr>
        <p:txBody>
          <a:bodyPr/>
          <a:lstStyle/>
          <a:p>
            <a:r>
              <a:rPr lang="en-US" dirty="0"/>
              <a:t>PHP MYSQL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6777"/>
            <a:ext cx="9144000" cy="1440612"/>
          </a:xfrm>
        </p:spPr>
        <p:txBody>
          <a:bodyPr/>
          <a:lstStyle/>
          <a:p>
            <a:r>
              <a:rPr lang="en-US" dirty="0"/>
              <a:t>Aditya Rajbongshi</a:t>
            </a:r>
          </a:p>
          <a:p>
            <a:r>
              <a:rPr lang="en-US" dirty="0"/>
              <a:t>Lecturer</a:t>
            </a:r>
          </a:p>
          <a:p>
            <a:r>
              <a:rPr lang="en-US" dirty="0"/>
              <a:t>Dept. of Educational Technology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50771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Select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765" y="1604512"/>
            <a:ext cx="8376250" cy="4623759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"username";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$password = "password";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$username, $password, 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die("Connection failed: " . 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"SELECT id,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$result = $conn-&gt;query($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($result-&gt;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// output data of each row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while(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$row = $result-&gt;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fetch_assoc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echo "id: " . $row["id"]. " - Name: " . $row["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"]. " " . $row["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"]. "&lt;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echo "0 results";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$conn-&gt;close();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5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Use The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863" y="2398143"/>
            <a:ext cx="8376250" cy="20530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WHERE clause is used to filter records.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WHERE clause is used to extract only those records that fulfill a specified condition.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FROM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operator value </a:t>
            </a:r>
          </a:p>
        </p:txBody>
      </p:sp>
    </p:spTree>
    <p:extLst>
      <p:ext uri="{BB962C8B-B14F-4D97-AF65-F5344CB8AC3E}">
        <p14:creationId xmlns:p14="http://schemas.microsoft.com/office/powerpoint/2010/main" val="47715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Use The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863" y="1535502"/>
            <a:ext cx="8376250" cy="4796287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"username";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$password = "password";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$username, $password, 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die("Connection failed: " . 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id,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='Doe'";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$result = $conn-&gt;query($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($result-&gt;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// output data of each row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while($row = $result-&gt;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fetch_assoc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echo "id: " . $row["id"]. " - Name: " . $row["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"]. " " . $row["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"]. "&lt;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echo "0 results";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$conn-&gt;close();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18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Use The ORDER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3" y="1863306"/>
            <a:ext cx="10101533" cy="254479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BY clause is used to sort the result-set in ascending or descending order.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BY clause sorts the records in ascending order by default. To sort the records in descending order, use the DESC keyword.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FROM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ASC|DESC 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1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Use The ORDER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3" y="1863306"/>
            <a:ext cx="10101533" cy="4727275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"username";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$password = "password";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$username, $password, 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die("Connection failed: " . 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"SELECT id,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$result = $conn-&gt;query($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($result-&gt;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// output data of each row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while($row = $result-&gt;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fetch_assoc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echo "id: " . $row["id"]. " - Name: " . $row["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"]. " " . $row["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"]. "&lt;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echo "0 results";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$conn-&gt;close();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3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Delete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3" y="1863306"/>
            <a:ext cx="10101533" cy="4727275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DELETE statement is used to delete records from a table: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some_column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some_value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"username";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$password = "password";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$username, $password, 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die("Connection failed: " . 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delete a record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"DELETE FROM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id=3";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($conn-&gt;query($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=== TRUE)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echo "Record deleted successfully";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echo "Error deleting record: " . $conn-&gt;error;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$conn-&gt;close();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42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Update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3" y="1863306"/>
            <a:ext cx="10101533" cy="4727275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 statement is used to update existing records in a table: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column1=value, column2=value2,...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"username";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$password = "password";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$username, $password, 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die("Connection failed: " . 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"UPDATE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='Doe' WHERE id=2";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($conn-&gt;query($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=== TRUE)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echo "Record updated successfully";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echo "Error updating record: " . $conn-&gt;error;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$conn-&gt;close();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2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Update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783" y="1863306"/>
            <a:ext cx="10101533" cy="4727275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 statement is used to update existing records in a table: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column1=value, column2=value2,...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"username";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$password = "password";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$username, $password, 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die("Connection failed: " . 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"UPDATE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='Doe' WHERE id=2";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($conn-&gt;query($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=== TRUE)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echo "Record updated successfully";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echo "Error updating record: " . $conn-&gt;error;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$conn-&gt;close();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5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a database system used on the web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a database system that runs on a server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ideal for both small and large applications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very fast, reliable, and easy to use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uses standard SQL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compiles on a number of platforms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free to download and use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developed, distributed, and supported by Oracle Corporation</a:t>
            </a:r>
          </a:p>
        </p:txBody>
      </p:sp>
    </p:spTree>
    <p:extLst>
      <p:ext uri="{BB962C8B-B14F-4D97-AF65-F5344CB8AC3E}">
        <p14:creationId xmlns:p14="http://schemas.microsoft.com/office/powerpoint/2010/main" val="249886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Connect to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156" y="1808371"/>
            <a:ext cx="7615687" cy="454066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installation details, go to: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http://php.net/manual/en/mysqli.installation.php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"username";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$password = "password";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$conn =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$username, $password);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die("Connection failed: " . $conn-&gt;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"Connected successfully";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386059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Create a MySQL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770" y="1592711"/>
            <a:ext cx="7591246" cy="4540669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consists of one or more tables.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CREATE DATABASE statement is used to create a database in MySQL.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examples create a database named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"username";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$password = "password";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 connection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$conn = new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$username, $password);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Check connection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die("Connection failed: " . $conn-&gt;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 database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"CREATE DATABASE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($conn-&gt;query($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=== TRUE) {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echo "Database created successfully";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echo "Error creating database: " . $conn-&gt;error;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$conn-&gt;close();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3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19" y="1886009"/>
            <a:ext cx="10938295" cy="454066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table has its own unique name and consists of columns and rows.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CREATE TABLE statement is used to create a table in MySQL.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create a table named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with five columns: "id",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"email" and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reg_date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INT(6) UNSIGNED AUTO_INCREMENT PRIMARY KEY,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VARCHAR(30) NOT NULL,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VARCHAR(30) NOT NULL,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VARCHAR(50),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 DEFAULT CURRENT_TIMESTAMP ON UPDATE CURRENT_TIMESTAMP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9739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88" y="1437436"/>
            <a:ext cx="7582619" cy="45406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$password = "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$username, $password, 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die("Connection failed: " . 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table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"CREATE TABLE </a:t>
            </a: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b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INT(6) UNSIGNED AUTO_INCREMENT PRIMARY KEY, </a:t>
            </a:r>
            <a:b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VARCHAR(30) NOT NULL,</a:t>
            </a:r>
            <a:b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VARCHAR(30) NOT NULL,</a:t>
            </a:r>
            <a:b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VARCHAR(50),</a:t>
            </a:r>
            <a:b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reg_date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TIMESTAMP DEFAULT CURRENT_TIMESTAMP ON UPDATE CURRENT_TIMESTAMP</a:t>
            </a:r>
            <a:b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($conn-&gt;query($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=== TRUE)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echo "Table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successfully";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echo "Error creating table: " . $conn-&gt;error;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$conn-&gt;close();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0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Insert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765" y="2593377"/>
            <a:ext cx="8376250" cy="1978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 INTO statement is used to add new records to a MySQL table: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(column1, column2, column3,...)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(value1, value2, value3,...)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8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Insert Multiple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765" y="1604513"/>
            <a:ext cx="8376250" cy="4563374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$username = "username";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$password = "password";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 =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$username, $password, 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Check connection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die("Connection failed: " . 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"INSERT INTO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email)</a:t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('John', 'Doe', 'john@example.com');";</a:t>
            </a:r>
          </a:p>
          <a:p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.= "INSERT INTO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email)</a:t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('Mary', 'Moe', 'mary@example.com');";</a:t>
            </a:r>
          </a:p>
          <a:p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.= "INSERT INTO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MyGuests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email)</a:t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('Julie', 'Dooley', 'julie@example.com')";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($conn-&gt;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multi_query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=== TRUE)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echo "New records created successfully";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echo "Error: " . $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"&lt;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. $conn-&gt;error;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$conn-&gt;close();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350335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MySQL Select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765" y="1604513"/>
            <a:ext cx="9247518" cy="28725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 statement is used to select data from one or more tables: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 FROM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* character to select ALL columns from a table: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63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584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PHP MYSQL DATABASE</vt:lpstr>
      <vt:lpstr>PHP MySQL Database</vt:lpstr>
      <vt:lpstr>PHP Connect to MySQL</vt:lpstr>
      <vt:lpstr>PHP Create a MySQL Database</vt:lpstr>
      <vt:lpstr>PHP MySQL Create Table</vt:lpstr>
      <vt:lpstr>PHP MySQL Create Table</vt:lpstr>
      <vt:lpstr>PHP MySQL Insert Data</vt:lpstr>
      <vt:lpstr>PHP MySQL Insert Multiple Records</vt:lpstr>
      <vt:lpstr>PHP MySQL Select Data</vt:lpstr>
      <vt:lpstr>PHP MySQL Select Data</vt:lpstr>
      <vt:lpstr>PHP MySQL Use The WHERE Clause</vt:lpstr>
      <vt:lpstr>PHP MySQL Use The WHERE Clause</vt:lpstr>
      <vt:lpstr>PHP MySQL Use The ORDER BY Clause</vt:lpstr>
      <vt:lpstr>PHP MySQL Use The ORDER BY Clause</vt:lpstr>
      <vt:lpstr>PHP MySQL Delete Data</vt:lpstr>
      <vt:lpstr>PHP MySQL Update Data</vt:lpstr>
      <vt:lpstr>PHP MySQL Update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MySQL Database</dc:title>
  <dc:creator>Aditya Rajbongshi</dc:creator>
  <cp:lastModifiedBy>sadiarahmanchoity850@gmail.com</cp:lastModifiedBy>
  <cp:revision>7</cp:revision>
  <dcterms:created xsi:type="dcterms:W3CDTF">2025-08-11T03:29:35Z</dcterms:created>
  <dcterms:modified xsi:type="dcterms:W3CDTF">2025-08-11T09:14:50Z</dcterms:modified>
</cp:coreProperties>
</file>