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64" r:id="rId2"/>
    <p:sldId id="261" r:id="rId3"/>
    <p:sldId id="266" r:id="rId4"/>
    <p:sldId id="273" r:id="rId5"/>
    <p:sldId id="269" r:id="rId6"/>
    <p:sldId id="272" r:id="rId7"/>
    <p:sldId id="275" r:id="rId8"/>
    <p:sldId id="271" r:id="rId9"/>
    <p:sldId id="274" r:id="rId10"/>
    <p:sldId id="265" r:id="rId11"/>
    <p:sldId id="270" r:id="rId12"/>
    <p:sldId id="276" r:id="rId13"/>
    <p:sldId id="268" r:id="rId14"/>
    <p:sldId id="260" r:id="rId15"/>
    <p:sldId id="258"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6419" autoAdjust="0"/>
  </p:normalViewPr>
  <p:slideViewPr>
    <p:cSldViewPr snapToGrid="0">
      <p:cViewPr varScale="1">
        <p:scale>
          <a:sx n="87" d="100"/>
          <a:sy n="87" d="100"/>
        </p:scale>
        <p:origin x="151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EFE9D8-1CD1-4BF0-BF35-92BDAEC2519A}" type="datetimeFigureOut">
              <a:rPr lang="en-US" smtClean="0"/>
              <a:t>8/26/2022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0583CE-30F2-4FC3-B8A9-FEFBBFAC6DD8}" type="slidenum">
              <a:rPr lang="en-US" smtClean="0"/>
              <a:t>‹#›</a:t>
            </a:fld>
            <a:endParaRPr lang="en-US"/>
          </a:p>
        </p:txBody>
      </p:sp>
    </p:spTree>
    <p:extLst>
      <p:ext uri="{BB962C8B-B14F-4D97-AF65-F5344CB8AC3E}">
        <p14:creationId xmlns:p14="http://schemas.microsoft.com/office/powerpoint/2010/main" val="3651056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hpedia.osp.hpe.com/w/index.php?title=HPCM/Cluster-Health&amp;action=edit&amp;section=123"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of slide #1 - https://hpedia.osp.hpe.com/wiki/HPCM/Slingshot-Monitoring</a:t>
            </a:r>
          </a:p>
          <a:p>
            <a:r>
              <a:rPr lang="en-US" dirty="0" err="1"/>
              <a:t>Opensearch</a:t>
            </a:r>
            <a:r>
              <a:rPr lang="en-US" dirty="0"/>
              <a:t>? Impact to DB, User</a:t>
            </a:r>
            <a:r>
              <a:rPr lang="en-US" baseline="0" dirty="0"/>
              <a:t> Interface, Migration, Update</a:t>
            </a:r>
          </a:p>
          <a:p>
            <a:r>
              <a:rPr lang="en-US" baseline="0" dirty="0"/>
              <a:t>Renamed </a:t>
            </a:r>
            <a:r>
              <a:rPr lang="en-US" baseline="0" dirty="0" err="1"/>
              <a:t>Logstash</a:t>
            </a:r>
            <a:r>
              <a:rPr lang="en-US" baseline="0" dirty="0"/>
              <a:t> to </a:t>
            </a:r>
            <a:r>
              <a:rPr lang="en-US" baseline="0" dirty="0" err="1"/>
              <a:t>journalbeat</a:t>
            </a:r>
            <a:endParaRPr lang="en-US" baseline="0" dirty="0"/>
          </a:p>
          <a:p>
            <a:r>
              <a:rPr lang="en-US" baseline="0" dirty="0"/>
              <a:t>Prometheus data is thrown away.</a:t>
            </a:r>
          </a:p>
          <a:p>
            <a:r>
              <a:rPr lang="en-US" baseline="0" dirty="0"/>
              <a:t>There is no expectation for the user to visit Prometheus / </a:t>
            </a:r>
            <a:r>
              <a:rPr lang="en-US" baseline="0" dirty="0" err="1"/>
              <a:t>Alertmanager</a:t>
            </a:r>
            <a:endParaRPr lang="en-US" baseline="0" dirty="0"/>
          </a:p>
          <a:p>
            <a:r>
              <a:rPr lang="en-US" baseline="0" dirty="0"/>
              <a:t>Cray-Ex – do we anything with </a:t>
            </a:r>
            <a:r>
              <a:rPr lang="en-US" baseline="0" dirty="0" err="1"/>
              <a:t>CrayEx</a:t>
            </a:r>
            <a:r>
              <a:rPr lang="en-US" baseline="0" dirty="0"/>
              <a:t> alerts for visualization in </a:t>
            </a:r>
            <a:r>
              <a:rPr lang="en-US" baseline="0" dirty="0" err="1"/>
              <a:t>Grafana</a:t>
            </a:r>
            <a:r>
              <a:rPr lang="en-US" baseline="0" dirty="0"/>
              <a:t>?</a:t>
            </a:r>
          </a:p>
          <a:p>
            <a:r>
              <a:rPr lang="en-US" baseline="0" dirty="0"/>
              <a:t>Is Prometheus and </a:t>
            </a:r>
            <a:r>
              <a:rPr lang="en-US" baseline="0" dirty="0" err="1"/>
              <a:t>Alertmanager</a:t>
            </a:r>
            <a:r>
              <a:rPr lang="en-US" baseline="0" dirty="0"/>
              <a:t> UI being advertised to the user? Per Jeff, </a:t>
            </a:r>
            <a:r>
              <a:rPr lang="en-US" baseline="0" dirty="0" err="1"/>
              <a:t>Alerta</a:t>
            </a:r>
            <a:r>
              <a:rPr lang="en-US" baseline="0" dirty="0"/>
              <a:t> is supposed to be the go to point for alerts</a:t>
            </a:r>
          </a:p>
          <a:p>
            <a:r>
              <a:rPr lang="en-US" baseline="0" dirty="0"/>
              <a:t>What is the roadmap for </a:t>
            </a:r>
            <a:r>
              <a:rPr lang="en-US" baseline="0" dirty="0" err="1"/>
              <a:t>Kibana</a:t>
            </a:r>
            <a:r>
              <a:rPr lang="en-US" baseline="0" dirty="0"/>
              <a:t>? Are they only for Manufacturing or for external customers as well. Whosoever want to analyze the logs</a:t>
            </a:r>
          </a:p>
          <a:p>
            <a:r>
              <a:rPr lang="en-US" baseline="0" dirty="0"/>
              <a:t>	</a:t>
            </a:r>
            <a:r>
              <a:rPr lang="en-US" baseline="0" dirty="0" err="1"/>
              <a:t>Kibana</a:t>
            </a:r>
            <a:r>
              <a:rPr lang="en-US" baseline="0" dirty="0"/>
              <a:t> – we tell user to view if they want to view </a:t>
            </a:r>
            <a:r>
              <a:rPr lang="en-US" baseline="0" dirty="0" err="1"/>
              <a:t>Kibana</a:t>
            </a:r>
            <a:r>
              <a:rPr lang="en-US" baseline="0" dirty="0"/>
              <a:t> data over </a:t>
            </a:r>
            <a:r>
              <a:rPr lang="en-US" baseline="0" dirty="0" err="1"/>
              <a:t>Grafana</a:t>
            </a:r>
            <a:r>
              <a:rPr lang="en-US" baseline="0" dirty="0"/>
              <a:t>.</a:t>
            </a:r>
          </a:p>
          <a:p>
            <a:r>
              <a:rPr lang="en-US" baseline="0" dirty="0"/>
              <a:t>	</a:t>
            </a:r>
            <a:r>
              <a:rPr lang="en-US" baseline="0" dirty="0" err="1"/>
              <a:t>Kibana</a:t>
            </a:r>
            <a:r>
              <a:rPr lang="en-US" baseline="0" dirty="0"/>
              <a:t> use – For log data only – File an IM – </a:t>
            </a:r>
            <a:r>
              <a:rPr lang="en-US" baseline="0" dirty="0" err="1"/>
              <a:t>Kibana</a:t>
            </a:r>
            <a:r>
              <a:rPr lang="en-US" baseline="0" dirty="0"/>
              <a:t>/</a:t>
            </a:r>
            <a:r>
              <a:rPr lang="en-US" baseline="0" dirty="0" err="1"/>
              <a:t>Opensearch</a:t>
            </a:r>
            <a:r>
              <a:rPr lang="en-US" baseline="0" dirty="0"/>
              <a:t> visualization tools </a:t>
            </a:r>
            <a:r>
              <a:rPr lang="en-US" baseline="0" dirty="0" err="1"/>
              <a:t>radaemon</a:t>
            </a:r>
            <a:endParaRPr lang="en-US" baseline="0" dirty="0"/>
          </a:p>
          <a:p>
            <a:r>
              <a:rPr lang="en-US" b="1" baseline="0" dirty="0">
                <a:solidFill>
                  <a:srgbClr val="FF0000"/>
                </a:solidFill>
              </a:rPr>
              <a:t>Important </a:t>
            </a:r>
            <a:r>
              <a:rPr lang="en-US" baseline="0" dirty="0">
                <a:solidFill>
                  <a:srgbClr val="FF0000"/>
                </a:solidFill>
              </a:rPr>
              <a:t>– File IM to get Cray-EX alerts on </a:t>
            </a:r>
            <a:r>
              <a:rPr lang="en-US" baseline="0" dirty="0" err="1">
                <a:solidFill>
                  <a:srgbClr val="FF0000"/>
                </a:solidFill>
              </a:rPr>
              <a:t>grafana</a:t>
            </a:r>
            <a:r>
              <a:rPr lang="en-US" baseline="0" dirty="0">
                <a:solidFill>
                  <a:srgbClr val="FF0000"/>
                </a:solidFill>
              </a:rPr>
              <a:t>.</a:t>
            </a:r>
          </a:p>
          <a:p>
            <a:r>
              <a:rPr lang="en-US" baseline="0" dirty="0"/>
              <a:t>Shift Left -&gt; UI &gt; Indices &gt; Topics &gt; Are the producers running?</a:t>
            </a:r>
          </a:p>
          <a:p>
            <a:r>
              <a:rPr lang="en-US" baseline="0" dirty="0"/>
              <a:t>There are Redfish simulators – Check on HPE website – Jeff Hilland, Didier</a:t>
            </a:r>
          </a:p>
          <a:p>
            <a:r>
              <a:rPr lang="en-US" baseline="0" dirty="0"/>
              <a:t>Use Redfish responders off the shelf, fit to HPCM usage</a:t>
            </a:r>
          </a:p>
          <a:p>
            <a:r>
              <a:rPr lang="en-US" baseline="0" dirty="0"/>
              <a:t>Check for status tools to probe </a:t>
            </a:r>
            <a:r>
              <a:rPr lang="en-US" baseline="0" dirty="0" err="1"/>
              <a:t>mqtt</a:t>
            </a:r>
            <a:endParaRPr lang="en-US" baseline="0" dirty="0"/>
          </a:p>
          <a:p>
            <a:r>
              <a:rPr lang="en-US" baseline="0" dirty="0"/>
              <a:t>SIM team is working on monitoring of </a:t>
            </a:r>
            <a:r>
              <a:rPr lang="en-US" baseline="0" dirty="0" err="1"/>
              <a:t>mqtt</a:t>
            </a:r>
            <a:r>
              <a:rPr lang="en-US" baseline="0" dirty="0"/>
              <a:t> – </a:t>
            </a:r>
            <a:r>
              <a:rPr lang="en-US" baseline="0" dirty="0" err="1"/>
              <a:t>mqtt</a:t>
            </a:r>
            <a:r>
              <a:rPr lang="en-US" baseline="0" dirty="0"/>
              <a:t>-exporter – Check with Stefan</a:t>
            </a:r>
          </a:p>
        </p:txBody>
      </p:sp>
      <p:sp>
        <p:nvSpPr>
          <p:cNvPr id="4" name="Slide Number Placeholder 3"/>
          <p:cNvSpPr>
            <a:spLocks noGrp="1"/>
          </p:cNvSpPr>
          <p:nvPr>
            <p:ph type="sldNum" sz="quarter" idx="10"/>
          </p:nvPr>
        </p:nvSpPr>
        <p:spPr/>
        <p:txBody>
          <a:bodyPr/>
          <a:lstStyle/>
          <a:p>
            <a:fld id="{9A0583CE-30F2-4FC3-B8A9-FEFBBFAC6DD8}" type="slidenum">
              <a:rPr lang="en-US" smtClean="0"/>
              <a:t>1</a:t>
            </a:fld>
            <a:endParaRPr lang="en-US"/>
          </a:p>
        </p:txBody>
      </p:sp>
    </p:spTree>
    <p:extLst>
      <p:ext uri="{BB962C8B-B14F-4D97-AF65-F5344CB8AC3E}">
        <p14:creationId xmlns:p14="http://schemas.microsoft.com/office/powerpoint/2010/main" val="5419962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way forward –</a:t>
            </a:r>
            <a:r>
              <a:rPr lang="en-US" baseline="0" dirty="0"/>
              <a:t> </a:t>
            </a:r>
            <a:r>
              <a:rPr lang="en-US" baseline="0" dirty="0" err="1"/>
              <a:t>Alerta</a:t>
            </a:r>
            <a:r>
              <a:rPr lang="en-US" baseline="0" dirty="0"/>
              <a:t> preferably – There is a way to hook </a:t>
            </a:r>
            <a:r>
              <a:rPr lang="en-US" baseline="0" dirty="0" err="1"/>
              <a:t>Alertmanager</a:t>
            </a:r>
            <a:r>
              <a:rPr lang="en-US" baseline="0" dirty="0"/>
              <a:t> to </a:t>
            </a:r>
            <a:r>
              <a:rPr lang="en-US" baseline="0" dirty="0" err="1"/>
              <a:t>Alerta</a:t>
            </a:r>
            <a:r>
              <a:rPr lang="en-US" baseline="0" dirty="0"/>
              <a:t> – use </a:t>
            </a:r>
            <a:r>
              <a:rPr lang="en-US" baseline="0" dirty="0" err="1"/>
              <a:t>webhooks</a:t>
            </a:r>
            <a:r>
              <a:rPr lang="en-US" baseline="0" dirty="0"/>
              <a:t> to send notifications/slack</a:t>
            </a:r>
          </a:p>
          <a:p>
            <a:r>
              <a:rPr lang="en-US" b="1" baseline="0" dirty="0"/>
              <a:t>Important</a:t>
            </a:r>
            <a:r>
              <a:rPr lang="en-US" baseline="0" dirty="0"/>
              <a:t> – Jeff – A template to share the test request from Dev to QE</a:t>
            </a:r>
          </a:p>
          <a:p>
            <a:r>
              <a:rPr lang="en-US" baseline="0" dirty="0"/>
              <a:t>E.g. </a:t>
            </a:r>
            <a:r>
              <a:rPr lang="en-US" baseline="0" dirty="0" err="1"/>
              <a:t>LinkFlap</a:t>
            </a:r>
            <a:r>
              <a:rPr lang="en-US" baseline="0" dirty="0"/>
              <a:t> – Simulate/get the link flap event. SS generates the alerts and it is shown in Kafka &gt; ELK &gt; UI (CLI/GUI)</a:t>
            </a:r>
          </a:p>
          <a:p>
            <a:r>
              <a:rPr lang="en-US" baseline="0" dirty="0"/>
              <a:t>Similarly – for metric – Cassini metric shows up in topic -&gt; Index -&gt; UI (CLI/GUI)</a:t>
            </a:r>
          </a:p>
          <a:p>
            <a:r>
              <a:rPr lang="en-US" baseline="0" dirty="0"/>
              <a:t>Metrics and Alerts vary from hardware to hardware.</a:t>
            </a:r>
          </a:p>
          <a:p>
            <a:r>
              <a:rPr lang="en-US" baseline="0" dirty="0"/>
              <a:t>Alerts from BMC, power</a:t>
            </a:r>
            <a:endParaRPr lang="en-US" dirty="0"/>
          </a:p>
        </p:txBody>
      </p:sp>
      <p:sp>
        <p:nvSpPr>
          <p:cNvPr id="4" name="Slide Number Placeholder 3"/>
          <p:cNvSpPr>
            <a:spLocks noGrp="1"/>
          </p:cNvSpPr>
          <p:nvPr>
            <p:ph type="sldNum" sz="quarter" idx="10"/>
          </p:nvPr>
        </p:nvSpPr>
        <p:spPr/>
        <p:txBody>
          <a:bodyPr/>
          <a:lstStyle/>
          <a:p>
            <a:fld id="{9A0583CE-30F2-4FC3-B8A9-FEFBBFAC6DD8}" type="slidenum">
              <a:rPr lang="en-US" smtClean="0"/>
              <a:t>10</a:t>
            </a:fld>
            <a:endParaRPr lang="en-US"/>
          </a:p>
        </p:txBody>
      </p:sp>
    </p:spTree>
    <p:extLst>
      <p:ext uri="{BB962C8B-B14F-4D97-AF65-F5344CB8AC3E}">
        <p14:creationId xmlns:p14="http://schemas.microsoft.com/office/powerpoint/2010/main" val="3755863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0583CE-30F2-4FC3-B8A9-FEFBBFAC6DD8}" type="slidenum">
              <a:rPr lang="en-US" smtClean="0"/>
              <a:t>11</a:t>
            </a:fld>
            <a:endParaRPr lang="en-US"/>
          </a:p>
        </p:txBody>
      </p:sp>
    </p:spTree>
    <p:extLst>
      <p:ext uri="{BB962C8B-B14F-4D97-AF65-F5344CB8AC3E}">
        <p14:creationId xmlns:p14="http://schemas.microsoft.com/office/powerpoint/2010/main" val="5389481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MDS CPU Load</a:t>
            </a:r>
            <a:r>
              <a:rPr lang="en-US" sz="1200" b="0" i="0" kern="1200" dirty="0">
                <a:solidFill>
                  <a:schemeClr val="tx1"/>
                </a:solidFill>
                <a:effectLst/>
                <a:latin typeface="+mn-lt"/>
                <a:ea typeface="+mn-ea"/>
                <a:cs typeface="+mn-cs"/>
              </a:rPr>
              <a:t> - CPU load of metadata server (MDS) nodes</a:t>
            </a:r>
          </a:p>
          <a:p>
            <a:r>
              <a:rPr lang="en-US" sz="1200" b="0" i="1" kern="1200" dirty="0">
                <a:solidFill>
                  <a:schemeClr val="tx1"/>
                </a:solidFill>
                <a:effectLst/>
                <a:latin typeface="+mn-lt"/>
                <a:ea typeface="+mn-ea"/>
                <a:cs typeface="+mn-cs"/>
              </a:rPr>
              <a:t>OSS CPU Load</a:t>
            </a:r>
            <a:r>
              <a:rPr lang="en-US" sz="1200" b="0" i="0" kern="1200" dirty="0">
                <a:solidFill>
                  <a:schemeClr val="tx1"/>
                </a:solidFill>
                <a:effectLst/>
                <a:latin typeface="+mn-lt"/>
                <a:ea typeface="+mn-ea"/>
                <a:cs typeface="+mn-cs"/>
              </a:rPr>
              <a:t> - CPU load of object storage server (OSS) nodes</a:t>
            </a:r>
          </a:p>
          <a:p>
            <a:r>
              <a:rPr lang="en-US" sz="1200" b="0" i="1" kern="1200" dirty="0">
                <a:solidFill>
                  <a:schemeClr val="tx1"/>
                </a:solidFill>
                <a:effectLst/>
                <a:latin typeface="+mn-lt"/>
                <a:ea typeface="+mn-ea"/>
                <a:cs typeface="+mn-cs"/>
              </a:rPr>
              <a:t>IME CPU Load</a:t>
            </a:r>
            <a:r>
              <a:rPr lang="en-US" sz="1200" b="0" i="0" kern="1200" dirty="0">
                <a:solidFill>
                  <a:schemeClr val="tx1"/>
                </a:solidFill>
                <a:effectLst/>
                <a:latin typeface="+mn-lt"/>
                <a:ea typeface="+mn-ea"/>
                <a:cs typeface="+mn-cs"/>
              </a:rPr>
              <a:t> - CPU load of infinite memory engine (IME) nodes</a:t>
            </a:r>
          </a:p>
          <a:p>
            <a:r>
              <a:rPr lang="en-US" sz="1200" b="0" i="1" kern="1200" dirty="0">
                <a:solidFill>
                  <a:schemeClr val="tx1"/>
                </a:solidFill>
                <a:effectLst/>
                <a:latin typeface="+mn-lt"/>
                <a:ea typeface="+mn-ea"/>
                <a:cs typeface="+mn-cs"/>
              </a:rPr>
              <a:t>MDS stats</a:t>
            </a:r>
            <a:r>
              <a:rPr lang="en-US" sz="1200" b="0" i="0" kern="1200" dirty="0">
                <a:solidFill>
                  <a:schemeClr val="tx1"/>
                </a:solidFill>
                <a:effectLst/>
                <a:latin typeface="+mn-lt"/>
                <a:ea typeface="+mn-ea"/>
                <a:cs typeface="+mn-cs"/>
              </a:rPr>
              <a:t> - Disk read and write statistics for MDS nodes</a:t>
            </a:r>
          </a:p>
          <a:p>
            <a:r>
              <a:rPr lang="en-US" sz="1200" b="0" i="1" kern="1200" dirty="0">
                <a:solidFill>
                  <a:schemeClr val="tx1"/>
                </a:solidFill>
                <a:effectLst/>
                <a:latin typeface="+mn-lt"/>
                <a:ea typeface="+mn-ea"/>
                <a:cs typeface="+mn-cs"/>
              </a:rPr>
              <a:t>OSS Bandwidth</a:t>
            </a:r>
            <a:r>
              <a:rPr lang="en-US" sz="1200" b="0" i="0" kern="1200" dirty="0">
                <a:solidFill>
                  <a:schemeClr val="tx1"/>
                </a:solidFill>
                <a:effectLst/>
                <a:latin typeface="+mn-lt"/>
                <a:ea typeface="+mn-ea"/>
                <a:cs typeface="+mn-cs"/>
              </a:rPr>
              <a:t> - Read and write byte statistics for OSS nodes</a:t>
            </a:r>
          </a:p>
          <a:p>
            <a:r>
              <a:rPr lang="en-US" sz="1200" b="0" i="1" kern="1200" dirty="0">
                <a:solidFill>
                  <a:schemeClr val="tx1"/>
                </a:solidFill>
                <a:effectLst/>
                <a:latin typeface="+mn-lt"/>
                <a:ea typeface="+mn-ea"/>
                <a:cs typeface="+mn-cs"/>
              </a:rPr>
              <a:t>IME Bandwidth</a:t>
            </a:r>
            <a:r>
              <a:rPr lang="en-US" sz="1200" b="0" i="0" kern="1200" dirty="0">
                <a:solidFill>
                  <a:schemeClr val="tx1"/>
                </a:solidFill>
                <a:effectLst/>
                <a:latin typeface="+mn-lt"/>
                <a:ea typeface="+mn-ea"/>
                <a:cs typeface="+mn-cs"/>
              </a:rPr>
              <a:t> - Read and write byte statistics for IME nodes</a:t>
            </a:r>
          </a:p>
          <a:p>
            <a:r>
              <a:rPr lang="en-US" sz="1200" b="0" i="1" kern="1200" dirty="0">
                <a:solidFill>
                  <a:schemeClr val="tx1"/>
                </a:solidFill>
                <a:effectLst/>
                <a:latin typeface="+mn-lt"/>
                <a:ea typeface="+mn-ea"/>
                <a:cs typeface="+mn-cs"/>
              </a:rPr>
              <a:t>MDS Load</a:t>
            </a:r>
            <a:r>
              <a:rPr lang="en-US" sz="1200" b="0" i="0" kern="1200" dirty="0">
                <a:solidFill>
                  <a:schemeClr val="tx1"/>
                </a:solidFill>
                <a:effectLst/>
                <a:latin typeface="+mn-lt"/>
                <a:ea typeface="+mn-ea"/>
                <a:cs typeface="+mn-cs"/>
              </a:rPr>
              <a:t> - Minimum, maximum, average, and current load statistics for individual MDS nodes</a:t>
            </a:r>
          </a:p>
          <a:p>
            <a:r>
              <a:rPr lang="en-US" sz="1200" b="0" i="1" kern="1200" dirty="0">
                <a:solidFill>
                  <a:schemeClr val="tx1"/>
                </a:solidFill>
                <a:effectLst/>
                <a:latin typeface="+mn-lt"/>
                <a:ea typeface="+mn-ea"/>
                <a:cs typeface="+mn-cs"/>
              </a:rPr>
              <a:t>OSS Load</a:t>
            </a:r>
            <a:r>
              <a:rPr lang="en-US" sz="1200" b="0" i="0" kern="1200" dirty="0">
                <a:solidFill>
                  <a:schemeClr val="tx1"/>
                </a:solidFill>
                <a:effectLst/>
                <a:latin typeface="+mn-lt"/>
                <a:ea typeface="+mn-ea"/>
                <a:cs typeface="+mn-cs"/>
              </a:rPr>
              <a:t> - Minimum, maximum, average, and current load statistics for individual OSS nodes</a:t>
            </a:r>
          </a:p>
          <a:p>
            <a:r>
              <a:rPr lang="en-US" sz="1200" b="0" i="1" kern="1200" dirty="0">
                <a:solidFill>
                  <a:schemeClr val="tx1"/>
                </a:solidFill>
                <a:effectLst/>
                <a:latin typeface="+mn-lt"/>
                <a:ea typeface="+mn-ea"/>
                <a:cs typeface="+mn-cs"/>
              </a:rPr>
              <a:t>IME Load</a:t>
            </a:r>
            <a:r>
              <a:rPr lang="en-US" sz="1200" b="0" i="0" kern="1200" dirty="0">
                <a:solidFill>
                  <a:schemeClr val="tx1"/>
                </a:solidFill>
                <a:effectLst/>
                <a:latin typeface="+mn-lt"/>
                <a:ea typeface="+mn-ea"/>
                <a:cs typeface="+mn-cs"/>
              </a:rPr>
              <a:t> - Minimum, maximum, average, and current load statistics for individual IME nodes</a:t>
            </a:r>
          </a:p>
          <a:p>
            <a:r>
              <a:rPr lang="en-US" sz="1200" b="1" i="0" kern="1200" dirty="0" err="1">
                <a:solidFill>
                  <a:schemeClr val="tx1"/>
                </a:solidFill>
                <a:effectLst/>
                <a:latin typeface="+mn-lt"/>
                <a:ea typeface="+mn-ea"/>
                <a:cs typeface="+mn-cs"/>
              </a:rPr>
              <a:t>Lustre</a:t>
            </a:r>
            <a:r>
              <a:rPr lang="en-US" sz="1200" b="1" i="0" kern="1200" dirty="0">
                <a:solidFill>
                  <a:schemeClr val="tx1"/>
                </a:solidFill>
                <a:effectLst/>
                <a:latin typeface="+mn-lt"/>
                <a:ea typeface="+mn-ea"/>
                <a:cs typeface="+mn-cs"/>
              </a:rPr>
              <a:t> IME Metrics</a:t>
            </a:r>
            <a:r>
              <a:rPr lang="en-US" sz="1200" b="0" i="0"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hlinkClick r:id="rId3" tooltip="Edit section: Lustre IME Metrics"/>
              </a:rPr>
              <a:t>edit</a:t>
            </a:r>
            <a:r>
              <a:rPr lang="en-US" sz="1200" b="0" i="0" kern="1200" dirty="0">
                <a:solidFill>
                  <a:schemeClr val="tx1"/>
                </a:solidFill>
                <a:effectLst/>
                <a:latin typeface="+mn-lt"/>
                <a:ea typeface="+mn-ea"/>
                <a:cs typeface="+mn-cs"/>
              </a:rPr>
              <a:t>]</a:t>
            </a:r>
            <a:endParaRPr lang="en-US" sz="1200" b="1"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NVME IO</a:t>
            </a:r>
            <a:r>
              <a:rPr lang="en-US" sz="1200" b="0" i="0" kern="1200" dirty="0">
                <a:solidFill>
                  <a:schemeClr val="tx1"/>
                </a:solidFill>
                <a:effectLst/>
                <a:latin typeface="+mn-lt"/>
                <a:ea typeface="+mn-ea"/>
                <a:cs typeface="+mn-cs"/>
              </a:rPr>
              <a:t> - Displays read, write, and </a:t>
            </a:r>
            <a:r>
              <a:rPr lang="en-US" sz="1200" b="0" i="0" kern="1200" dirty="0" err="1">
                <a:solidFill>
                  <a:schemeClr val="tx1"/>
                </a:solidFill>
                <a:effectLst/>
                <a:latin typeface="+mn-lt"/>
                <a:ea typeface="+mn-ea"/>
                <a:cs typeface="+mn-cs"/>
              </a:rPr>
              <a:t>unmap</a:t>
            </a:r>
            <a:r>
              <a:rPr lang="en-US" sz="1200" b="0" i="0" kern="1200" dirty="0">
                <a:solidFill>
                  <a:schemeClr val="tx1"/>
                </a:solidFill>
                <a:effectLst/>
                <a:latin typeface="+mn-lt"/>
                <a:ea typeface="+mn-ea"/>
                <a:cs typeface="+mn-cs"/>
              </a:rPr>
              <a:t> input/output (I/O) operation statistics for the NVME devices</a:t>
            </a:r>
          </a:p>
          <a:p>
            <a:r>
              <a:rPr lang="en-US" sz="1200" b="0" i="1" kern="1200" dirty="0">
                <a:solidFill>
                  <a:schemeClr val="tx1"/>
                </a:solidFill>
                <a:effectLst/>
                <a:latin typeface="+mn-lt"/>
                <a:ea typeface="+mn-ea"/>
                <a:cs typeface="+mn-cs"/>
              </a:rPr>
              <a:t>NVME latency</a:t>
            </a:r>
            <a:r>
              <a:rPr lang="en-US" sz="1200" b="0" i="0" kern="1200" dirty="0">
                <a:solidFill>
                  <a:schemeClr val="tx1"/>
                </a:solidFill>
                <a:effectLst/>
                <a:latin typeface="+mn-lt"/>
                <a:ea typeface="+mn-ea"/>
                <a:cs typeface="+mn-cs"/>
              </a:rPr>
              <a:t> - Displays read, write, and </a:t>
            </a:r>
            <a:r>
              <a:rPr lang="en-US" sz="1200" b="0" i="0" kern="1200" dirty="0" err="1">
                <a:solidFill>
                  <a:schemeClr val="tx1"/>
                </a:solidFill>
                <a:effectLst/>
                <a:latin typeface="+mn-lt"/>
                <a:ea typeface="+mn-ea"/>
                <a:cs typeface="+mn-cs"/>
              </a:rPr>
              <a:t>unmap</a:t>
            </a:r>
            <a:r>
              <a:rPr lang="en-US" sz="1200" b="0" i="0" kern="1200" dirty="0">
                <a:solidFill>
                  <a:schemeClr val="tx1"/>
                </a:solidFill>
                <a:effectLst/>
                <a:latin typeface="+mn-lt"/>
                <a:ea typeface="+mn-ea"/>
                <a:cs typeface="+mn-cs"/>
              </a:rPr>
              <a:t> latency statistics for the NVME devices</a:t>
            </a:r>
          </a:p>
          <a:p>
            <a:r>
              <a:rPr lang="en-US" sz="1200" b="0" i="1" kern="1200" dirty="0">
                <a:solidFill>
                  <a:schemeClr val="tx1"/>
                </a:solidFill>
                <a:effectLst/>
                <a:latin typeface="+mn-lt"/>
                <a:ea typeface="+mn-ea"/>
                <a:cs typeface="+mn-cs"/>
              </a:rPr>
              <a:t>NVME Throughput</a:t>
            </a:r>
            <a:r>
              <a:rPr lang="en-US" sz="1200" b="0" i="0" kern="1200" dirty="0">
                <a:solidFill>
                  <a:schemeClr val="tx1"/>
                </a:solidFill>
                <a:effectLst/>
                <a:latin typeface="+mn-lt"/>
                <a:ea typeface="+mn-ea"/>
                <a:cs typeface="+mn-cs"/>
              </a:rPr>
              <a:t> - Displays read, write, and </a:t>
            </a:r>
            <a:r>
              <a:rPr lang="en-US" sz="1200" b="0" i="0" kern="1200" dirty="0" err="1">
                <a:solidFill>
                  <a:schemeClr val="tx1"/>
                </a:solidFill>
                <a:effectLst/>
                <a:latin typeface="+mn-lt"/>
                <a:ea typeface="+mn-ea"/>
                <a:cs typeface="+mn-cs"/>
              </a:rPr>
              <a:t>unmap</a:t>
            </a:r>
            <a:r>
              <a:rPr lang="en-US" sz="1200" b="0" i="0" kern="1200" dirty="0">
                <a:solidFill>
                  <a:schemeClr val="tx1"/>
                </a:solidFill>
                <a:effectLst/>
                <a:latin typeface="+mn-lt"/>
                <a:ea typeface="+mn-ea"/>
                <a:cs typeface="+mn-cs"/>
              </a:rPr>
              <a:t> throughput statistics for the NVME devices</a:t>
            </a:r>
          </a:p>
          <a:p>
            <a:r>
              <a:rPr lang="en-US" sz="1200" b="0" i="1" kern="1200" dirty="0">
                <a:solidFill>
                  <a:schemeClr val="tx1"/>
                </a:solidFill>
                <a:effectLst/>
                <a:latin typeface="+mn-lt"/>
                <a:ea typeface="+mn-ea"/>
                <a:cs typeface="+mn-cs"/>
              </a:rPr>
              <a:t>NVME %Free</a:t>
            </a:r>
            <a:r>
              <a:rPr lang="en-US" sz="1200" b="0" i="0" kern="1200" dirty="0">
                <a:solidFill>
                  <a:schemeClr val="tx1"/>
                </a:solidFill>
                <a:effectLst/>
                <a:latin typeface="+mn-lt"/>
                <a:ea typeface="+mn-ea"/>
                <a:cs typeface="+mn-cs"/>
              </a:rPr>
              <a:t> - Percentage of free space on the NVME devices</a:t>
            </a:r>
          </a:p>
          <a:p>
            <a:r>
              <a:rPr lang="en-US" sz="1200" b="0" i="1" kern="1200" dirty="0">
                <a:solidFill>
                  <a:schemeClr val="tx1"/>
                </a:solidFill>
                <a:effectLst/>
                <a:latin typeface="+mn-lt"/>
                <a:ea typeface="+mn-ea"/>
                <a:cs typeface="+mn-cs"/>
              </a:rPr>
              <a:t>NVME device</a:t>
            </a:r>
            <a:r>
              <a:rPr lang="en-US" sz="1200" b="0" i="0" kern="1200" dirty="0">
                <a:solidFill>
                  <a:schemeClr val="tx1"/>
                </a:solidFill>
                <a:effectLst/>
                <a:latin typeface="+mn-lt"/>
                <a:ea typeface="+mn-ea"/>
                <a:cs typeface="+mn-cs"/>
              </a:rPr>
              <a:t> - status Either OK or NOT OK.</a:t>
            </a:r>
          </a:p>
        </p:txBody>
      </p:sp>
      <p:sp>
        <p:nvSpPr>
          <p:cNvPr id="4" name="Slide Number Placeholder 3"/>
          <p:cNvSpPr>
            <a:spLocks noGrp="1"/>
          </p:cNvSpPr>
          <p:nvPr>
            <p:ph type="sldNum" sz="quarter" idx="10"/>
          </p:nvPr>
        </p:nvSpPr>
        <p:spPr/>
        <p:txBody>
          <a:bodyPr/>
          <a:lstStyle/>
          <a:p>
            <a:fld id="{9A0583CE-30F2-4FC3-B8A9-FEFBBFAC6DD8}" type="slidenum">
              <a:rPr lang="en-US" smtClean="0"/>
              <a:t>12</a:t>
            </a:fld>
            <a:endParaRPr lang="en-US"/>
          </a:p>
        </p:txBody>
      </p:sp>
    </p:spTree>
    <p:extLst>
      <p:ext uri="{BB962C8B-B14F-4D97-AF65-F5344CB8AC3E}">
        <p14:creationId xmlns:p14="http://schemas.microsoft.com/office/powerpoint/2010/main" val="2599482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0583CE-30F2-4FC3-B8A9-FEFBBFAC6DD8}" type="slidenum">
              <a:rPr lang="en-US" smtClean="0"/>
              <a:t>13</a:t>
            </a:fld>
            <a:endParaRPr lang="en-US"/>
          </a:p>
        </p:txBody>
      </p:sp>
    </p:spTree>
    <p:extLst>
      <p:ext uri="{BB962C8B-B14F-4D97-AF65-F5344CB8AC3E}">
        <p14:creationId xmlns:p14="http://schemas.microsoft.com/office/powerpoint/2010/main" val="30871513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0583CE-30F2-4FC3-B8A9-FEFBBFAC6DD8}" type="slidenum">
              <a:rPr lang="en-US" smtClean="0"/>
              <a:t>14</a:t>
            </a:fld>
            <a:endParaRPr lang="en-US"/>
          </a:p>
        </p:txBody>
      </p:sp>
    </p:spTree>
    <p:extLst>
      <p:ext uri="{BB962C8B-B14F-4D97-AF65-F5344CB8AC3E}">
        <p14:creationId xmlns:p14="http://schemas.microsoft.com/office/powerpoint/2010/main" val="33658022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0583CE-30F2-4FC3-B8A9-FEFBBFAC6DD8}" type="slidenum">
              <a:rPr lang="en-US" smtClean="0"/>
              <a:t>15</a:t>
            </a:fld>
            <a:endParaRPr lang="en-US"/>
          </a:p>
        </p:txBody>
      </p:sp>
    </p:spTree>
    <p:extLst>
      <p:ext uri="{BB962C8B-B14F-4D97-AF65-F5344CB8AC3E}">
        <p14:creationId xmlns:p14="http://schemas.microsoft.com/office/powerpoint/2010/main" val="12655619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0583CE-30F2-4FC3-B8A9-FEFBBFAC6DD8}" type="slidenum">
              <a:rPr lang="en-US" smtClean="0"/>
              <a:t>16</a:t>
            </a:fld>
            <a:endParaRPr lang="en-US"/>
          </a:p>
        </p:txBody>
      </p:sp>
    </p:spTree>
    <p:extLst>
      <p:ext uri="{BB962C8B-B14F-4D97-AF65-F5344CB8AC3E}">
        <p14:creationId xmlns:p14="http://schemas.microsoft.com/office/powerpoint/2010/main" val="1964908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We are not testing on real hardware for CRC, RDHX as of now.</a:t>
            </a:r>
          </a:p>
          <a:p>
            <a:r>
              <a:rPr lang="en-US" baseline="0" dirty="0"/>
              <a:t>Sergey – Has ways to reading the data. Engage Sergey to get access to data.</a:t>
            </a:r>
          </a:p>
          <a:p>
            <a:r>
              <a:rPr lang="en-US" baseline="0" dirty="0"/>
              <a:t>Goal of UMF – to get valid data. </a:t>
            </a:r>
            <a:r>
              <a:rPr lang="en-US" b="1" baseline="0" dirty="0"/>
              <a:t>For Future</a:t>
            </a:r>
          </a:p>
          <a:p>
            <a:r>
              <a:rPr lang="en-US" baseline="0" dirty="0"/>
              <a:t>Arjav – We do not have ways to ignore anomaly. Testing on actual hardware is limited as of now. This will be so, till we either get hands on required hardware even for limited duration or have better ways to simulate the sensor data.</a:t>
            </a:r>
          </a:p>
          <a:p>
            <a:r>
              <a:rPr lang="en-US" b="1" baseline="0" dirty="0"/>
              <a:t>For IB</a:t>
            </a:r>
            <a:r>
              <a:rPr lang="en-US" baseline="0" dirty="0"/>
              <a:t> – get from Jeff Hanson the ways to simulated IB data.</a:t>
            </a:r>
            <a:endParaRPr lang="en-US" dirty="0"/>
          </a:p>
        </p:txBody>
      </p:sp>
      <p:sp>
        <p:nvSpPr>
          <p:cNvPr id="4" name="Slide Number Placeholder 3"/>
          <p:cNvSpPr>
            <a:spLocks noGrp="1"/>
          </p:cNvSpPr>
          <p:nvPr>
            <p:ph type="sldNum" sz="quarter" idx="10"/>
          </p:nvPr>
        </p:nvSpPr>
        <p:spPr/>
        <p:txBody>
          <a:bodyPr/>
          <a:lstStyle/>
          <a:p>
            <a:fld id="{9A0583CE-30F2-4FC3-B8A9-FEFBBFAC6DD8}" type="slidenum">
              <a:rPr lang="en-US" smtClean="0"/>
              <a:t>2</a:t>
            </a:fld>
            <a:endParaRPr lang="en-US"/>
          </a:p>
        </p:txBody>
      </p:sp>
    </p:spTree>
    <p:extLst>
      <p:ext uri="{BB962C8B-B14F-4D97-AF65-F5344CB8AC3E}">
        <p14:creationId xmlns:p14="http://schemas.microsoft.com/office/powerpoint/2010/main" val="1059181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Reach</a:t>
            </a:r>
            <a:r>
              <a:rPr lang="en-US" b="1" baseline="0" dirty="0"/>
              <a:t> out to Slingshot team for -</a:t>
            </a:r>
          </a:p>
          <a:p>
            <a:r>
              <a:rPr lang="en-US" baseline="0" dirty="0"/>
              <a:t>For Switch Failure, Link Flaps – Priya, Prasanth, Sam Gasper, Jose Mendes, </a:t>
            </a:r>
            <a:r>
              <a:rPr lang="en-US" baseline="0" dirty="0" err="1"/>
              <a:t>Ramakant</a:t>
            </a:r>
            <a:endParaRPr lang="en-US" baseline="0" dirty="0"/>
          </a:p>
          <a:p>
            <a:r>
              <a:rPr lang="en-US" baseline="0" dirty="0"/>
              <a:t>Duncan – switch up and switch down</a:t>
            </a:r>
          </a:p>
          <a:p>
            <a:r>
              <a:rPr lang="en-US" baseline="0" dirty="0"/>
              <a:t>Missing as of now in HPCM side - Mapping the link to the node, </a:t>
            </a:r>
            <a:r>
              <a:rPr lang="en-US" b="1" baseline="0" dirty="0"/>
              <a:t>another follow-up for this topic.</a:t>
            </a:r>
          </a:p>
        </p:txBody>
      </p:sp>
      <p:sp>
        <p:nvSpPr>
          <p:cNvPr id="4" name="Slide Number Placeholder 3"/>
          <p:cNvSpPr>
            <a:spLocks noGrp="1"/>
          </p:cNvSpPr>
          <p:nvPr>
            <p:ph type="sldNum" sz="quarter" idx="10"/>
          </p:nvPr>
        </p:nvSpPr>
        <p:spPr/>
        <p:txBody>
          <a:bodyPr/>
          <a:lstStyle/>
          <a:p>
            <a:fld id="{9A0583CE-30F2-4FC3-B8A9-FEFBBFAC6DD8}" type="slidenum">
              <a:rPr lang="en-US" smtClean="0"/>
              <a:t>3</a:t>
            </a:fld>
            <a:endParaRPr lang="en-US"/>
          </a:p>
        </p:txBody>
      </p:sp>
    </p:spTree>
    <p:extLst>
      <p:ext uri="{BB962C8B-B14F-4D97-AF65-F5344CB8AC3E}">
        <p14:creationId xmlns:p14="http://schemas.microsoft.com/office/powerpoint/2010/main" val="2598127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Tests</a:t>
            </a:r>
            <a:r>
              <a:rPr lang="en-US" baseline="0" dirty="0"/>
              <a:t> for consoles – </a:t>
            </a:r>
            <a:r>
              <a:rPr lang="en-US" b="1" baseline="0" dirty="0"/>
              <a:t>prior review comments from Arjav</a:t>
            </a:r>
          </a:p>
          <a:p>
            <a:pPr marL="228600" indent="-228600">
              <a:buAutoNum type="arabicPeriod"/>
            </a:pPr>
            <a:r>
              <a:rPr lang="en-US" baseline="0" dirty="0"/>
              <a:t>Dump the file with the same hostname.</a:t>
            </a:r>
          </a:p>
          <a:p>
            <a:pPr marL="228600" indent="-228600">
              <a:buAutoNum type="arabicPeriod"/>
            </a:pPr>
            <a:r>
              <a:rPr lang="en-US" baseline="0" dirty="0"/>
              <a:t>Partial files for the consoles.</a:t>
            </a:r>
          </a:p>
          <a:p>
            <a:pPr marL="228600" indent="-228600">
              <a:buAutoNum type="arabicPeriod"/>
            </a:pPr>
            <a:r>
              <a:rPr lang="en-US" baseline="0" dirty="0"/>
              <a:t>Cross-check again with Ambresh</a:t>
            </a:r>
          </a:p>
          <a:p>
            <a:pPr marL="228600" indent="-228600">
              <a:buAutoNum type="arabicPeriod"/>
            </a:pPr>
            <a:r>
              <a:rPr lang="en-US" baseline="0" dirty="0"/>
              <a:t>Add the </a:t>
            </a:r>
            <a:r>
              <a:rPr lang="en-US" baseline="0" dirty="0" err="1"/>
              <a:t>rasdaemon</a:t>
            </a:r>
            <a:r>
              <a:rPr lang="en-US" baseline="0" dirty="0"/>
              <a:t> for verification – The </a:t>
            </a:r>
            <a:r>
              <a:rPr lang="en-US" baseline="0" dirty="0" err="1"/>
              <a:t>rasdaemon</a:t>
            </a:r>
            <a:r>
              <a:rPr lang="en-US" baseline="0" dirty="0"/>
              <a:t> injector tools to generate fatal errors, Caution – Some may bring down the nodes</a:t>
            </a:r>
            <a:endParaRPr lang="en-US" dirty="0"/>
          </a:p>
        </p:txBody>
      </p:sp>
      <p:sp>
        <p:nvSpPr>
          <p:cNvPr id="4" name="Slide Number Placeholder 3"/>
          <p:cNvSpPr>
            <a:spLocks noGrp="1"/>
          </p:cNvSpPr>
          <p:nvPr>
            <p:ph type="sldNum" sz="quarter" idx="10"/>
          </p:nvPr>
        </p:nvSpPr>
        <p:spPr/>
        <p:txBody>
          <a:bodyPr/>
          <a:lstStyle/>
          <a:p>
            <a:fld id="{9A0583CE-30F2-4FC3-B8A9-FEFBBFAC6DD8}" type="slidenum">
              <a:rPr lang="en-US" smtClean="0"/>
              <a:t>4</a:t>
            </a:fld>
            <a:endParaRPr lang="en-US"/>
          </a:p>
        </p:txBody>
      </p:sp>
    </p:spTree>
    <p:extLst>
      <p:ext uri="{BB962C8B-B14F-4D97-AF65-F5344CB8AC3E}">
        <p14:creationId xmlns:p14="http://schemas.microsoft.com/office/powerpoint/2010/main" val="331129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DHCP process</a:t>
            </a:r>
            <a:r>
              <a:rPr lang="en-US" baseline="0" dirty="0"/>
              <a:t> – Anomaly detectors of DHCP log</a:t>
            </a:r>
          </a:p>
          <a:p>
            <a:r>
              <a:rPr lang="en-US" baseline="0" dirty="0"/>
              <a:t>Ways to turn off the error messages when the DHC is turned off. Refer to an IM filed by Ram Sakal in this regard.</a:t>
            </a:r>
            <a:endParaRPr lang="en-US" dirty="0"/>
          </a:p>
        </p:txBody>
      </p:sp>
      <p:sp>
        <p:nvSpPr>
          <p:cNvPr id="4" name="Slide Number Placeholder 3"/>
          <p:cNvSpPr>
            <a:spLocks noGrp="1"/>
          </p:cNvSpPr>
          <p:nvPr>
            <p:ph type="sldNum" sz="quarter" idx="10"/>
          </p:nvPr>
        </p:nvSpPr>
        <p:spPr/>
        <p:txBody>
          <a:bodyPr/>
          <a:lstStyle/>
          <a:p>
            <a:fld id="{9A0583CE-30F2-4FC3-B8A9-FEFBBFAC6DD8}" type="slidenum">
              <a:rPr lang="en-US" smtClean="0"/>
              <a:t>5</a:t>
            </a:fld>
            <a:endParaRPr lang="en-US"/>
          </a:p>
        </p:txBody>
      </p:sp>
    </p:spTree>
    <p:extLst>
      <p:ext uri="{BB962C8B-B14F-4D97-AF65-F5344CB8AC3E}">
        <p14:creationId xmlns:p14="http://schemas.microsoft.com/office/powerpoint/2010/main" val="3568037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Overlap of </a:t>
            </a:r>
            <a:r>
              <a:rPr lang="en-US" dirty="0" err="1"/>
              <a:t>Gluster</a:t>
            </a:r>
            <a:r>
              <a:rPr lang="en-US" dirty="0"/>
              <a:t> Monitoring</a:t>
            </a:r>
            <a:r>
              <a:rPr lang="en-US" baseline="0" dirty="0"/>
              <a:t> in CHC and SIM</a:t>
            </a:r>
          </a:p>
          <a:p>
            <a:r>
              <a:rPr lang="en-US" b="1" baseline="0" dirty="0"/>
              <a:t>Important</a:t>
            </a:r>
            <a:r>
              <a:rPr lang="en-US" baseline="0" dirty="0"/>
              <a:t> – Follow-up and file IM/RFE in HPCM 1.7</a:t>
            </a:r>
            <a:endParaRPr lang="en-US" dirty="0"/>
          </a:p>
        </p:txBody>
      </p:sp>
      <p:sp>
        <p:nvSpPr>
          <p:cNvPr id="4" name="Slide Number Placeholder 3"/>
          <p:cNvSpPr>
            <a:spLocks noGrp="1"/>
          </p:cNvSpPr>
          <p:nvPr>
            <p:ph type="sldNum" sz="quarter" idx="10"/>
          </p:nvPr>
        </p:nvSpPr>
        <p:spPr/>
        <p:txBody>
          <a:bodyPr/>
          <a:lstStyle/>
          <a:p>
            <a:fld id="{9A0583CE-30F2-4FC3-B8A9-FEFBBFAC6DD8}" type="slidenum">
              <a:rPr lang="en-US" smtClean="0"/>
              <a:t>6</a:t>
            </a:fld>
            <a:endParaRPr lang="en-US"/>
          </a:p>
        </p:txBody>
      </p:sp>
    </p:spTree>
    <p:extLst>
      <p:ext uri="{BB962C8B-B14F-4D97-AF65-F5344CB8AC3E}">
        <p14:creationId xmlns:p14="http://schemas.microsoft.com/office/powerpoint/2010/main" val="1557549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 to a previous slide on using BMC Redfish simulator</a:t>
            </a:r>
            <a:r>
              <a:rPr lang="en-US" baseline="0" dirty="0"/>
              <a:t> to generate this data. A </a:t>
            </a:r>
            <a:r>
              <a:rPr lang="en-US" b="1" baseline="0" dirty="0"/>
              <a:t>pending follow-up </a:t>
            </a:r>
            <a:r>
              <a:rPr lang="en-US" baseline="0" dirty="0"/>
              <a:t>topic with Byron and Derek.</a:t>
            </a:r>
            <a:endParaRPr lang="en-US" dirty="0"/>
          </a:p>
        </p:txBody>
      </p:sp>
      <p:sp>
        <p:nvSpPr>
          <p:cNvPr id="4" name="Slide Number Placeholder 3"/>
          <p:cNvSpPr>
            <a:spLocks noGrp="1"/>
          </p:cNvSpPr>
          <p:nvPr>
            <p:ph type="sldNum" sz="quarter" idx="10"/>
          </p:nvPr>
        </p:nvSpPr>
        <p:spPr/>
        <p:txBody>
          <a:bodyPr/>
          <a:lstStyle/>
          <a:p>
            <a:fld id="{9A0583CE-30F2-4FC3-B8A9-FEFBBFAC6DD8}" type="slidenum">
              <a:rPr lang="en-US" smtClean="0"/>
              <a:t>7</a:t>
            </a:fld>
            <a:endParaRPr lang="en-US"/>
          </a:p>
        </p:txBody>
      </p:sp>
    </p:spTree>
    <p:extLst>
      <p:ext uri="{BB962C8B-B14F-4D97-AF65-F5344CB8AC3E}">
        <p14:creationId xmlns:p14="http://schemas.microsoft.com/office/powerpoint/2010/main" val="39457705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Cluster Cy007 – Has WLM</a:t>
            </a:r>
            <a:r>
              <a:rPr lang="en-US" baseline="0" dirty="0"/>
              <a:t> and Luster. Follow-up, </a:t>
            </a:r>
            <a:r>
              <a:rPr lang="en-US" b="1" baseline="0" dirty="0"/>
              <a:t>follow-up</a:t>
            </a:r>
          </a:p>
          <a:p>
            <a:r>
              <a:rPr lang="en-US" baseline="0" dirty="0"/>
              <a:t>A node failed and WLM dashboard generates alerts</a:t>
            </a:r>
          </a:p>
          <a:p>
            <a:r>
              <a:rPr lang="en-US" baseline="0" dirty="0"/>
              <a:t>Use </a:t>
            </a:r>
            <a:r>
              <a:rPr lang="en-US" baseline="0" dirty="0" err="1"/>
              <a:t>Lustre</a:t>
            </a:r>
            <a:r>
              <a:rPr lang="en-US" baseline="0" dirty="0"/>
              <a:t> Benchmark tools</a:t>
            </a:r>
          </a:p>
          <a:p>
            <a:r>
              <a:rPr lang="en-US" baseline="0" dirty="0"/>
              <a:t>Cause MDS/OSS/IME to fail</a:t>
            </a:r>
          </a:p>
          <a:p>
            <a:r>
              <a:rPr lang="en-US" baseline="0" dirty="0"/>
              <a:t>Jim is exploring </a:t>
            </a:r>
            <a:r>
              <a:rPr lang="en-US" baseline="0" dirty="0" err="1"/>
              <a:t>pynamic</a:t>
            </a:r>
            <a:endParaRPr lang="en-US" baseline="0" dirty="0"/>
          </a:p>
          <a:p>
            <a:r>
              <a:rPr lang="en-US" baseline="0" dirty="0"/>
              <a:t>Use OLCMT – Online Comprehensive Memory test</a:t>
            </a:r>
            <a:endParaRPr lang="en-US" dirty="0"/>
          </a:p>
        </p:txBody>
      </p:sp>
      <p:sp>
        <p:nvSpPr>
          <p:cNvPr id="4" name="Slide Number Placeholder 3"/>
          <p:cNvSpPr>
            <a:spLocks noGrp="1"/>
          </p:cNvSpPr>
          <p:nvPr>
            <p:ph type="sldNum" sz="quarter" idx="10"/>
          </p:nvPr>
        </p:nvSpPr>
        <p:spPr/>
        <p:txBody>
          <a:bodyPr/>
          <a:lstStyle/>
          <a:p>
            <a:fld id="{9A0583CE-30F2-4FC3-B8A9-FEFBBFAC6DD8}" type="slidenum">
              <a:rPr lang="en-US" smtClean="0"/>
              <a:t>8</a:t>
            </a:fld>
            <a:endParaRPr lang="en-US"/>
          </a:p>
        </p:txBody>
      </p:sp>
    </p:spTree>
    <p:extLst>
      <p:ext uri="{BB962C8B-B14F-4D97-AF65-F5344CB8AC3E}">
        <p14:creationId xmlns:p14="http://schemas.microsoft.com/office/powerpoint/2010/main" val="1080210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Analytics team – Follow</a:t>
            </a:r>
            <a:r>
              <a:rPr lang="en-US" baseline="0" dirty="0"/>
              <a:t> up w/ Jeff, Priya K, Madhu – </a:t>
            </a:r>
            <a:r>
              <a:rPr lang="en-US" b="1" baseline="0" dirty="0"/>
              <a:t>Trellis tool </a:t>
            </a:r>
            <a:r>
              <a:rPr lang="en-US" baseline="0" dirty="0"/>
              <a:t>for IB metrics and alerts</a:t>
            </a:r>
            <a:endParaRPr lang="en-US" dirty="0"/>
          </a:p>
        </p:txBody>
      </p:sp>
      <p:sp>
        <p:nvSpPr>
          <p:cNvPr id="4" name="Slide Number Placeholder 3"/>
          <p:cNvSpPr>
            <a:spLocks noGrp="1"/>
          </p:cNvSpPr>
          <p:nvPr>
            <p:ph type="sldNum" sz="quarter" idx="10"/>
          </p:nvPr>
        </p:nvSpPr>
        <p:spPr/>
        <p:txBody>
          <a:bodyPr/>
          <a:lstStyle/>
          <a:p>
            <a:fld id="{9A0583CE-30F2-4FC3-B8A9-FEFBBFAC6DD8}" type="slidenum">
              <a:rPr lang="en-US" smtClean="0"/>
              <a:t>9</a:t>
            </a:fld>
            <a:endParaRPr lang="en-US"/>
          </a:p>
        </p:txBody>
      </p:sp>
    </p:spTree>
    <p:extLst>
      <p:ext uri="{BB962C8B-B14F-4D97-AF65-F5344CB8AC3E}">
        <p14:creationId xmlns:p14="http://schemas.microsoft.com/office/powerpoint/2010/main" val="1145058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hyperlink" Target="https://hpe.kadanza.com/kadanza/photography/ppt-title-images/?sso=saml" TargetMode="Externa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with Dark Picture">
    <p:bg>
      <p:bgPr>
        <a:solidFill>
          <a:schemeClr val="tx1"/>
        </a:solidFill>
        <a:effectLst/>
      </p:bgPr>
    </p:bg>
    <p:spTree>
      <p:nvGrpSpPr>
        <p:cNvPr id="1" name=""/>
        <p:cNvGrpSpPr/>
        <p:nvPr/>
      </p:nvGrpSpPr>
      <p:grpSpPr>
        <a:xfrm>
          <a:off x="0" y="0"/>
          <a:ext cx="0" cy="0"/>
          <a:chOff x="0" y="0"/>
          <a:chExt cx="0" cy="0"/>
        </a:xfrm>
      </p:grpSpPr>
      <p:grpSp>
        <p:nvGrpSpPr>
          <p:cNvPr id="9" name="Group 8"/>
          <p:cNvGrpSpPr>
            <a:grpSpLocks noChangeAspect="1"/>
          </p:cNvGrpSpPr>
          <p:nvPr userDrawn="1"/>
        </p:nvGrpSpPr>
        <p:grpSpPr>
          <a:xfrm>
            <a:off x="393523" y="381956"/>
            <a:ext cx="2218745" cy="893759"/>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latin typeface="MetricHPE Black" panose="020B0A03030202060203" pitchFamily="34" charset="0"/>
              </a:endParaRPr>
            </a:p>
          </p:txBody>
        </p:sp>
        <p:sp>
          <p:nvSpPr>
            <p:cNvPr id="14" name="Freeform 6"/>
            <p:cNvSpPr>
              <a:spLocks noEditPoints="1"/>
            </p:cNvSpPr>
            <p:nvPr/>
          </p:nvSpPr>
          <p:spPr bwMode="auto">
            <a:xfrm>
              <a:off x="3578225" y="1968501"/>
              <a:ext cx="5038725" cy="1289049"/>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latin typeface="MetricHPE Black" panose="020B0A03030202060203" pitchFamily="34" charset="0"/>
              </a:endParaRPr>
            </a:p>
          </p:txBody>
        </p:sp>
      </p:grpSp>
      <p:sp>
        <p:nvSpPr>
          <p:cNvPr id="15" name="Title 4"/>
          <p:cNvSpPr>
            <a:spLocks noGrp="1"/>
          </p:cNvSpPr>
          <p:nvPr>
            <p:ph type="title" hasCustomPrompt="1"/>
          </p:nvPr>
        </p:nvSpPr>
        <p:spPr>
          <a:xfrm>
            <a:off x="284397" y="1869197"/>
            <a:ext cx="11423555" cy="1905000"/>
          </a:xfrm>
        </p:spPr>
        <p:txBody>
          <a:bodyPr lIns="91440" tIns="91440" rIns="91440" bIns="91440" anchor="b"/>
          <a:lstStyle>
            <a:lvl1pPr>
              <a:lnSpc>
                <a:spcPct val="80000"/>
              </a:lnSpc>
              <a:defRPr sz="4400">
                <a:solidFill>
                  <a:schemeClr val="bg1"/>
                </a:solidFill>
              </a:defRPr>
            </a:lvl1pPr>
          </a:lstStyle>
          <a:p>
            <a:r>
              <a:rPr lang="en-US" dirty="0"/>
              <a:t>Click to edit</a:t>
            </a:r>
            <a:br>
              <a:rPr lang="en-US" dirty="0"/>
            </a:br>
            <a:r>
              <a:rPr lang="en-US" dirty="0"/>
              <a:t>master title style</a:t>
            </a:r>
            <a:endParaRPr dirty="0"/>
          </a:p>
        </p:txBody>
      </p:sp>
      <p:sp>
        <p:nvSpPr>
          <p:cNvPr id="16" name="Subtitle 2"/>
          <p:cNvSpPr>
            <a:spLocks noGrp="1"/>
          </p:cNvSpPr>
          <p:nvPr>
            <p:ph type="subTitle" idx="1" hasCustomPrompt="1"/>
          </p:nvPr>
        </p:nvSpPr>
        <p:spPr>
          <a:xfrm>
            <a:off x="284397" y="4133088"/>
            <a:ext cx="8229600" cy="438912"/>
          </a:xfrm>
        </p:spPr>
        <p:txBody>
          <a:bodyPr lIns="91440" tIns="91440" rIns="91440" bIns="91440">
            <a:noAutofit/>
          </a:bodyPr>
          <a:lstStyle>
            <a:lvl1pPr marL="0" indent="0" algn="l">
              <a:spcBef>
                <a:spcPts val="0"/>
              </a:spcBef>
              <a:buNone/>
              <a:defRPr sz="3200">
                <a:solidFill>
                  <a:schemeClr val="bg1"/>
                </a:solidFill>
                <a:latin typeface="MetricHPE" panose="020B050303020206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Speaker name and title</a:t>
            </a:r>
            <a:endParaRPr dirty="0"/>
          </a:p>
        </p:txBody>
      </p:sp>
      <p:sp>
        <p:nvSpPr>
          <p:cNvPr id="17" name="Text Placeholder 7"/>
          <p:cNvSpPr>
            <a:spLocks noGrp="1"/>
          </p:cNvSpPr>
          <p:nvPr>
            <p:ph type="body" sz="quarter" idx="13" hasCustomPrompt="1"/>
          </p:nvPr>
        </p:nvSpPr>
        <p:spPr>
          <a:xfrm>
            <a:off x="284397" y="4577983"/>
            <a:ext cx="5489578" cy="339214"/>
          </a:xfrm>
        </p:spPr>
        <p:txBody>
          <a:bodyPr lIns="91440" tIns="91440" rIns="91440" bIns="91440">
            <a:noAutofit/>
          </a:bodyPr>
          <a:lstStyle>
            <a:lvl1pPr marL="0" indent="0">
              <a:spcBef>
                <a:spcPts val="0"/>
              </a:spcBef>
              <a:buNone/>
              <a:defRPr sz="2200" baseline="0">
                <a:solidFill>
                  <a:schemeClr val="bg1"/>
                </a:solidFill>
                <a:latin typeface="MetricHPE" panose="020B05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Month day, year</a:t>
            </a:r>
            <a:endParaRPr dirty="0"/>
          </a:p>
        </p:txBody>
      </p:sp>
      <p:sp>
        <p:nvSpPr>
          <p:cNvPr id="18" name="Rectangle 17"/>
          <p:cNvSpPr/>
          <p:nvPr userDrawn="1"/>
        </p:nvSpPr>
        <p:spPr>
          <a:xfrm>
            <a:off x="379647" y="3890957"/>
            <a:ext cx="530283"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endParaRPr>
          </a:p>
        </p:txBody>
      </p:sp>
    </p:spTree>
    <p:extLst>
      <p:ext uri="{BB962C8B-B14F-4D97-AF65-F5344CB8AC3E}">
        <p14:creationId xmlns:p14="http://schemas.microsoft.com/office/powerpoint/2010/main" val="1636430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284398" y="685800"/>
            <a:ext cx="9106250" cy="3075861"/>
          </a:xfrm>
        </p:spPr>
        <p:txBody>
          <a:bodyPr lIns="91440" anchor="b" anchorCtr="0"/>
          <a:lstStyle>
            <a:lvl1pPr marL="219456" indent="-219456">
              <a:defRPr sz="4600" cap="none" baseline="0">
                <a:latin typeface="MetricHPE" panose="020B0503030202060203" pitchFamily="34" charset="0"/>
              </a:defRPr>
            </a:lvl1pPr>
          </a:lstStyle>
          <a:p>
            <a:r>
              <a:rPr lang="en-US" dirty="0"/>
              <a:t>“Click to add quote here. Type quotation marks before and after text.”</a:t>
            </a:r>
          </a:p>
        </p:txBody>
      </p:sp>
      <p:sp>
        <p:nvSpPr>
          <p:cNvPr id="12" name="Text Placeholder 9"/>
          <p:cNvSpPr>
            <a:spLocks noGrp="1"/>
          </p:cNvSpPr>
          <p:nvPr>
            <p:ph type="body" sz="quarter" idx="14" hasCustomPrompt="1"/>
          </p:nvPr>
        </p:nvSpPr>
        <p:spPr>
          <a:xfrm>
            <a:off x="512997" y="3989508"/>
            <a:ext cx="8228011" cy="533400"/>
          </a:xfrm>
        </p:spPr>
        <p:txBody>
          <a:bodyPr lIns="91440">
            <a:noAutofit/>
          </a:bodyPr>
          <a:lstStyle>
            <a:lvl1pPr marL="0" indent="0">
              <a:spcBef>
                <a:spcPts val="0"/>
              </a:spcBef>
              <a:buFontTx/>
              <a:buNone/>
              <a:defRPr sz="2600">
                <a:latin typeface="MetricHPE" panose="020B0503030202060203" pitchFamily="34" charset="0"/>
              </a:defRPr>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dirty="0"/>
              <a:t>Click to add quoted person’s name, title, company</a:t>
            </a:r>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15"/>
          </p:nvPr>
        </p:nvSpPr>
        <p:spPr/>
        <p:txBody>
          <a:bodyPr/>
          <a:lstStyle>
            <a:lvl1pPr>
              <a:defRPr>
                <a:latin typeface="MetricHPE" panose="020B0503030202060203" pitchFamily="34" charset="0"/>
              </a:defRPr>
            </a:lvl1pPr>
          </a:lstStyle>
          <a:p>
            <a:r>
              <a:rPr lang="en-US" dirty="0">
                <a:solidFill>
                  <a:srgbClr val="787871"/>
                </a:solidFill>
              </a:rPr>
              <a:t>CONFIDENTIAL | AUTHORIZED</a:t>
            </a:r>
          </a:p>
        </p:txBody>
      </p:sp>
      <p:sp>
        <p:nvSpPr>
          <p:cNvPr id="3" name="Slide Number Placeholder 2"/>
          <p:cNvSpPr>
            <a:spLocks noGrp="1"/>
          </p:cNvSpPr>
          <p:nvPr>
            <p:ph type="sldNum" sz="quarter" idx="16"/>
          </p:nvPr>
        </p:nvSpPr>
        <p:spPr/>
        <p:txBody>
          <a:bodyPr/>
          <a:lstStyle>
            <a:lvl1pPr>
              <a:defRPr>
                <a:latin typeface="MetricHPE" panose="020B0503030202060203" pitchFamily="34" charset="0"/>
              </a:defRPr>
            </a:lvl1pPr>
          </a:lstStyle>
          <a:p>
            <a:pPr defTabSz="1088421"/>
            <a:fld id="{104FC826-72BB-4AF1-BA01-A94F7396A7DC}" type="slidenum">
              <a:rPr lang="en-US" smtClean="0">
                <a:solidFill>
                  <a:srgbClr val="787871"/>
                </a:solidFill>
              </a:rPr>
              <a:pPr defTabSz="1088421"/>
              <a:t>‹#›</a:t>
            </a:fld>
            <a:endParaRPr lang="en-US" dirty="0">
              <a:solidFill>
                <a:srgbClr val="787871"/>
              </a:solidFill>
            </a:endParaRPr>
          </a:p>
        </p:txBody>
      </p:sp>
    </p:spTree>
    <p:extLst>
      <p:ext uri="{BB962C8B-B14F-4D97-AF65-F5344CB8AC3E}">
        <p14:creationId xmlns:p14="http://schemas.microsoft.com/office/powerpoint/2010/main" val="839366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late Quot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15"/>
          </p:nvPr>
        </p:nvSpPr>
        <p:spPr/>
        <p:txBody>
          <a:bodyPr/>
          <a:lstStyle>
            <a:lvl1pPr>
              <a:defRPr>
                <a:latin typeface="MetricHPE" panose="020B0503030202060203" pitchFamily="34" charset="0"/>
              </a:defRPr>
            </a:lvl1pPr>
          </a:lstStyle>
          <a:p>
            <a:r>
              <a:rPr lang="en-US" dirty="0">
                <a:solidFill>
                  <a:srgbClr val="787871"/>
                </a:solidFill>
              </a:rPr>
              <a:t>CONFIDENTIAL | AUTHORIZED</a:t>
            </a:r>
          </a:p>
        </p:txBody>
      </p:sp>
      <p:sp>
        <p:nvSpPr>
          <p:cNvPr id="3" name="Slide Number Placeholder 2"/>
          <p:cNvSpPr>
            <a:spLocks noGrp="1"/>
          </p:cNvSpPr>
          <p:nvPr>
            <p:ph type="sldNum" sz="quarter" idx="16"/>
          </p:nvPr>
        </p:nvSpPr>
        <p:spPr/>
        <p:txBody>
          <a:bodyPr/>
          <a:lstStyle>
            <a:lvl1pPr>
              <a:defRPr>
                <a:latin typeface="MetricHPE" panose="020B0503030202060203" pitchFamily="34" charset="0"/>
              </a:defRPr>
            </a:lvl1pPr>
          </a:lstStyle>
          <a:p>
            <a:pPr defTabSz="1088421"/>
            <a:fld id="{104FC826-72BB-4AF1-BA01-A94F7396A7DC}" type="slidenum">
              <a:rPr lang="en-US" smtClean="0">
                <a:solidFill>
                  <a:srgbClr val="787871"/>
                </a:solidFill>
              </a:rPr>
              <a:pPr defTabSz="1088421"/>
              <a:t>‹#›</a:t>
            </a:fld>
            <a:endParaRPr lang="en-US" dirty="0">
              <a:solidFill>
                <a:srgbClr val="787871"/>
              </a:solidFill>
            </a:endParaRPr>
          </a:p>
        </p:txBody>
      </p:sp>
      <p:sp>
        <p:nvSpPr>
          <p:cNvPr id="8" name="Title 1">
            <a:extLst>
              <a:ext uri="{FF2B5EF4-FFF2-40B4-BE49-F238E27FC236}">
                <a16:creationId xmlns:a16="http://schemas.microsoft.com/office/drawing/2014/main" id="{296867C9-FAEA-4AB9-9E4F-5E469CDF0D22}"/>
              </a:ext>
            </a:extLst>
          </p:cNvPr>
          <p:cNvSpPr>
            <a:spLocks noGrp="1"/>
          </p:cNvSpPr>
          <p:nvPr>
            <p:ph type="title" hasCustomPrompt="1"/>
          </p:nvPr>
        </p:nvSpPr>
        <p:spPr>
          <a:xfrm>
            <a:off x="284398" y="899032"/>
            <a:ext cx="9148360" cy="2862630"/>
          </a:xfrm>
        </p:spPr>
        <p:txBody>
          <a:bodyPr lIns="91440" anchor="b" anchorCtr="0"/>
          <a:lstStyle>
            <a:lvl1pPr marL="219456" indent="-219456">
              <a:defRPr sz="4600" cap="none" baseline="0">
                <a:latin typeface="MetricHPE" panose="020B0503030202060203" pitchFamily="34" charset="0"/>
              </a:defRPr>
            </a:lvl1pPr>
          </a:lstStyle>
          <a:p>
            <a:r>
              <a:rPr lang="en-US" dirty="0"/>
              <a:t>“Click to add quote here. Type quotation marks before and after text.”</a:t>
            </a:r>
          </a:p>
        </p:txBody>
      </p:sp>
      <p:sp>
        <p:nvSpPr>
          <p:cNvPr id="9" name="Text Placeholder 9">
            <a:extLst>
              <a:ext uri="{FF2B5EF4-FFF2-40B4-BE49-F238E27FC236}">
                <a16:creationId xmlns:a16="http://schemas.microsoft.com/office/drawing/2014/main" id="{B97CBB38-1E71-4985-B7D1-ACBC191C50DD}"/>
              </a:ext>
            </a:extLst>
          </p:cNvPr>
          <p:cNvSpPr>
            <a:spLocks noGrp="1"/>
          </p:cNvSpPr>
          <p:nvPr>
            <p:ph type="body" sz="quarter" idx="14" hasCustomPrompt="1"/>
          </p:nvPr>
        </p:nvSpPr>
        <p:spPr>
          <a:xfrm>
            <a:off x="512997" y="3989508"/>
            <a:ext cx="8228011" cy="533400"/>
          </a:xfrm>
        </p:spPr>
        <p:txBody>
          <a:bodyPr lIns="91440">
            <a:noAutofit/>
          </a:bodyPr>
          <a:lstStyle>
            <a:lvl1pPr marL="0" indent="0">
              <a:spcBef>
                <a:spcPts val="0"/>
              </a:spcBef>
              <a:buFontTx/>
              <a:buNone/>
              <a:defRPr sz="2600">
                <a:latin typeface="MetricHPE" panose="020B0503030202060203" pitchFamily="34" charset="0"/>
              </a:defRPr>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dirty="0"/>
              <a:t>Click to add quoted person’s name, title, company</a:t>
            </a:r>
          </a:p>
        </p:txBody>
      </p:sp>
    </p:spTree>
    <p:extLst>
      <p:ext uri="{BB962C8B-B14F-4D97-AF65-F5344CB8AC3E}">
        <p14:creationId xmlns:p14="http://schemas.microsoft.com/office/powerpoint/2010/main" val="2114644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7" name="Rectangle 16"/>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endParaRPr>
          </a:p>
        </p:txBody>
      </p:sp>
      <p:sp>
        <p:nvSpPr>
          <p:cNvPr id="5" name="Text Placeholder 4"/>
          <p:cNvSpPr>
            <a:spLocks noGrp="1"/>
          </p:cNvSpPr>
          <p:nvPr>
            <p:ph type="body" sz="quarter" idx="17"/>
          </p:nvPr>
        </p:nvSpPr>
        <p:spPr>
          <a:xfrm>
            <a:off x="285750" y="999160"/>
            <a:ext cx="11525249" cy="5096839"/>
          </a:xfrm>
        </p:spPr>
        <p:txBody>
          <a:bodyPr lIns="91440" rIns="91440"/>
          <a:lstStyle>
            <a:lvl1pPr>
              <a:buClrTx/>
              <a:defRPr>
                <a:latin typeface="MetricHPE" panose="020B0503030202060203" pitchFamily="34" charset="0"/>
              </a:defRPr>
            </a:lvl1pPr>
            <a:lvl2pPr>
              <a:buClrTx/>
              <a:defRPr>
                <a:latin typeface="MetricHPE" panose="020B0503030202060203" pitchFamily="34" charset="0"/>
              </a:defRPr>
            </a:lvl2pPr>
            <a:lvl3pPr>
              <a:buClrTx/>
              <a:defRPr>
                <a:latin typeface="MetricHPE" panose="020B0503030202060203" pitchFamily="34" charset="0"/>
              </a:defRPr>
            </a:lvl3pPr>
            <a:lvl4pPr>
              <a:buClrTx/>
              <a:defRPr>
                <a:latin typeface="MetricHPE" panose="020B0503030202060203" pitchFamily="34" charset="0"/>
              </a:defRPr>
            </a:lvl4pPr>
            <a:lvl5pPr>
              <a:buClrTx/>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3" name="Picture 2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18"/>
          </p:nvPr>
        </p:nvSpPr>
        <p:spPr/>
        <p:txBody>
          <a:bodyPr/>
          <a:lstStyle>
            <a:lvl1pPr>
              <a:defRPr>
                <a:latin typeface="MetricHPE" panose="020B0503030202060203" pitchFamily="34" charset="0"/>
              </a:defRPr>
            </a:lvl1pPr>
          </a:lstStyle>
          <a:p>
            <a:r>
              <a:rPr lang="en-US" dirty="0">
                <a:solidFill>
                  <a:srgbClr val="787871"/>
                </a:solidFill>
              </a:rPr>
              <a:t>CONFIDENTIAL | AUTHORIZED</a:t>
            </a:r>
          </a:p>
        </p:txBody>
      </p:sp>
      <p:sp>
        <p:nvSpPr>
          <p:cNvPr id="3" name="Slide Number Placeholder 2"/>
          <p:cNvSpPr>
            <a:spLocks noGrp="1"/>
          </p:cNvSpPr>
          <p:nvPr>
            <p:ph type="sldNum" sz="quarter" idx="19"/>
          </p:nvPr>
        </p:nvSpPr>
        <p:spPr/>
        <p:txBody>
          <a:bodyPr/>
          <a:lstStyle>
            <a:lvl1pPr>
              <a:defRPr>
                <a:latin typeface="MetricHPE" panose="020B0503030202060203" pitchFamily="34" charset="0"/>
              </a:defRPr>
            </a:lvl1pPr>
          </a:lstStyle>
          <a:p>
            <a:pPr defTabSz="1088421"/>
            <a:fld id="{104FC826-72BB-4AF1-BA01-A94F7396A7DC}" type="slidenum">
              <a:rPr lang="en-US" smtClean="0">
                <a:solidFill>
                  <a:srgbClr val="787871"/>
                </a:solidFill>
              </a:rPr>
              <a:pPr defTabSz="1088421"/>
              <a:t>‹#›</a:t>
            </a:fld>
            <a:endParaRPr lang="en-US" dirty="0">
              <a:solidFill>
                <a:srgbClr val="787871"/>
              </a:solidFill>
            </a:endParaRPr>
          </a:p>
        </p:txBody>
      </p:sp>
      <p:sp>
        <p:nvSpPr>
          <p:cNvPr id="4" name="Title 3">
            <a:extLst>
              <a:ext uri="{FF2B5EF4-FFF2-40B4-BE49-F238E27FC236}">
                <a16:creationId xmlns:a16="http://schemas.microsoft.com/office/drawing/2014/main" id="{232753FE-5D9A-4A5E-B0B2-3DAAE2EB3541}"/>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263853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281746" y="704332"/>
            <a:ext cx="11529254" cy="381000"/>
          </a:xfrm>
        </p:spPr>
        <p:txBody>
          <a:bodyPr vert="horz" lIns="91440" tIns="91440" rIns="91440" bIns="91440" rtlCol="0" anchor="ctr">
            <a:noAutofit/>
          </a:bodyPr>
          <a:lstStyle>
            <a:lvl1pPr marL="0" indent="0">
              <a:buFont typeface="" panose="020B0604020202020204" pitchFamily="34" charset="0"/>
              <a:buNone/>
              <a:defRPr sz="2400" baseline="0" dirty="0"/>
            </a:lvl1pPr>
          </a:lstStyle>
          <a:p>
            <a:pPr marL="182880" lvl="0" indent="-182880">
              <a:spcBef>
                <a:spcPts val="0"/>
              </a:spcBef>
            </a:pPr>
            <a:r>
              <a:rPr lang="en-US" dirty="0"/>
              <a:t>Click to add one-line subtitle</a:t>
            </a:r>
          </a:p>
        </p:txBody>
      </p:sp>
      <p:sp>
        <p:nvSpPr>
          <p:cNvPr id="10" name="Rectangle 9"/>
          <p:cNvSpPr/>
          <p:nvPr userDrawn="1"/>
        </p:nvSpPr>
        <p:spPr>
          <a:xfrm>
            <a:off x="385100" y="118949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endParaRPr>
          </a:p>
        </p:txBody>
      </p:sp>
      <p:sp>
        <p:nvSpPr>
          <p:cNvPr id="14" name="Text Placeholder 4"/>
          <p:cNvSpPr>
            <a:spLocks noGrp="1"/>
          </p:cNvSpPr>
          <p:nvPr>
            <p:ph type="body" sz="quarter" idx="17"/>
          </p:nvPr>
        </p:nvSpPr>
        <p:spPr>
          <a:xfrm>
            <a:off x="281746" y="1344281"/>
            <a:ext cx="11529254" cy="4751719"/>
          </a:xfrm>
        </p:spPr>
        <p:txBody>
          <a:bodyPr/>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8" name="Picture 1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18"/>
          </p:nvPr>
        </p:nvSpPr>
        <p:spPr/>
        <p:txBody>
          <a:bodyPr/>
          <a:lstStyle>
            <a:lvl1pPr>
              <a:defRPr>
                <a:latin typeface="MetricHPE" panose="020B0503030202060203" pitchFamily="34" charset="0"/>
              </a:defRPr>
            </a:lvl1pPr>
          </a:lstStyle>
          <a:p>
            <a:r>
              <a:rPr lang="en-US" dirty="0">
                <a:solidFill>
                  <a:srgbClr val="787871"/>
                </a:solidFill>
              </a:rPr>
              <a:t>CONFIDENTIAL | AUTHORIZED</a:t>
            </a:r>
          </a:p>
        </p:txBody>
      </p:sp>
      <p:sp>
        <p:nvSpPr>
          <p:cNvPr id="3" name="Slide Number Placeholder 2"/>
          <p:cNvSpPr>
            <a:spLocks noGrp="1"/>
          </p:cNvSpPr>
          <p:nvPr>
            <p:ph type="sldNum" sz="quarter" idx="19"/>
          </p:nvPr>
        </p:nvSpPr>
        <p:spPr/>
        <p:txBody>
          <a:bodyPr/>
          <a:lstStyle>
            <a:lvl1pPr>
              <a:defRPr>
                <a:latin typeface="MetricHPE" panose="020B0503030202060203" pitchFamily="34" charset="0"/>
              </a:defRPr>
            </a:lvl1pPr>
          </a:lstStyle>
          <a:p>
            <a:pPr defTabSz="1088421"/>
            <a:fld id="{104FC826-72BB-4AF1-BA01-A94F7396A7DC}" type="slidenum">
              <a:rPr lang="en-US" smtClean="0">
                <a:solidFill>
                  <a:srgbClr val="787871"/>
                </a:solidFill>
              </a:rPr>
              <a:pPr defTabSz="1088421"/>
              <a:t>‹#›</a:t>
            </a:fld>
            <a:endParaRPr lang="en-US" dirty="0">
              <a:solidFill>
                <a:srgbClr val="787871"/>
              </a:solidFill>
            </a:endParaRPr>
          </a:p>
        </p:txBody>
      </p:sp>
      <p:sp>
        <p:nvSpPr>
          <p:cNvPr id="5" name="Title 4">
            <a:extLst>
              <a:ext uri="{FF2B5EF4-FFF2-40B4-BE49-F238E27FC236}">
                <a16:creationId xmlns:a16="http://schemas.microsoft.com/office/drawing/2014/main" id="{670D9BB8-8D8D-4F83-B418-E1A6910A3C8D}"/>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640949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ubtitle, Heading and Content">
    <p:spTree>
      <p:nvGrpSpPr>
        <p:cNvPr id="1" name=""/>
        <p:cNvGrpSpPr/>
        <p:nvPr/>
      </p:nvGrpSpPr>
      <p:grpSpPr>
        <a:xfrm>
          <a:off x="0" y="0"/>
          <a:ext cx="0" cy="0"/>
          <a:chOff x="0" y="0"/>
          <a:chExt cx="0" cy="0"/>
        </a:xfrm>
      </p:grpSpPr>
      <p:sp>
        <p:nvSpPr>
          <p:cNvPr id="12" name="Rectangle 11"/>
          <p:cNvSpPr/>
          <p:nvPr userDrawn="1"/>
        </p:nvSpPr>
        <p:spPr>
          <a:xfrm>
            <a:off x="385100" y="118949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endParaRPr>
          </a:p>
        </p:txBody>
      </p:sp>
      <p:sp>
        <p:nvSpPr>
          <p:cNvPr id="16" name="Text Placeholder 4"/>
          <p:cNvSpPr>
            <a:spLocks noGrp="1"/>
          </p:cNvSpPr>
          <p:nvPr>
            <p:ph type="body" sz="quarter" idx="17"/>
          </p:nvPr>
        </p:nvSpPr>
        <p:spPr>
          <a:xfrm>
            <a:off x="288096" y="1733015"/>
            <a:ext cx="11522904" cy="4367541"/>
          </a:xfrm>
        </p:spPr>
        <p:txBody>
          <a:bodyPr/>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solidFill>
                  <a:schemeClr val="bg1"/>
                </a:solidFill>
                <a:latin typeface="MetricHPE" panose="020B0503030202060203" pitchFamily="34" charset="0"/>
              </a:defRPr>
            </a:lvl5pPr>
            <a:lvl6pPr>
              <a:buClrTx/>
              <a:defRPr>
                <a:solidFill>
                  <a:schemeClr val="bg1"/>
                </a:solidFill>
              </a:defRPr>
            </a:lvl6pPr>
            <a:lvl7pPr>
              <a:buClrTx/>
              <a:defRPr>
                <a:solidFill>
                  <a:schemeClr val="bg1"/>
                </a:solidFill>
              </a:defRPr>
            </a:lvl7pPr>
            <a:lvl8pPr>
              <a:buClrTx/>
              <a:defRPr>
                <a:solidFill>
                  <a:schemeClr val="bg1"/>
                </a:solidFill>
              </a:defRPr>
            </a:lvl8pPr>
            <a:lvl9pPr>
              <a:buClrTx/>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7"/>
          <p:cNvSpPr>
            <a:spLocks noGrp="1"/>
          </p:cNvSpPr>
          <p:nvPr>
            <p:ph type="body" sz="quarter" idx="18" hasCustomPrompt="1"/>
          </p:nvPr>
        </p:nvSpPr>
        <p:spPr>
          <a:xfrm>
            <a:off x="288095" y="1350296"/>
            <a:ext cx="11514137" cy="381000"/>
          </a:xfrm>
        </p:spPr>
        <p:txBody>
          <a:bodyPr>
            <a:noAutofit/>
          </a:bodyPr>
          <a:lstStyle>
            <a:lvl1pPr marL="0" indent="0">
              <a:spcBef>
                <a:spcPts val="0"/>
              </a:spcBef>
              <a:buNone/>
              <a:defRPr sz="2200" b="1" baseline="0">
                <a:latin typeface="MetricHPE" panose="020B05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one-line subtitle</a:t>
            </a:r>
          </a:p>
        </p:txBody>
      </p:sp>
      <p:pic>
        <p:nvPicPr>
          <p:cNvPr id="20" name="Picture 19"/>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19"/>
          </p:nvPr>
        </p:nvSpPr>
        <p:spPr/>
        <p:txBody>
          <a:bodyPr/>
          <a:lstStyle>
            <a:lvl1pPr>
              <a:defRPr>
                <a:latin typeface="MetricHPE" panose="020B0503030202060203" pitchFamily="34" charset="0"/>
              </a:defRPr>
            </a:lvl1pPr>
          </a:lstStyle>
          <a:p>
            <a:r>
              <a:rPr lang="en-US" dirty="0">
                <a:solidFill>
                  <a:srgbClr val="787871"/>
                </a:solidFill>
              </a:rPr>
              <a:t>CONFIDENTIAL | AUTHORIZED</a:t>
            </a:r>
          </a:p>
        </p:txBody>
      </p:sp>
      <p:sp>
        <p:nvSpPr>
          <p:cNvPr id="3" name="Slide Number Placeholder 2"/>
          <p:cNvSpPr>
            <a:spLocks noGrp="1"/>
          </p:cNvSpPr>
          <p:nvPr>
            <p:ph type="sldNum" sz="quarter" idx="20"/>
          </p:nvPr>
        </p:nvSpPr>
        <p:spPr/>
        <p:txBody>
          <a:bodyPr/>
          <a:lstStyle>
            <a:lvl1pPr>
              <a:defRPr>
                <a:latin typeface="MetricHPE" panose="020B0503030202060203" pitchFamily="34" charset="0"/>
              </a:defRPr>
            </a:lvl1pPr>
          </a:lstStyle>
          <a:p>
            <a:pPr defTabSz="1088421"/>
            <a:fld id="{104FC826-72BB-4AF1-BA01-A94F7396A7DC}" type="slidenum">
              <a:rPr lang="en-US" smtClean="0">
                <a:solidFill>
                  <a:srgbClr val="787871"/>
                </a:solidFill>
              </a:rPr>
              <a:pPr defTabSz="1088421"/>
              <a:t>‹#›</a:t>
            </a:fld>
            <a:endParaRPr lang="en-US" dirty="0">
              <a:solidFill>
                <a:srgbClr val="787871"/>
              </a:solidFill>
            </a:endParaRPr>
          </a:p>
        </p:txBody>
      </p:sp>
      <p:sp>
        <p:nvSpPr>
          <p:cNvPr id="13" name="Text Placeholder 7">
            <a:extLst>
              <a:ext uri="{FF2B5EF4-FFF2-40B4-BE49-F238E27FC236}">
                <a16:creationId xmlns:a16="http://schemas.microsoft.com/office/drawing/2014/main" id="{15C04D0B-D5E2-4F74-B1D6-45E2AEA840C8}"/>
              </a:ext>
            </a:extLst>
          </p:cNvPr>
          <p:cNvSpPr>
            <a:spLocks noGrp="1"/>
          </p:cNvSpPr>
          <p:nvPr>
            <p:ph type="body" sz="quarter" idx="13" hasCustomPrompt="1"/>
          </p:nvPr>
        </p:nvSpPr>
        <p:spPr>
          <a:xfrm>
            <a:off x="281746" y="704332"/>
            <a:ext cx="11529254" cy="381000"/>
          </a:xfrm>
        </p:spPr>
        <p:txBody>
          <a:bodyPr anchor="ctr">
            <a:noAutofit/>
          </a:bodyPr>
          <a:lstStyle>
            <a:lvl1pPr marL="0" indent="0">
              <a:spcBef>
                <a:spcPts val="0"/>
              </a:spcBef>
              <a:buFont typeface="" panose="020B0604020202020204" pitchFamily="34" charset="0"/>
              <a:buNone/>
              <a:defRPr sz="2400" baseline="0">
                <a:latin typeface="MetricHPE" panose="020B05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one-line subtitle</a:t>
            </a:r>
          </a:p>
        </p:txBody>
      </p:sp>
      <p:sp>
        <p:nvSpPr>
          <p:cNvPr id="4" name="Title 3">
            <a:extLst>
              <a:ext uri="{FF2B5EF4-FFF2-40B4-BE49-F238E27FC236}">
                <a16:creationId xmlns:a16="http://schemas.microsoft.com/office/drawing/2014/main" id="{D09EDB93-5BF6-4D1D-9D5F-0E75F455E06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106648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Rectangle 7"/>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10"/>
          </p:nvPr>
        </p:nvSpPr>
        <p:spPr/>
        <p:txBody>
          <a:bodyPr/>
          <a:lstStyle>
            <a:lvl1pPr>
              <a:defRPr>
                <a:latin typeface="MetricHPE" panose="020B0503030202060203" pitchFamily="34" charset="0"/>
              </a:defRPr>
            </a:lvl1pPr>
          </a:lstStyle>
          <a:p>
            <a:r>
              <a:rPr lang="en-US" dirty="0">
                <a:solidFill>
                  <a:srgbClr val="787871"/>
                </a:solidFill>
              </a:rPr>
              <a:t>CONFIDENTIAL | AUTHORIZED</a:t>
            </a:r>
          </a:p>
        </p:txBody>
      </p:sp>
      <p:sp>
        <p:nvSpPr>
          <p:cNvPr id="3" name="Slide Number Placeholder 2"/>
          <p:cNvSpPr>
            <a:spLocks noGrp="1"/>
          </p:cNvSpPr>
          <p:nvPr>
            <p:ph type="sldNum" sz="quarter" idx="11"/>
          </p:nvPr>
        </p:nvSpPr>
        <p:spPr/>
        <p:txBody>
          <a:bodyPr/>
          <a:lstStyle>
            <a:lvl1pPr>
              <a:defRPr>
                <a:latin typeface="MetricHPE" panose="020B0503030202060203" pitchFamily="34" charset="0"/>
              </a:defRPr>
            </a:lvl1pPr>
          </a:lstStyle>
          <a:p>
            <a:pPr defTabSz="1088421"/>
            <a:fld id="{104FC826-72BB-4AF1-BA01-A94F7396A7DC}" type="slidenum">
              <a:rPr lang="en-US" smtClean="0">
                <a:solidFill>
                  <a:srgbClr val="787871"/>
                </a:solidFill>
              </a:rPr>
              <a:pPr defTabSz="1088421"/>
              <a:t>‹#›</a:t>
            </a:fld>
            <a:endParaRPr lang="en-US" dirty="0">
              <a:solidFill>
                <a:srgbClr val="787871"/>
              </a:solidFill>
            </a:endParaRPr>
          </a:p>
        </p:txBody>
      </p:sp>
      <p:sp>
        <p:nvSpPr>
          <p:cNvPr id="4" name="Title 3">
            <a:extLst>
              <a:ext uri="{FF2B5EF4-FFF2-40B4-BE49-F238E27FC236}">
                <a16:creationId xmlns:a16="http://schemas.microsoft.com/office/drawing/2014/main" id="{EAE54251-B0D2-4947-83BB-BD7F95F3A0E8}"/>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47057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10" name="Rectangle 9"/>
          <p:cNvSpPr/>
          <p:nvPr userDrawn="1"/>
        </p:nvSpPr>
        <p:spPr>
          <a:xfrm>
            <a:off x="385100" y="118949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endParaRPr>
          </a:p>
        </p:txBody>
      </p:sp>
      <p:sp>
        <p:nvSpPr>
          <p:cNvPr id="11" name="Footer Placeholder 2"/>
          <p:cNvSpPr>
            <a:spLocks noGrp="1"/>
          </p:cNvSpPr>
          <p:nvPr>
            <p:ph type="ftr" sz="quarter" idx="15"/>
          </p:nvPr>
        </p:nvSpPr>
        <p:spPr>
          <a:xfrm>
            <a:off x="7088056" y="6336077"/>
            <a:ext cx="4114800" cy="220717"/>
          </a:xfrm>
        </p:spPr>
        <p:txBody>
          <a:bodyPr/>
          <a:lstStyle>
            <a:lvl1pPr>
              <a:defRPr>
                <a:latin typeface="MetricHPE" panose="020B0503030202060203" pitchFamily="34" charset="0"/>
              </a:defRPr>
            </a:lvl1pPr>
          </a:lstStyle>
          <a:p>
            <a:r>
              <a:rPr lang="en-US" dirty="0">
                <a:solidFill>
                  <a:srgbClr val="787871"/>
                </a:solidFill>
              </a:rPr>
              <a:t>CONFIDENTIAL | AUTHORIZED</a:t>
            </a:r>
          </a:p>
        </p:txBody>
      </p:sp>
      <p:sp>
        <p:nvSpPr>
          <p:cNvPr id="12" name="Slide Number Placeholder 3"/>
          <p:cNvSpPr>
            <a:spLocks noGrp="1"/>
          </p:cNvSpPr>
          <p:nvPr>
            <p:ph type="sldNum" sz="quarter" idx="16"/>
          </p:nvPr>
        </p:nvSpPr>
        <p:spPr>
          <a:xfrm>
            <a:off x="11202856" y="6301811"/>
            <a:ext cx="684344" cy="365125"/>
          </a:xfrm>
        </p:spPr>
        <p:txBody>
          <a:bodyPr/>
          <a:lstStyle>
            <a:lvl1pPr>
              <a:defRPr>
                <a:latin typeface="MetricHPE" panose="020B0503030202060203" pitchFamily="34" charset="0"/>
              </a:defRPr>
            </a:lvl1pPr>
          </a:lstStyle>
          <a:p>
            <a:pPr defTabSz="1088421"/>
            <a:fld id="{104FC826-72BB-4AF1-BA01-A94F7396A7DC}" type="slidenum">
              <a:rPr lang="en-US" smtClean="0">
                <a:solidFill>
                  <a:srgbClr val="787871"/>
                </a:solidFill>
              </a:rPr>
              <a:pPr defTabSz="1088421"/>
              <a:t>‹#›</a:t>
            </a:fld>
            <a:endParaRPr lang="en-US" dirty="0">
              <a:solidFill>
                <a:srgbClr val="787871"/>
              </a:solidFill>
            </a:endParaRP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13" name="Text Placeholder 7">
            <a:extLst>
              <a:ext uri="{FF2B5EF4-FFF2-40B4-BE49-F238E27FC236}">
                <a16:creationId xmlns:a16="http://schemas.microsoft.com/office/drawing/2014/main" id="{71AE6212-DACF-49FB-929D-2FA8B00CFD70}"/>
              </a:ext>
            </a:extLst>
          </p:cNvPr>
          <p:cNvSpPr>
            <a:spLocks noGrp="1"/>
          </p:cNvSpPr>
          <p:nvPr>
            <p:ph type="body" sz="quarter" idx="13" hasCustomPrompt="1"/>
          </p:nvPr>
        </p:nvSpPr>
        <p:spPr>
          <a:xfrm>
            <a:off x="281746" y="704332"/>
            <a:ext cx="11529254" cy="381000"/>
          </a:xfrm>
        </p:spPr>
        <p:txBody>
          <a:bodyPr vert="horz" lIns="91440" tIns="91440" rIns="91440" bIns="91440" rtlCol="0" anchor="ctr">
            <a:noAutofit/>
          </a:bodyPr>
          <a:lstStyle>
            <a:lvl1pPr marL="0" indent="0">
              <a:buNone/>
              <a:defRPr sz="2400" baseline="0" dirty="0"/>
            </a:lvl1pPr>
          </a:lstStyle>
          <a:p>
            <a:pPr marL="182880" lvl="0" indent="-182880">
              <a:spcBef>
                <a:spcPts val="0"/>
              </a:spcBef>
            </a:pPr>
            <a:r>
              <a:rPr dirty="0"/>
              <a:t>Click to add one-line subtitle</a:t>
            </a:r>
          </a:p>
        </p:txBody>
      </p:sp>
      <p:sp>
        <p:nvSpPr>
          <p:cNvPr id="2" name="Title 1">
            <a:extLst>
              <a:ext uri="{FF2B5EF4-FFF2-40B4-BE49-F238E27FC236}">
                <a16:creationId xmlns:a16="http://schemas.microsoft.com/office/drawing/2014/main" id="{90391D03-EF6B-45A2-9268-5A807C7AE716}"/>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63492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2"/>
          <p:cNvSpPr>
            <a:spLocks noGrp="1"/>
          </p:cNvSpPr>
          <p:nvPr>
            <p:ph type="ftr" sz="quarter" idx="15"/>
          </p:nvPr>
        </p:nvSpPr>
        <p:spPr>
          <a:xfrm>
            <a:off x="7088056" y="6336077"/>
            <a:ext cx="4114800" cy="220717"/>
          </a:xfrm>
        </p:spPr>
        <p:txBody>
          <a:bodyPr/>
          <a:lstStyle>
            <a:lvl1pPr>
              <a:defRPr>
                <a:latin typeface="MetricHPE" panose="020B0503030202060203" pitchFamily="34" charset="0"/>
              </a:defRPr>
            </a:lvl1pPr>
          </a:lstStyle>
          <a:p>
            <a:r>
              <a:rPr lang="en-US" dirty="0">
                <a:solidFill>
                  <a:srgbClr val="787871"/>
                </a:solidFill>
              </a:rPr>
              <a:t>CONFIDENTIAL | AUTHORIZED</a:t>
            </a:r>
          </a:p>
        </p:txBody>
      </p:sp>
      <p:sp>
        <p:nvSpPr>
          <p:cNvPr id="6" name="Slide Number Placeholder 3"/>
          <p:cNvSpPr>
            <a:spLocks noGrp="1"/>
          </p:cNvSpPr>
          <p:nvPr>
            <p:ph type="sldNum" sz="quarter" idx="16"/>
          </p:nvPr>
        </p:nvSpPr>
        <p:spPr>
          <a:xfrm>
            <a:off x="11202856" y="6301811"/>
            <a:ext cx="684344" cy="365125"/>
          </a:xfrm>
        </p:spPr>
        <p:txBody>
          <a:bodyPr/>
          <a:lstStyle>
            <a:lvl1pPr>
              <a:defRPr>
                <a:latin typeface="MetricHPE" panose="020B0503030202060203" pitchFamily="34" charset="0"/>
              </a:defRPr>
            </a:lvl1pPr>
          </a:lstStyle>
          <a:p>
            <a:pPr defTabSz="1088421"/>
            <a:fld id="{104FC826-72BB-4AF1-BA01-A94F7396A7DC}" type="slidenum">
              <a:rPr lang="en-US" smtClean="0">
                <a:solidFill>
                  <a:srgbClr val="787871"/>
                </a:solidFill>
              </a:rPr>
              <a:pPr defTabSz="1088421"/>
              <a:t>‹#›</a:t>
            </a:fld>
            <a:endParaRPr lang="en-US" dirty="0">
              <a:solidFill>
                <a:srgbClr val="787871"/>
              </a:solidFill>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Tree>
    <p:extLst>
      <p:ext uri="{BB962C8B-B14F-4D97-AF65-F5344CB8AC3E}">
        <p14:creationId xmlns:p14="http://schemas.microsoft.com/office/powerpoint/2010/main" val="1399868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endParaRPr>
          </a:p>
        </p:txBody>
      </p:sp>
      <p:sp>
        <p:nvSpPr>
          <p:cNvPr id="15" name="Content Placeholder 14"/>
          <p:cNvSpPr>
            <a:spLocks noGrp="1"/>
          </p:cNvSpPr>
          <p:nvPr>
            <p:ph sz="quarter" idx="17"/>
          </p:nvPr>
        </p:nvSpPr>
        <p:spPr>
          <a:xfrm>
            <a:off x="283500" y="995363"/>
            <a:ext cx="5523992" cy="5100637"/>
          </a:xfrm>
          <a:ln>
            <a:noFill/>
            <a:miter lim="800000"/>
          </a:ln>
        </p:spPr>
        <p:txBody>
          <a:bodyPr lIns="91440"/>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4"/>
          <p:cNvSpPr>
            <a:spLocks noGrp="1"/>
          </p:cNvSpPr>
          <p:nvPr>
            <p:ph sz="quarter" idx="18"/>
          </p:nvPr>
        </p:nvSpPr>
        <p:spPr>
          <a:xfrm>
            <a:off x="6287008" y="995363"/>
            <a:ext cx="5523992" cy="5100637"/>
          </a:xfrm>
          <a:ln>
            <a:noFill/>
            <a:miter lim="800000"/>
          </a:ln>
        </p:spPr>
        <p:txBody>
          <a:bodyPr lIns="91440"/>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7" name="Picture 1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19"/>
          </p:nvPr>
        </p:nvSpPr>
        <p:spPr/>
        <p:txBody>
          <a:bodyPr/>
          <a:lstStyle>
            <a:lvl1pPr>
              <a:defRPr>
                <a:latin typeface="MetricHPE" panose="020B0503030202060203" pitchFamily="34" charset="0"/>
              </a:defRPr>
            </a:lvl1pPr>
          </a:lstStyle>
          <a:p>
            <a:r>
              <a:rPr lang="en-US" dirty="0">
                <a:solidFill>
                  <a:srgbClr val="787871"/>
                </a:solidFill>
              </a:rPr>
              <a:t>CONFIDENTIAL | AUTHORIZED</a:t>
            </a:r>
          </a:p>
        </p:txBody>
      </p:sp>
      <p:sp>
        <p:nvSpPr>
          <p:cNvPr id="3" name="Slide Number Placeholder 2"/>
          <p:cNvSpPr>
            <a:spLocks noGrp="1"/>
          </p:cNvSpPr>
          <p:nvPr>
            <p:ph type="sldNum" sz="quarter" idx="20"/>
          </p:nvPr>
        </p:nvSpPr>
        <p:spPr/>
        <p:txBody>
          <a:bodyPr/>
          <a:lstStyle>
            <a:lvl1pPr>
              <a:defRPr>
                <a:latin typeface="MetricHPE" panose="020B0503030202060203" pitchFamily="34" charset="0"/>
              </a:defRPr>
            </a:lvl1pPr>
          </a:lstStyle>
          <a:p>
            <a:pPr defTabSz="1088421"/>
            <a:fld id="{104FC826-72BB-4AF1-BA01-A94F7396A7DC}" type="slidenum">
              <a:rPr lang="en-US" smtClean="0">
                <a:solidFill>
                  <a:srgbClr val="787871"/>
                </a:solidFill>
              </a:rPr>
              <a:pPr defTabSz="1088421"/>
              <a:t>‹#›</a:t>
            </a:fld>
            <a:endParaRPr lang="en-US" dirty="0">
              <a:solidFill>
                <a:srgbClr val="787871"/>
              </a:solidFill>
            </a:endParaRPr>
          </a:p>
        </p:txBody>
      </p:sp>
      <p:sp>
        <p:nvSpPr>
          <p:cNvPr id="4" name="Title 3">
            <a:extLst>
              <a:ext uri="{FF2B5EF4-FFF2-40B4-BE49-F238E27FC236}">
                <a16:creationId xmlns:a16="http://schemas.microsoft.com/office/drawing/2014/main" id="{BF818B02-6D3B-4B21-898C-712990E9799D}"/>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279131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ntent and Headings">
    <p:spTree>
      <p:nvGrpSpPr>
        <p:cNvPr id="1" name=""/>
        <p:cNvGrpSpPr/>
        <p:nvPr/>
      </p:nvGrpSpPr>
      <p:grpSpPr>
        <a:xfrm>
          <a:off x="0" y="0"/>
          <a:ext cx="0" cy="0"/>
          <a:chOff x="0" y="0"/>
          <a:chExt cx="0" cy="0"/>
        </a:xfrm>
      </p:grpSpPr>
      <p:sp>
        <p:nvSpPr>
          <p:cNvPr id="18" name="Rectangle 17"/>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endParaRPr>
          </a:p>
        </p:txBody>
      </p:sp>
      <p:sp>
        <p:nvSpPr>
          <p:cNvPr id="22" name="Content Placeholder 14"/>
          <p:cNvSpPr>
            <a:spLocks noGrp="1"/>
          </p:cNvSpPr>
          <p:nvPr>
            <p:ph sz="quarter" idx="17"/>
          </p:nvPr>
        </p:nvSpPr>
        <p:spPr>
          <a:xfrm>
            <a:off x="283500" y="1376363"/>
            <a:ext cx="5518586" cy="4719637"/>
          </a:xfrm>
          <a:ln>
            <a:noFill/>
            <a:miter lim="800000"/>
          </a:ln>
        </p:spPr>
        <p:txBody>
          <a:bodyPr lIns="91440"/>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7"/>
          <p:cNvSpPr>
            <a:spLocks noGrp="1"/>
          </p:cNvSpPr>
          <p:nvPr>
            <p:ph type="body" sz="quarter" idx="19" hasCustomPrompt="1"/>
          </p:nvPr>
        </p:nvSpPr>
        <p:spPr>
          <a:xfrm>
            <a:off x="288095" y="995363"/>
            <a:ext cx="5513908" cy="381000"/>
          </a:xfrm>
          <a:ln>
            <a:noFill/>
            <a:miter lim="800000"/>
          </a:ln>
        </p:spPr>
        <p:txBody>
          <a:bodyPr lIns="91440">
            <a:noAutofit/>
          </a:bodyPr>
          <a:lstStyle>
            <a:lvl1pPr marL="0" indent="0">
              <a:spcBef>
                <a:spcPts val="0"/>
              </a:spcBef>
              <a:buNone/>
              <a:defRPr sz="2200" b="1" baseline="0">
                <a:latin typeface="MetricHPE" panose="020B05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one-line </a:t>
            </a:r>
            <a:r>
              <a:rPr lang="en-US" dirty="0"/>
              <a:t>heading</a:t>
            </a:r>
            <a:endParaRPr dirty="0"/>
          </a:p>
        </p:txBody>
      </p:sp>
      <p:sp>
        <p:nvSpPr>
          <p:cNvPr id="25" name="Content Placeholder 14"/>
          <p:cNvSpPr>
            <a:spLocks noGrp="1"/>
          </p:cNvSpPr>
          <p:nvPr>
            <p:ph sz="quarter" idx="20"/>
          </p:nvPr>
        </p:nvSpPr>
        <p:spPr>
          <a:xfrm>
            <a:off x="6292414" y="1376363"/>
            <a:ext cx="5518586" cy="4719637"/>
          </a:xfrm>
          <a:ln>
            <a:noFill/>
            <a:miter lim="800000"/>
          </a:ln>
        </p:spPr>
        <p:txBody>
          <a:bodyPr lIns="91440"/>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7"/>
          <p:cNvSpPr>
            <a:spLocks noGrp="1"/>
          </p:cNvSpPr>
          <p:nvPr>
            <p:ph type="body" sz="quarter" idx="21" hasCustomPrompt="1"/>
          </p:nvPr>
        </p:nvSpPr>
        <p:spPr>
          <a:xfrm>
            <a:off x="6297009" y="995363"/>
            <a:ext cx="5513908" cy="381000"/>
          </a:xfrm>
          <a:ln>
            <a:noFill/>
            <a:miter lim="800000"/>
          </a:ln>
        </p:spPr>
        <p:txBody>
          <a:bodyPr lIns="91440">
            <a:noAutofit/>
          </a:bodyPr>
          <a:lstStyle>
            <a:lvl1pPr marL="0" indent="0">
              <a:spcBef>
                <a:spcPts val="0"/>
              </a:spcBef>
              <a:buNone/>
              <a:defRPr sz="2200" b="1" baseline="0">
                <a:latin typeface="MetricHPE" panose="020B05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one-line </a:t>
            </a:r>
            <a:r>
              <a:rPr lang="en-US" dirty="0"/>
              <a:t>heading</a:t>
            </a:r>
            <a:endParaRPr dirty="0"/>
          </a:p>
        </p:txBody>
      </p:sp>
      <p:pic>
        <p:nvPicPr>
          <p:cNvPr id="27" name="Picture 2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22"/>
          </p:nvPr>
        </p:nvSpPr>
        <p:spPr/>
        <p:txBody>
          <a:bodyPr/>
          <a:lstStyle>
            <a:lvl1pPr>
              <a:defRPr>
                <a:latin typeface="MetricHPE" panose="020B0503030202060203" pitchFamily="34" charset="0"/>
              </a:defRPr>
            </a:lvl1pPr>
          </a:lstStyle>
          <a:p>
            <a:r>
              <a:rPr lang="en-US" dirty="0">
                <a:solidFill>
                  <a:srgbClr val="787871"/>
                </a:solidFill>
              </a:rPr>
              <a:t>CONFIDENTIAL | AUTHORIZED</a:t>
            </a:r>
          </a:p>
        </p:txBody>
      </p:sp>
      <p:sp>
        <p:nvSpPr>
          <p:cNvPr id="3" name="Slide Number Placeholder 2"/>
          <p:cNvSpPr>
            <a:spLocks noGrp="1"/>
          </p:cNvSpPr>
          <p:nvPr>
            <p:ph type="sldNum" sz="quarter" idx="23"/>
          </p:nvPr>
        </p:nvSpPr>
        <p:spPr/>
        <p:txBody>
          <a:bodyPr/>
          <a:lstStyle>
            <a:lvl1pPr>
              <a:defRPr>
                <a:latin typeface="MetricHPE" panose="020B0503030202060203" pitchFamily="34" charset="0"/>
              </a:defRPr>
            </a:lvl1pPr>
          </a:lstStyle>
          <a:p>
            <a:pPr defTabSz="1088421"/>
            <a:fld id="{104FC826-72BB-4AF1-BA01-A94F7396A7DC}" type="slidenum">
              <a:rPr lang="en-US" smtClean="0">
                <a:solidFill>
                  <a:srgbClr val="787871"/>
                </a:solidFill>
              </a:rPr>
              <a:pPr defTabSz="1088421"/>
              <a:t>‹#›</a:t>
            </a:fld>
            <a:endParaRPr lang="en-US" dirty="0">
              <a:solidFill>
                <a:srgbClr val="787871"/>
              </a:solidFill>
            </a:endParaRPr>
          </a:p>
        </p:txBody>
      </p:sp>
      <p:sp>
        <p:nvSpPr>
          <p:cNvPr id="4" name="Title 3">
            <a:extLst>
              <a:ext uri="{FF2B5EF4-FFF2-40B4-BE49-F238E27FC236}">
                <a16:creationId xmlns:a16="http://schemas.microsoft.com/office/drawing/2014/main" id="{73A8584B-E718-4F58-9AF1-BDBF5AD7FFFE}"/>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989825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Title Slide with Light Picture">
    <p:bg>
      <p:bgPr>
        <a:solidFill>
          <a:schemeClr val="bg1"/>
        </a:solidFill>
        <a:effectLst/>
      </p:bgPr>
    </p:bg>
    <p:spTree>
      <p:nvGrpSpPr>
        <p:cNvPr id="1" name=""/>
        <p:cNvGrpSpPr/>
        <p:nvPr/>
      </p:nvGrpSpPr>
      <p:grpSpPr>
        <a:xfrm>
          <a:off x="0" y="0"/>
          <a:ext cx="0" cy="0"/>
          <a:chOff x="0" y="0"/>
          <a:chExt cx="0" cy="0"/>
        </a:xfrm>
      </p:grpSpPr>
      <p:grpSp>
        <p:nvGrpSpPr>
          <p:cNvPr id="9" name="Group 8"/>
          <p:cNvGrpSpPr>
            <a:grpSpLocks noChangeAspect="1"/>
          </p:cNvGrpSpPr>
          <p:nvPr userDrawn="1"/>
        </p:nvGrpSpPr>
        <p:grpSpPr>
          <a:xfrm>
            <a:off x="393523" y="381956"/>
            <a:ext cx="2218745" cy="893759"/>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latin typeface="MetricHPE Black" panose="020B0A03030202060203" pitchFamily="34" charset="0"/>
              </a:endParaRPr>
            </a:p>
          </p:txBody>
        </p:sp>
        <p:sp>
          <p:nvSpPr>
            <p:cNvPr id="14" name="Freeform 6"/>
            <p:cNvSpPr>
              <a:spLocks noEditPoints="1"/>
            </p:cNvSpPr>
            <p:nvPr/>
          </p:nvSpPr>
          <p:spPr bwMode="auto">
            <a:xfrm>
              <a:off x="3578225" y="1968501"/>
              <a:ext cx="5038725" cy="1289049"/>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latin typeface="MetricHPE Black" panose="020B0A03030202060203" pitchFamily="34" charset="0"/>
              </a:endParaRPr>
            </a:p>
          </p:txBody>
        </p:sp>
      </p:grpSp>
      <p:sp>
        <p:nvSpPr>
          <p:cNvPr id="15" name="Title 4"/>
          <p:cNvSpPr>
            <a:spLocks noGrp="1"/>
          </p:cNvSpPr>
          <p:nvPr>
            <p:ph type="title" hasCustomPrompt="1"/>
          </p:nvPr>
        </p:nvSpPr>
        <p:spPr>
          <a:xfrm>
            <a:off x="290747" y="1869197"/>
            <a:ext cx="11423555" cy="1905000"/>
          </a:xfrm>
        </p:spPr>
        <p:txBody>
          <a:bodyPr anchor="b"/>
          <a:lstStyle>
            <a:lvl1pPr>
              <a:lnSpc>
                <a:spcPct val="80000"/>
              </a:lnSpc>
              <a:defRPr sz="4400">
                <a:solidFill>
                  <a:sysClr val="windowText" lastClr="000000"/>
                </a:solidFill>
              </a:defRPr>
            </a:lvl1pPr>
          </a:lstStyle>
          <a:p>
            <a:r>
              <a:rPr lang="en-US" dirty="0"/>
              <a:t>Click to edit</a:t>
            </a:r>
            <a:br>
              <a:rPr lang="en-US" dirty="0"/>
            </a:br>
            <a:r>
              <a:rPr lang="en-US" dirty="0"/>
              <a:t>master title style</a:t>
            </a:r>
            <a:endParaRPr dirty="0"/>
          </a:p>
        </p:txBody>
      </p:sp>
      <p:sp>
        <p:nvSpPr>
          <p:cNvPr id="18" name="Rectangle 17"/>
          <p:cNvSpPr/>
          <p:nvPr userDrawn="1"/>
        </p:nvSpPr>
        <p:spPr>
          <a:xfrm>
            <a:off x="379647" y="3890957"/>
            <a:ext cx="530283"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endParaRPr>
          </a:p>
        </p:txBody>
      </p:sp>
      <p:sp>
        <p:nvSpPr>
          <p:cNvPr id="12" name="Subtitle 2"/>
          <p:cNvSpPr>
            <a:spLocks noGrp="1"/>
          </p:cNvSpPr>
          <p:nvPr>
            <p:ph type="subTitle" idx="1" hasCustomPrompt="1"/>
          </p:nvPr>
        </p:nvSpPr>
        <p:spPr>
          <a:xfrm>
            <a:off x="290747" y="4133088"/>
            <a:ext cx="8229600" cy="438912"/>
          </a:xfrm>
        </p:spPr>
        <p:txBody>
          <a:bodyPr>
            <a:noAutofit/>
          </a:bodyPr>
          <a:lstStyle>
            <a:lvl1pPr marL="0" indent="0" algn="l">
              <a:spcBef>
                <a:spcPts val="0"/>
              </a:spcBef>
              <a:buNone/>
              <a:defRPr sz="3200">
                <a:solidFill>
                  <a:schemeClr val="tx1"/>
                </a:solidFill>
                <a:latin typeface="MetricHPE" panose="020B050303020206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Speaker name and title</a:t>
            </a:r>
            <a:endParaRPr dirty="0"/>
          </a:p>
        </p:txBody>
      </p:sp>
      <p:sp>
        <p:nvSpPr>
          <p:cNvPr id="19" name="Text Placeholder 7"/>
          <p:cNvSpPr>
            <a:spLocks noGrp="1"/>
          </p:cNvSpPr>
          <p:nvPr>
            <p:ph type="body" sz="quarter" idx="13" hasCustomPrompt="1"/>
          </p:nvPr>
        </p:nvSpPr>
        <p:spPr>
          <a:xfrm>
            <a:off x="290747" y="4577983"/>
            <a:ext cx="5489578" cy="339214"/>
          </a:xfrm>
        </p:spPr>
        <p:txBody>
          <a:bodyPr>
            <a:noAutofit/>
          </a:bodyPr>
          <a:lstStyle>
            <a:lvl1pPr marL="0" indent="0">
              <a:spcBef>
                <a:spcPts val="0"/>
              </a:spcBef>
              <a:buNone/>
              <a:defRPr sz="2200" baseline="0">
                <a:solidFill>
                  <a:schemeClr val="tx1"/>
                </a:solidFill>
                <a:latin typeface="MetricHPE" panose="020B05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Month day, year</a:t>
            </a:r>
            <a:endParaRPr dirty="0"/>
          </a:p>
        </p:txBody>
      </p:sp>
    </p:spTree>
    <p:extLst>
      <p:ext uri="{BB962C8B-B14F-4D97-AF65-F5344CB8AC3E}">
        <p14:creationId xmlns:p14="http://schemas.microsoft.com/office/powerpoint/2010/main" val="787086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ntent, Subtitle and Headings">
    <p:spTree>
      <p:nvGrpSpPr>
        <p:cNvPr id="1" name=""/>
        <p:cNvGrpSpPr/>
        <p:nvPr/>
      </p:nvGrpSpPr>
      <p:grpSpPr>
        <a:xfrm>
          <a:off x="0" y="0"/>
          <a:ext cx="0" cy="0"/>
          <a:chOff x="0" y="0"/>
          <a:chExt cx="0" cy="0"/>
        </a:xfrm>
      </p:grpSpPr>
      <p:sp>
        <p:nvSpPr>
          <p:cNvPr id="13" name="Content Placeholder 14"/>
          <p:cNvSpPr>
            <a:spLocks noGrp="1"/>
          </p:cNvSpPr>
          <p:nvPr>
            <p:ph sz="quarter" idx="17"/>
          </p:nvPr>
        </p:nvSpPr>
        <p:spPr>
          <a:xfrm>
            <a:off x="276815" y="1739233"/>
            <a:ext cx="5534077" cy="4360322"/>
          </a:xfrm>
          <a:ln>
            <a:noFill/>
            <a:miter lim="800000"/>
          </a:ln>
        </p:spPr>
        <p:txBody>
          <a:bodyPr lIns="91440"/>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7"/>
          <p:cNvSpPr>
            <a:spLocks noGrp="1"/>
          </p:cNvSpPr>
          <p:nvPr>
            <p:ph type="body" sz="quarter" idx="19" hasCustomPrompt="1"/>
          </p:nvPr>
        </p:nvSpPr>
        <p:spPr>
          <a:xfrm>
            <a:off x="281411" y="1358232"/>
            <a:ext cx="5529386" cy="381000"/>
          </a:xfrm>
          <a:ln>
            <a:noFill/>
            <a:miter lim="800000"/>
          </a:ln>
        </p:spPr>
        <p:txBody>
          <a:bodyPr lIns="91440">
            <a:noAutofit/>
          </a:bodyPr>
          <a:lstStyle>
            <a:lvl1pPr marL="0" indent="0">
              <a:spcBef>
                <a:spcPts val="0"/>
              </a:spcBef>
              <a:buNone/>
              <a:defRPr sz="2200" b="1" baseline="0">
                <a:latin typeface="MetricHPE" panose="020B05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one-line </a:t>
            </a:r>
            <a:r>
              <a:rPr lang="en-US" dirty="0"/>
              <a:t>heading</a:t>
            </a:r>
            <a:endParaRPr dirty="0"/>
          </a:p>
        </p:txBody>
      </p:sp>
      <p:sp>
        <p:nvSpPr>
          <p:cNvPr id="18" name="Rectangle 17"/>
          <p:cNvSpPr/>
          <p:nvPr userDrawn="1"/>
        </p:nvSpPr>
        <p:spPr>
          <a:xfrm>
            <a:off x="385100" y="118949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endParaRPr>
          </a:p>
        </p:txBody>
      </p:sp>
      <p:sp>
        <p:nvSpPr>
          <p:cNvPr id="24" name="Text Placeholder 7"/>
          <p:cNvSpPr>
            <a:spLocks noGrp="1"/>
          </p:cNvSpPr>
          <p:nvPr>
            <p:ph type="body" sz="quarter" idx="21" hasCustomPrompt="1"/>
          </p:nvPr>
        </p:nvSpPr>
        <p:spPr>
          <a:xfrm>
            <a:off x="6280277" y="1358232"/>
            <a:ext cx="5529386" cy="381000"/>
          </a:xfrm>
          <a:ln>
            <a:noFill/>
            <a:miter lim="800000"/>
          </a:ln>
        </p:spPr>
        <p:txBody>
          <a:bodyPr lIns="91440">
            <a:noAutofit/>
          </a:bodyPr>
          <a:lstStyle>
            <a:lvl1pPr marL="0" indent="0">
              <a:spcBef>
                <a:spcPts val="0"/>
              </a:spcBef>
              <a:buNone/>
              <a:defRPr sz="2200" b="1" baseline="0">
                <a:latin typeface="MetricHPE" panose="020B05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one-line </a:t>
            </a:r>
            <a:r>
              <a:rPr lang="en-US" dirty="0"/>
              <a:t>heading</a:t>
            </a:r>
            <a:endParaRPr dirty="0"/>
          </a:p>
        </p:txBody>
      </p:sp>
      <p:pic>
        <p:nvPicPr>
          <p:cNvPr id="26" name="Picture 2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22"/>
          </p:nvPr>
        </p:nvSpPr>
        <p:spPr/>
        <p:txBody>
          <a:bodyPr/>
          <a:lstStyle>
            <a:lvl1pPr>
              <a:defRPr>
                <a:latin typeface="MetricHPE" panose="020B0503030202060203" pitchFamily="34" charset="0"/>
              </a:defRPr>
            </a:lvl1pPr>
          </a:lstStyle>
          <a:p>
            <a:r>
              <a:rPr lang="en-US" dirty="0">
                <a:solidFill>
                  <a:srgbClr val="787871"/>
                </a:solidFill>
              </a:rPr>
              <a:t>CONFIDENTIAL | AUTHORIZED</a:t>
            </a:r>
          </a:p>
        </p:txBody>
      </p:sp>
      <p:sp>
        <p:nvSpPr>
          <p:cNvPr id="3" name="Slide Number Placeholder 2"/>
          <p:cNvSpPr>
            <a:spLocks noGrp="1"/>
          </p:cNvSpPr>
          <p:nvPr>
            <p:ph type="sldNum" sz="quarter" idx="23"/>
          </p:nvPr>
        </p:nvSpPr>
        <p:spPr/>
        <p:txBody>
          <a:bodyPr/>
          <a:lstStyle>
            <a:lvl1pPr>
              <a:defRPr>
                <a:latin typeface="MetricHPE" panose="020B0503030202060203" pitchFamily="34" charset="0"/>
              </a:defRPr>
            </a:lvl1pPr>
          </a:lstStyle>
          <a:p>
            <a:pPr defTabSz="1088421"/>
            <a:fld id="{104FC826-72BB-4AF1-BA01-A94F7396A7DC}" type="slidenum">
              <a:rPr lang="en-US" smtClean="0">
                <a:solidFill>
                  <a:srgbClr val="787871"/>
                </a:solidFill>
              </a:rPr>
              <a:pPr defTabSz="1088421"/>
              <a:t>‹#›</a:t>
            </a:fld>
            <a:endParaRPr lang="en-US" dirty="0">
              <a:solidFill>
                <a:srgbClr val="787871"/>
              </a:solidFill>
            </a:endParaRPr>
          </a:p>
        </p:txBody>
      </p:sp>
      <p:sp>
        <p:nvSpPr>
          <p:cNvPr id="12" name="Content Placeholder 14"/>
          <p:cNvSpPr>
            <a:spLocks noGrp="1"/>
          </p:cNvSpPr>
          <p:nvPr>
            <p:ph sz="quarter" idx="24"/>
          </p:nvPr>
        </p:nvSpPr>
        <p:spPr>
          <a:xfrm>
            <a:off x="6276923" y="1739233"/>
            <a:ext cx="5534077" cy="4360322"/>
          </a:xfrm>
          <a:ln>
            <a:noFill/>
            <a:miter lim="800000"/>
          </a:ln>
        </p:spPr>
        <p:txBody>
          <a:bodyPr lIns="91440"/>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7">
            <a:extLst>
              <a:ext uri="{FF2B5EF4-FFF2-40B4-BE49-F238E27FC236}">
                <a16:creationId xmlns:a16="http://schemas.microsoft.com/office/drawing/2014/main" id="{BE367876-B551-4115-B469-74C12D0C1CE4}"/>
              </a:ext>
            </a:extLst>
          </p:cNvPr>
          <p:cNvSpPr>
            <a:spLocks noGrp="1"/>
          </p:cNvSpPr>
          <p:nvPr>
            <p:ph type="body" sz="quarter" idx="13" hasCustomPrompt="1"/>
          </p:nvPr>
        </p:nvSpPr>
        <p:spPr>
          <a:xfrm>
            <a:off x="281746" y="704332"/>
            <a:ext cx="11529254" cy="381000"/>
          </a:xfrm>
        </p:spPr>
        <p:txBody>
          <a:bodyPr vert="horz" lIns="91440" tIns="91440" rIns="91440" bIns="91440" rtlCol="0" anchor="ctr">
            <a:noAutofit/>
          </a:bodyPr>
          <a:lstStyle>
            <a:lvl1pPr marL="0" indent="0">
              <a:buNone/>
              <a:defRPr sz="2400" baseline="0" dirty="0"/>
            </a:lvl1pPr>
          </a:lstStyle>
          <a:p>
            <a:pPr marL="182880" lvl="0" indent="-182880">
              <a:spcBef>
                <a:spcPts val="0"/>
              </a:spcBef>
            </a:pPr>
            <a:r>
              <a:rPr dirty="0"/>
              <a:t>Click to add one-line subtitle</a:t>
            </a:r>
          </a:p>
        </p:txBody>
      </p:sp>
      <p:sp>
        <p:nvSpPr>
          <p:cNvPr id="4" name="Title 3">
            <a:extLst>
              <a:ext uri="{FF2B5EF4-FFF2-40B4-BE49-F238E27FC236}">
                <a16:creationId xmlns:a16="http://schemas.microsoft.com/office/drawing/2014/main" id="{5B4DC083-771D-42FC-A297-31FED015807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96388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3" name="Rectangle 12"/>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endParaRPr>
          </a:p>
        </p:txBody>
      </p:sp>
      <p:sp>
        <p:nvSpPr>
          <p:cNvPr id="17" name="Content Placeholder 14"/>
          <p:cNvSpPr>
            <a:spLocks noGrp="1"/>
          </p:cNvSpPr>
          <p:nvPr>
            <p:ph sz="quarter" idx="17"/>
          </p:nvPr>
        </p:nvSpPr>
        <p:spPr>
          <a:xfrm>
            <a:off x="282830" y="996365"/>
            <a:ext cx="3628711" cy="5099635"/>
          </a:xfrm>
          <a:ln>
            <a:noFill/>
            <a:miter lim="800000"/>
          </a:ln>
        </p:spPr>
        <p:txBody>
          <a:bodyPr lIns="91440"/>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4"/>
          <p:cNvSpPr>
            <a:spLocks noGrp="1"/>
          </p:cNvSpPr>
          <p:nvPr>
            <p:ph sz="quarter" idx="18"/>
          </p:nvPr>
        </p:nvSpPr>
        <p:spPr>
          <a:xfrm>
            <a:off x="4233286" y="996365"/>
            <a:ext cx="3628711" cy="5099635"/>
          </a:xfrm>
          <a:ln>
            <a:noFill/>
            <a:miter lim="800000"/>
          </a:ln>
        </p:spPr>
        <p:txBody>
          <a:bodyPr lIns="91440"/>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14"/>
          <p:cNvSpPr>
            <a:spLocks noGrp="1"/>
          </p:cNvSpPr>
          <p:nvPr>
            <p:ph sz="quarter" idx="19"/>
          </p:nvPr>
        </p:nvSpPr>
        <p:spPr>
          <a:xfrm>
            <a:off x="8182288" y="996365"/>
            <a:ext cx="3628711" cy="5099635"/>
          </a:xfrm>
          <a:ln>
            <a:noFill/>
            <a:miter lim="800000"/>
          </a:ln>
        </p:spPr>
        <p:txBody>
          <a:bodyPr lIns="91440"/>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1" name="Picture 20"/>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20"/>
          </p:nvPr>
        </p:nvSpPr>
        <p:spPr/>
        <p:txBody>
          <a:bodyPr/>
          <a:lstStyle>
            <a:lvl1pPr>
              <a:defRPr>
                <a:latin typeface="MetricHPE" panose="020B0503030202060203" pitchFamily="34" charset="0"/>
              </a:defRPr>
            </a:lvl1pPr>
          </a:lstStyle>
          <a:p>
            <a:r>
              <a:rPr lang="en-US" dirty="0">
                <a:solidFill>
                  <a:srgbClr val="787871"/>
                </a:solidFill>
              </a:rPr>
              <a:t>CONFIDENTIAL | AUTHORIZED</a:t>
            </a:r>
          </a:p>
        </p:txBody>
      </p:sp>
      <p:sp>
        <p:nvSpPr>
          <p:cNvPr id="3" name="Slide Number Placeholder 2"/>
          <p:cNvSpPr>
            <a:spLocks noGrp="1"/>
          </p:cNvSpPr>
          <p:nvPr>
            <p:ph type="sldNum" sz="quarter" idx="21"/>
          </p:nvPr>
        </p:nvSpPr>
        <p:spPr/>
        <p:txBody>
          <a:bodyPr/>
          <a:lstStyle>
            <a:lvl1pPr>
              <a:defRPr>
                <a:latin typeface="MetricHPE" panose="020B0503030202060203" pitchFamily="34" charset="0"/>
              </a:defRPr>
            </a:lvl1pPr>
          </a:lstStyle>
          <a:p>
            <a:pPr defTabSz="1088421"/>
            <a:fld id="{104FC826-72BB-4AF1-BA01-A94F7396A7DC}" type="slidenum">
              <a:rPr lang="en-US" smtClean="0">
                <a:solidFill>
                  <a:srgbClr val="787871"/>
                </a:solidFill>
              </a:rPr>
              <a:pPr defTabSz="1088421"/>
              <a:t>‹#›</a:t>
            </a:fld>
            <a:endParaRPr lang="en-US" dirty="0">
              <a:solidFill>
                <a:srgbClr val="787871"/>
              </a:solidFill>
            </a:endParaRPr>
          </a:p>
        </p:txBody>
      </p:sp>
      <p:sp>
        <p:nvSpPr>
          <p:cNvPr id="4" name="Title 3">
            <a:extLst>
              <a:ext uri="{FF2B5EF4-FFF2-40B4-BE49-F238E27FC236}">
                <a16:creationId xmlns:a16="http://schemas.microsoft.com/office/drawing/2014/main" id="{EAC09279-0D09-4109-A953-16A88732F6EC}"/>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07612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Content and Headings">
    <p:spTree>
      <p:nvGrpSpPr>
        <p:cNvPr id="1" name=""/>
        <p:cNvGrpSpPr/>
        <p:nvPr/>
      </p:nvGrpSpPr>
      <p:grpSpPr>
        <a:xfrm>
          <a:off x="0" y="0"/>
          <a:ext cx="0" cy="0"/>
          <a:chOff x="0" y="0"/>
          <a:chExt cx="0" cy="0"/>
        </a:xfrm>
      </p:grpSpPr>
      <p:sp>
        <p:nvSpPr>
          <p:cNvPr id="16" name="Rectangle 15"/>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endParaRPr>
          </a:p>
        </p:txBody>
      </p:sp>
      <p:sp>
        <p:nvSpPr>
          <p:cNvPr id="21" name="Text Placeholder 7"/>
          <p:cNvSpPr>
            <a:spLocks noGrp="1"/>
          </p:cNvSpPr>
          <p:nvPr>
            <p:ph type="body" sz="quarter" idx="19" hasCustomPrompt="1"/>
          </p:nvPr>
        </p:nvSpPr>
        <p:spPr>
          <a:xfrm>
            <a:off x="287427" y="996365"/>
            <a:ext cx="3623985" cy="381000"/>
          </a:xfrm>
          <a:ln>
            <a:noFill/>
            <a:miter lim="800000"/>
          </a:ln>
        </p:spPr>
        <p:txBody>
          <a:bodyPr lIns="91440">
            <a:noAutofit/>
          </a:bodyPr>
          <a:lstStyle>
            <a:lvl1pPr marL="0" indent="0">
              <a:spcBef>
                <a:spcPts val="0"/>
              </a:spcBef>
              <a:buNone/>
              <a:defRPr sz="2200" b="1" baseline="0">
                <a:latin typeface="MetricHPE" panose="020B05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one-line </a:t>
            </a:r>
            <a:r>
              <a:rPr lang="en-US" dirty="0"/>
              <a:t>heading</a:t>
            </a:r>
            <a:endParaRPr dirty="0"/>
          </a:p>
        </p:txBody>
      </p:sp>
      <p:sp>
        <p:nvSpPr>
          <p:cNvPr id="23" name="Text Placeholder 7"/>
          <p:cNvSpPr>
            <a:spLocks noGrp="1"/>
          </p:cNvSpPr>
          <p:nvPr>
            <p:ph type="body" sz="quarter" idx="21" hasCustomPrompt="1"/>
          </p:nvPr>
        </p:nvSpPr>
        <p:spPr>
          <a:xfrm>
            <a:off x="8182290" y="996365"/>
            <a:ext cx="3631038" cy="381000"/>
          </a:xfrm>
          <a:ln>
            <a:noFill/>
            <a:miter lim="800000"/>
          </a:ln>
        </p:spPr>
        <p:txBody>
          <a:bodyPr lIns="91440">
            <a:noAutofit/>
          </a:bodyPr>
          <a:lstStyle>
            <a:lvl1pPr marL="0" indent="0">
              <a:spcBef>
                <a:spcPts val="0"/>
              </a:spcBef>
              <a:buNone/>
              <a:defRPr sz="2200" b="1" baseline="0">
                <a:latin typeface="MetricHPE" panose="020B05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one-line </a:t>
            </a:r>
            <a:r>
              <a:rPr lang="en-US" dirty="0"/>
              <a:t>heading</a:t>
            </a:r>
            <a:endParaRPr dirty="0"/>
          </a:p>
        </p:txBody>
      </p:sp>
      <p:sp>
        <p:nvSpPr>
          <p:cNvPr id="24" name="Content Placeholder 14"/>
          <p:cNvSpPr>
            <a:spLocks noGrp="1"/>
          </p:cNvSpPr>
          <p:nvPr>
            <p:ph sz="quarter" idx="17"/>
          </p:nvPr>
        </p:nvSpPr>
        <p:spPr>
          <a:xfrm>
            <a:off x="282832" y="1377365"/>
            <a:ext cx="3628710" cy="4718635"/>
          </a:xfrm>
          <a:ln>
            <a:noFill/>
            <a:miter lim="800000"/>
          </a:ln>
        </p:spPr>
        <p:txBody>
          <a:bodyPr lIns="91440"/>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Content Placeholder 14"/>
          <p:cNvSpPr>
            <a:spLocks noGrp="1"/>
          </p:cNvSpPr>
          <p:nvPr>
            <p:ph sz="quarter" idx="18"/>
          </p:nvPr>
        </p:nvSpPr>
        <p:spPr>
          <a:xfrm>
            <a:off x="4233288" y="1377365"/>
            <a:ext cx="3628710" cy="4718635"/>
          </a:xfrm>
          <a:ln>
            <a:noFill/>
            <a:miter lim="800000"/>
          </a:ln>
        </p:spPr>
        <p:txBody>
          <a:bodyPr lIns="91440"/>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Content Placeholder 14"/>
          <p:cNvSpPr>
            <a:spLocks noGrp="1"/>
          </p:cNvSpPr>
          <p:nvPr>
            <p:ph sz="quarter" idx="22"/>
          </p:nvPr>
        </p:nvSpPr>
        <p:spPr>
          <a:xfrm>
            <a:off x="8182290" y="1377365"/>
            <a:ext cx="3628710" cy="4718635"/>
          </a:xfrm>
          <a:ln>
            <a:noFill/>
            <a:miter lim="800000"/>
          </a:ln>
        </p:spPr>
        <p:txBody>
          <a:bodyPr lIns="91440"/>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7"/>
          <p:cNvSpPr>
            <a:spLocks noGrp="1"/>
          </p:cNvSpPr>
          <p:nvPr>
            <p:ph type="body" sz="quarter" idx="23" hasCustomPrompt="1"/>
          </p:nvPr>
        </p:nvSpPr>
        <p:spPr>
          <a:xfrm>
            <a:off x="4233287" y="996365"/>
            <a:ext cx="3623985" cy="381000"/>
          </a:xfrm>
          <a:ln>
            <a:noFill/>
            <a:miter lim="800000"/>
          </a:ln>
        </p:spPr>
        <p:txBody>
          <a:bodyPr lIns="91440">
            <a:noAutofit/>
          </a:bodyPr>
          <a:lstStyle>
            <a:lvl1pPr marL="0" indent="0">
              <a:spcBef>
                <a:spcPts val="0"/>
              </a:spcBef>
              <a:buNone/>
              <a:defRPr sz="2200" b="1" baseline="0">
                <a:latin typeface="MetricHPE" panose="020B05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one-line </a:t>
            </a:r>
            <a:r>
              <a:rPr lang="en-US" dirty="0"/>
              <a:t>heading</a:t>
            </a:r>
            <a:endParaRPr dirty="0"/>
          </a:p>
        </p:txBody>
      </p:sp>
      <p:pic>
        <p:nvPicPr>
          <p:cNvPr id="28" name="Picture 2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24"/>
          </p:nvPr>
        </p:nvSpPr>
        <p:spPr/>
        <p:txBody>
          <a:bodyPr/>
          <a:lstStyle>
            <a:lvl1pPr>
              <a:defRPr>
                <a:latin typeface="MetricHPE" panose="020B0503030202060203" pitchFamily="34" charset="0"/>
              </a:defRPr>
            </a:lvl1pPr>
          </a:lstStyle>
          <a:p>
            <a:r>
              <a:rPr lang="en-US" dirty="0">
                <a:solidFill>
                  <a:srgbClr val="787871"/>
                </a:solidFill>
              </a:rPr>
              <a:t>CONFIDENTIAL | AUTHORIZED</a:t>
            </a:r>
          </a:p>
        </p:txBody>
      </p:sp>
      <p:sp>
        <p:nvSpPr>
          <p:cNvPr id="3" name="Slide Number Placeholder 2"/>
          <p:cNvSpPr>
            <a:spLocks noGrp="1"/>
          </p:cNvSpPr>
          <p:nvPr>
            <p:ph type="sldNum" sz="quarter" idx="25"/>
          </p:nvPr>
        </p:nvSpPr>
        <p:spPr/>
        <p:txBody>
          <a:bodyPr/>
          <a:lstStyle>
            <a:lvl1pPr>
              <a:defRPr>
                <a:latin typeface="MetricHPE" panose="020B0503030202060203" pitchFamily="34" charset="0"/>
              </a:defRPr>
            </a:lvl1pPr>
          </a:lstStyle>
          <a:p>
            <a:pPr defTabSz="1088421"/>
            <a:fld id="{104FC826-72BB-4AF1-BA01-A94F7396A7DC}" type="slidenum">
              <a:rPr lang="en-US" smtClean="0">
                <a:solidFill>
                  <a:srgbClr val="787871"/>
                </a:solidFill>
              </a:rPr>
              <a:pPr defTabSz="1088421"/>
              <a:t>‹#›</a:t>
            </a:fld>
            <a:endParaRPr lang="en-US" dirty="0">
              <a:solidFill>
                <a:srgbClr val="787871"/>
              </a:solidFill>
            </a:endParaRPr>
          </a:p>
        </p:txBody>
      </p:sp>
      <p:sp>
        <p:nvSpPr>
          <p:cNvPr id="4" name="Title 3">
            <a:extLst>
              <a:ext uri="{FF2B5EF4-FFF2-40B4-BE49-F238E27FC236}">
                <a16:creationId xmlns:a16="http://schemas.microsoft.com/office/drawing/2014/main" id="{24EE87AE-0267-4C69-AFD6-F9C64969AC26}"/>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932836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Content, Subtitle and Headings">
    <p:spTree>
      <p:nvGrpSpPr>
        <p:cNvPr id="1" name=""/>
        <p:cNvGrpSpPr/>
        <p:nvPr/>
      </p:nvGrpSpPr>
      <p:grpSpPr>
        <a:xfrm>
          <a:off x="0" y="0"/>
          <a:ext cx="0" cy="0"/>
          <a:chOff x="0" y="0"/>
          <a:chExt cx="0" cy="0"/>
        </a:xfrm>
      </p:grpSpPr>
      <p:sp>
        <p:nvSpPr>
          <p:cNvPr id="21" name="Text Placeholder 7"/>
          <p:cNvSpPr>
            <a:spLocks noGrp="1"/>
          </p:cNvSpPr>
          <p:nvPr>
            <p:ph type="body" sz="quarter" idx="19" hasCustomPrompt="1"/>
          </p:nvPr>
        </p:nvSpPr>
        <p:spPr>
          <a:xfrm>
            <a:off x="287427" y="1365166"/>
            <a:ext cx="3623986" cy="381000"/>
          </a:xfrm>
          <a:ln>
            <a:noFill/>
            <a:miter lim="800000"/>
          </a:ln>
        </p:spPr>
        <p:txBody>
          <a:bodyPr>
            <a:noAutofit/>
          </a:bodyPr>
          <a:lstStyle>
            <a:lvl1pPr marL="0" indent="0">
              <a:spcBef>
                <a:spcPts val="0"/>
              </a:spcBef>
              <a:buNone/>
              <a:defRPr sz="2200" b="1" baseline="0">
                <a:latin typeface="MetricHPE" panose="020B05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one-line </a:t>
            </a:r>
            <a:r>
              <a:rPr lang="en-US" dirty="0"/>
              <a:t>heading</a:t>
            </a:r>
            <a:endParaRPr dirty="0"/>
          </a:p>
        </p:txBody>
      </p:sp>
      <p:sp>
        <p:nvSpPr>
          <p:cNvPr id="22" name="Text Placeholder 7"/>
          <p:cNvSpPr>
            <a:spLocks noGrp="1"/>
          </p:cNvSpPr>
          <p:nvPr>
            <p:ph type="body" sz="quarter" idx="21" hasCustomPrompt="1"/>
          </p:nvPr>
        </p:nvSpPr>
        <p:spPr>
          <a:xfrm>
            <a:off x="8182288" y="1365166"/>
            <a:ext cx="3631039" cy="381000"/>
          </a:xfrm>
          <a:ln>
            <a:noFill/>
            <a:miter lim="800000"/>
          </a:ln>
        </p:spPr>
        <p:txBody>
          <a:bodyPr>
            <a:noAutofit/>
          </a:bodyPr>
          <a:lstStyle>
            <a:lvl1pPr marL="0" indent="0">
              <a:spcBef>
                <a:spcPts val="0"/>
              </a:spcBef>
              <a:buNone/>
              <a:defRPr sz="2200" b="1" baseline="0">
                <a:latin typeface="MetricHPE" panose="020B05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one-line </a:t>
            </a:r>
            <a:r>
              <a:rPr lang="en-US" dirty="0"/>
              <a:t>heading</a:t>
            </a:r>
            <a:endParaRPr dirty="0"/>
          </a:p>
        </p:txBody>
      </p:sp>
      <p:sp>
        <p:nvSpPr>
          <p:cNvPr id="23" name="Content Placeholder 14"/>
          <p:cNvSpPr>
            <a:spLocks noGrp="1"/>
          </p:cNvSpPr>
          <p:nvPr>
            <p:ph sz="quarter" idx="17"/>
          </p:nvPr>
        </p:nvSpPr>
        <p:spPr>
          <a:xfrm>
            <a:off x="282830" y="1746167"/>
            <a:ext cx="3628711" cy="4353388"/>
          </a:xfrm>
          <a:ln>
            <a:noFill/>
            <a:miter lim="800000"/>
          </a:ln>
        </p:spPr>
        <p:txBody>
          <a:bodyPr/>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Content Placeholder 14"/>
          <p:cNvSpPr>
            <a:spLocks noGrp="1"/>
          </p:cNvSpPr>
          <p:nvPr>
            <p:ph sz="quarter" idx="18"/>
          </p:nvPr>
        </p:nvSpPr>
        <p:spPr>
          <a:xfrm>
            <a:off x="4233286" y="1746167"/>
            <a:ext cx="3628711" cy="4353388"/>
          </a:xfrm>
          <a:ln>
            <a:noFill/>
            <a:miter lim="800000"/>
          </a:ln>
        </p:spPr>
        <p:txBody>
          <a:bodyPr/>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Content Placeholder 14"/>
          <p:cNvSpPr>
            <a:spLocks noGrp="1"/>
          </p:cNvSpPr>
          <p:nvPr>
            <p:ph sz="quarter" idx="22"/>
          </p:nvPr>
        </p:nvSpPr>
        <p:spPr>
          <a:xfrm>
            <a:off x="8182288" y="1746167"/>
            <a:ext cx="3628711" cy="4353388"/>
          </a:xfrm>
          <a:ln>
            <a:noFill/>
            <a:miter lim="800000"/>
          </a:ln>
        </p:spPr>
        <p:txBody>
          <a:bodyPr/>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7"/>
          <p:cNvSpPr>
            <a:spLocks noGrp="1"/>
          </p:cNvSpPr>
          <p:nvPr>
            <p:ph type="body" sz="quarter" idx="23" hasCustomPrompt="1"/>
          </p:nvPr>
        </p:nvSpPr>
        <p:spPr>
          <a:xfrm>
            <a:off x="4233287" y="1365166"/>
            <a:ext cx="3623986" cy="381000"/>
          </a:xfrm>
          <a:ln>
            <a:noFill/>
            <a:miter lim="800000"/>
          </a:ln>
        </p:spPr>
        <p:txBody>
          <a:bodyPr>
            <a:noAutofit/>
          </a:bodyPr>
          <a:lstStyle>
            <a:lvl1pPr marL="0" indent="0">
              <a:spcBef>
                <a:spcPts val="0"/>
              </a:spcBef>
              <a:buNone/>
              <a:defRPr sz="2200" b="1" baseline="0">
                <a:latin typeface="MetricHPE" panose="020B05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one-line </a:t>
            </a:r>
            <a:r>
              <a:rPr lang="en-US" dirty="0"/>
              <a:t>heading</a:t>
            </a:r>
            <a:endParaRPr dirty="0"/>
          </a:p>
        </p:txBody>
      </p:sp>
      <p:sp>
        <p:nvSpPr>
          <p:cNvPr id="28" name="Rectangle 27"/>
          <p:cNvSpPr/>
          <p:nvPr userDrawn="1"/>
        </p:nvSpPr>
        <p:spPr>
          <a:xfrm>
            <a:off x="385100" y="118949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endParaRPr>
          </a:p>
        </p:txBody>
      </p:sp>
      <p:pic>
        <p:nvPicPr>
          <p:cNvPr id="30" name="Picture 29"/>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24"/>
          </p:nvPr>
        </p:nvSpPr>
        <p:spPr/>
        <p:txBody>
          <a:bodyPr/>
          <a:lstStyle>
            <a:lvl1pPr>
              <a:defRPr>
                <a:latin typeface="MetricHPE" panose="020B0503030202060203" pitchFamily="34" charset="0"/>
              </a:defRPr>
            </a:lvl1pPr>
          </a:lstStyle>
          <a:p>
            <a:r>
              <a:rPr lang="en-US" dirty="0">
                <a:solidFill>
                  <a:srgbClr val="787871"/>
                </a:solidFill>
              </a:rPr>
              <a:t>CONFIDENTIAL | AUTHORIZED</a:t>
            </a:r>
          </a:p>
        </p:txBody>
      </p:sp>
      <p:sp>
        <p:nvSpPr>
          <p:cNvPr id="3" name="Slide Number Placeholder 2"/>
          <p:cNvSpPr>
            <a:spLocks noGrp="1"/>
          </p:cNvSpPr>
          <p:nvPr>
            <p:ph type="sldNum" sz="quarter" idx="25"/>
          </p:nvPr>
        </p:nvSpPr>
        <p:spPr/>
        <p:txBody>
          <a:bodyPr/>
          <a:lstStyle>
            <a:lvl1pPr>
              <a:defRPr>
                <a:latin typeface="MetricHPE" panose="020B0503030202060203" pitchFamily="34" charset="0"/>
              </a:defRPr>
            </a:lvl1pPr>
          </a:lstStyle>
          <a:p>
            <a:pPr defTabSz="1088421"/>
            <a:fld id="{104FC826-72BB-4AF1-BA01-A94F7396A7DC}" type="slidenum">
              <a:rPr lang="en-US" smtClean="0">
                <a:solidFill>
                  <a:srgbClr val="787871"/>
                </a:solidFill>
              </a:rPr>
              <a:pPr defTabSz="1088421"/>
              <a:t>‹#›</a:t>
            </a:fld>
            <a:endParaRPr lang="en-US" dirty="0">
              <a:solidFill>
                <a:srgbClr val="787871"/>
              </a:solidFill>
            </a:endParaRPr>
          </a:p>
        </p:txBody>
      </p:sp>
      <p:sp>
        <p:nvSpPr>
          <p:cNvPr id="14" name="Text Placeholder 7">
            <a:extLst>
              <a:ext uri="{FF2B5EF4-FFF2-40B4-BE49-F238E27FC236}">
                <a16:creationId xmlns:a16="http://schemas.microsoft.com/office/drawing/2014/main" id="{C831EBB5-21C4-4F56-9D7F-EDB7844B96AF}"/>
              </a:ext>
            </a:extLst>
          </p:cNvPr>
          <p:cNvSpPr>
            <a:spLocks noGrp="1"/>
          </p:cNvSpPr>
          <p:nvPr>
            <p:ph type="body" sz="quarter" idx="13" hasCustomPrompt="1"/>
          </p:nvPr>
        </p:nvSpPr>
        <p:spPr>
          <a:xfrm>
            <a:off x="281746" y="704332"/>
            <a:ext cx="11529254" cy="381000"/>
          </a:xfrm>
        </p:spPr>
        <p:txBody>
          <a:bodyPr vert="horz" lIns="91440" tIns="91440" rIns="91440" bIns="91440" rtlCol="0" anchor="ctr">
            <a:noAutofit/>
          </a:bodyPr>
          <a:lstStyle>
            <a:lvl1pPr marL="0" indent="0">
              <a:buNone/>
              <a:defRPr sz="2400" baseline="0" dirty="0"/>
            </a:lvl1pPr>
          </a:lstStyle>
          <a:p>
            <a:pPr marL="182880" lvl="0" indent="-182880">
              <a:spcBef>
                <a:spcPts val="0"/>
              </a:spcBef>
            </a:pPr>
            <a:r>
              <a:rPr dirty="0"/>
              <a:t>Click to add one-line subtitle</a:t>
            </a:r>
          </a:p>
        </p:txBody>
      </p:sp>
      <p:sp>
        <p:nvSpPr>
          <p:cNvPr id="4" name="Title 3">
            <a:extLst>
              <a:ext uri="{FF2B5EF4-FFF2-40B4-BE49-F238E27FC236}">
                <a16:creationId xmlns:a16="http://schemas.microsoft.com/office/drawing/2014/main" id="{C9EF0ECA-DE60-41FE-A905-507AB710EE5B}"/>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193317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0" name="Rectangle 9"/>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endParaRPr>
          </a:p>
        </p:txBody>
      </p:sp>
      <p:sp>
        <p:nvSpPr>
          <p:cNvPr id="14" name="Text Placeholder 4"/>
          <p:cNvSpPr>
            <a:spLocks noGrp="1"/>
          </p:cNvSpPr>
          <p:nvPr>
            <p:ph type="body" sz="quarter" idx="17"/>
          </p:nvPr>
        </p:nvSpPr>
        <p:spPr>
          <a:xfrm>
            <a:off x="286670" y="1000162"/>
            <a:ext cx="7942930" cy="5095837"/>
          </a:xfrm>
          <a:ln>
            <a:noFill/>
            <a:miter lim="800000"/>
          </a:ln>
        </p:spPr>
        <p:txBody>
          <a:bodyPr/>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
          <p:cNvSpPr>
            <a:spLocks noGrp="1"/>
          </p:cNvSpPr>
          <p:nvPr>
            <p:ph type="body" sz="half" idx="2" hasCustomPrompt="1"/>
          </p:nvPr>
        </p:nvSpPr>
        <p:spPr bwMode="ltGray">
          <a:xfrm>
            <a:off x="8553153" y="999674"/>
            <a:ext cx="3257847" cy="5096326"/>
          </a:xfrm>
          <a:noFill/>
          <a:ln w="57150">
            <a:solidFill>
              <a:srgbClr val="32DAC8"/>
            </a:solidFill>
            <a:miter lim="800000"/>
          </a:ln>
        </p:spPr>
        <p:txBody>
          <a:bodyPr lIns="137160" tIns="91440" rIns="137160" bIns="91440">
            <a:noAutofit/>
          </a:bodyPr>
          <a:lstStyle>
            <a:lvl1pPr marL="0" indent="0">
              <a:spcBef>
                <a:spcPts val="900"/>
              </a:spcBef>
              <a:buNone/>
              <a:defRPr sz="2200">
                <a:latin typeface="MetricHPE" panose="020B050303020206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supporting text</a:t>
            </a:r>
          </a:p>
          <a:p>
            <a:pPr lvl="0"/>
            <a:endParaRPr lang="en-US" dirty="0"/>
          </a:p>
        </p:txBody>
      </p:sp>
      <p:pic>
        <p:nvPicPr>
          <p:cNvPr id="22" name="Picture 2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18"/>
          </p:nvPr>
        </p:nvSpPr>
        <p:spPr/>
        <p:txBody>
          <a:bodyPr/>
          <a:lstStyle>
            <a:lvl1pPr>
              <a:defRPr>
                <a:latin typeface="MetricHPE" panose="020B0503030202060203" pitchFamily="34" charset="0"/>
              </a:defRPr>
            </a:lvl1pPr>
          </a:lstStyle>
          <a:p>
            <a:r>
              <a:rPr lang="en-US" dirty="0">
                <a:solidFill>
                  <a:srgbClr val="787871"/>
                </a:solidFill>
              </a:rPr>
              <a:t>CONFIDENTIAL | AUTHORIZED</a:t>
            </a:r>
          </a:p>
        </p:txBody>
      </p:sp>
      <p:sp>
        <p:nvSpPr>
          <p:cNvPr id="3" name="Slide Number Placeholder 2"/>
          <p:cNvSpPr>
            <a:spLocks noGrp="1"/>
          </p:cNvSpPr>
          <p:nvPr>
            <p:ph type="sldNum" sz="quarter" idx="19"/>
          </p:nvPr>
        </p:nvSpPr>
        <p:spPr/>
        <p:txBody>
          <a:bodyPr/>
          <a:lstStyle>
            <a:lvl1pPr>
              <a:defRPr>
                <a:latin typeface="MetricHPE" panose="020B0503030202060203" pitchFamily="34" charset="0"/>
              </a:defRPr>
            </a:lvl1pPr>
          </a:lstStyle>
          <a:p>
            <a:pPr defTabSz="1088421"/>
            <a:fld id="{104FC826-72BB-4AF1-BA01-A94F7396A7DC}" type="slidenum">
              <a:rPr lang="en-US" smtClean="0">
                <a:solidFill>
                  <a:srgbClr val="787871"/>
                </a:solidFill>
              </a:rPr>
              <a:pPr defTabSz="1088421"/>
              <a:t>‹#›</a:t>
            </a:fld>
            <a:endParaRPr lang="en-US" dirty="0">
              <a:solidFill>
                <a:srgbClr val="787871"/>
              </a:solidFill>
            </a:endParaRPr>
          </a:p>
        </p:txBody>
      </p:sp>
      <p:sp>
        <p:nvSpPr>
          <p:cNvPr id="4" name="Title 3">
            <a:extLst>
              <a:ext uri="{FF2B5EF4-FFF2-40B4-BE49-F238E27FC236}">
                <a16:creationId xmlns:a16="http://schemas.microsoft.com/office/drawing/2014/main" id="{37FCC12E-6D90-403E-80FA-0F7CB28A28D9}"/>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52041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 name="Rectangle 9"/>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endParaRPr>
          </a:p>
        </p:txBody>
      </p:sp>
      <p:sp>
        <p:nvSpPr>
          <p:cNvPr id="14" name="Text Placeholder 3"/>
          <p:cNvSpPr>
            <a:spLocks noGrp="1"/>
          </p:cNvSpPr>
          <p:nvPr>
            <p:ph type="body" sz="half" idx="2" hasCustomPrompt="1"/>
          </p:nvPr>
        </p:nvSpPr>
        <p:spPr bwMode="ltGray">
          <a:xfrm>
            <a:off x="8013028" y="999674"/>
            <a:ext cx="3797971" cy="5096326"/>
          </a:xfrm>
          <a:noFill/>
          <a:ln w="57150">
            <a:noFill/>
            <a:miter lim="800000"/>
          </a:ln>
        </p:spPr>
        <p:txBody>
          <a:bodyPr lIns="137160" tIns="91440" rIns="137160" bIns="91440">
            <a:noAutofit/>
          </a:bodyPr>
          <a:lstStyle>
            <a:lvl1pPr marL="0" indent="0">
              <a:spcBef>
                <a:spcPts val="900"/>
              </a:spcBef>
              <a:buNone/>
              <a:defRPr sz="2200">
                <a:latin typeface="MetricHPE" panose="020B050303020206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supporting text</a:t>
            </a:r>
          </a:p>
          <a:p>
            <a:pPr lvl="0"/>
            <a:endParaRPr lang="en-US" dirty="0"/>
          </a:p>
        </p:txBody>
      </p:sp>
      <p:sp>
        <p:nvSpPr>
          <p:cNvPr id="15" name="Picture Placeholder 3"/>
          <p:cNvSpPr>
            <a:spLocks noGrp="1"/>
          </p:cNvSpPr>
          <p:nvPr>
            <p:ph type="pic" sz="quarter" idx="18" hasCustomPrompt="1"/>
          </p:nvPr>
        </p:nvSpPr>
        <p:spPr>
          <a:xfrm>
            <a:off x="381000" y="999540"/>
            <a:ext cx="7470648" cy="5096460"/>
          </a:xfrm>
          <a:ln>
            <a:noFill/>
            <a:miter lim="800000"/>
          </a:ln>
        </p:spPr>
        <p:txBody>
          <a:bodyPr/>
          <a:lstStyle>
            <a:lvl1pPr marL="0" indent="0">
              <a:buNone/>
              <a:defRPr>
                <a:latin typeface="MetricHPE" panose="020B0503030202060203" pitchFamily="34" charset="0"/>
              </a:defRPr>
            </a:lvl1pPr>
          </a:lstStyle>
          <a:p>
            <a:r>
              <a:rPr lang="en-US" dirty="0"/>
              <a:t>Click to add picture</a:t>
            </a: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19"/>
          </p:nvPr>
        </p:nvSpPr>
        <p:spPr/>
        <p:txBody>
          <a:bodyPr/>
          <a:lstStyle>
            <a:lvl1pPr>
              <a:defRPr>
                <a:latin typeface="MetricHPE" panose="020B0503030202060203" pitchFamily="34" charset="0"/>
              </a:defRPr>
            </a:lvl1pPr>
          </a:lstStyle>
          <a:p>
            <a:r>
              <a:rPr lang="en-US" dirty="0">
                <a:solidFill>
                  <a:srgbClr val="787871"/>
                </a:solidFill>
              </a:rPr>
              <a:t>CONFIDENTIAL | AUTHORIZED</a:t>
            </a:r>
          </a:p>
        </p:txBody>
      </p:sp>
      <p:sp>
        <p:nvSpPr>
          <p:cNvPr id="3" name="Slide Number Placeholder 2"/>
          <p:cNvSpPr>
            <a:spLocks noGrp="1"/>
          </p:cNvSpPr>
          <p:nvPr>
            <p:ph type="sldNum" sz="quarter" idx="20"/>
          </p:nvPr>
        </p:nvSpPr>
        <p:spPr/>
        <p:txBody>
          <a:bodyPr/>
          <a:lstStyle>
            <a:lvl1pPr>
              <a:defRPr>
                <a:latin typeface="MetricHPE" panose="020B0503030202060203" pitchFamily="34" charset="0"/>
              </a:defRPr>
            </a:lvl1pPr>
          </a:lstStyle>
          <a:p>
            <a:pPr defTabSz="1088421"/>
            <a:fld id="{104FC826-72BB-4AF1-BA01-A94F7396A7DC}" type="slidenum">
              <a:rPr lang="en-US" smtClean="0">
                <a:solidFill>
                  <a:srgbClr val="787871"/>
                </a:solidFill>
              </a:rPr>
              <a:pPr defTabSz="1088421"/>
              <a:t>‹#›</a:t>
            </a:fld>
            <a:endParaRPr lang="en-US" dirty="0">
              <a:solidFill>
                <a:srgbClr val="787871"/>
              </a:solidFill>
            </a:endParaRPr>
          </a:p>
        </p:txBody>
      </p:sp>
      <p:sp>
        <p:nvSpPr>
          <p:cNvPr id="4" name="Title 3">
            <a:extLst>
              <a:ext uri="{FF2B5EF4-FFF2-40B4-BE49-F238E27FC236}">
                <a16:creationId xmlns:a16="http://schemas.microsoft.com/office/drawing/2014/main" id="{C5722C60-FC76-4A73-9A5C-0D547B644D69}"/>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038418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icture with Content">
    <p:spTree>
      <p:nvGrpSpPr>
        <p:cNvPr id="1" name=""/>
        <p:cNvGrpSpPr/>
        <p:nvPr/>
      </p:nvGrpSpPr>
      <p:grpSpPr>
        <a:xfrm>
          <a:off x="0" y="0"/>
          <a:ext cx="0" cy="0"/>
          <a:chOff x="0" y="0"/>
          <a:chExt cx="0" cy="0"/>
        </a:xfrm>
      </p:grpSpPr>
      <p:sp>
        <p:nvSpPr>
          <p:cNvPr id="10" name="Rectangle 9"/>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endParaRPr>
          </a:p>
        </p:txBody>
      </p:sp>
      <p:sp>
        <p:nvSpPr>
          <p:cNvPr id="14" name="Text Placeholder 3"/>
          <p:cNvSpPr>
            <a:spLocks noGrp="1"/>
          </p:cNvSpPr>
          <p:nvPr>
            <p:ph type="body" sz="half" idx="2" hasCustomPrompt="1"/>
          </p:nvPr>
        </p:nvSpPr>
        <p:spPr bwMode="ltGray">
          <a:xfrm>
            <a:off x="8007016" y="999674"/>
            <a:ext cx="3803983" cy="5096326"/>
          </a:xfrm>
          <a:noFill/>
          <a:ln w="57150">
            <a:noFill/>
            <a:miter lim="800000"/>
          </a:ln>
        </p:spPr>
        <p:txBody>
          <a:bodyPr lIns="137160" tIns="91440" rIns="137160" bIns="91440">
            <a:noAutofit/>
          </a:bodyPr>
          <a:lstStyle>
            <a:lvl1pPr marL="0" indent="0">
              <a:spcBef>
                <a:spcPts val="900"/>
              </a:spcBef>
              <a:buNone/>
              <a:defRPr sz="2200">
                <a:latin typeface="MetricHPE" panose="020B050303020206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supporting text</a:t>
            </a:r>
          </a:p>
          <a:p>
            <a:pPr lvl="0"/>
            <a:endParaRPr lang="en-US" dirty="0"/>
          </a:p>
        </p:txBody>
      </p:sp>
      <p:sp>
        <p:nvSpPr>
          <p:cNvPr id="15" name="Picture Placeholder 3"/>
          <p:cNvSpPr>
            <a:spLocks noGrp="1"/>
          </p:cNvSpPr>
          <p:nvPr>
            <p:ph type="pic" sz="quarter" idx="18" hasCustomPrompt="1"/>
          </p:nvPr>
        </p:nvSpPr>
        <p:spPr>
          <a:xfrm>
            <a:off x="381000" y="999540"/>
            <a:ext cx="7470648" cy="5096460"/>
          </a:xfrm>
          <a:ln>
            <a:noFill/>
            <a:miter lim="800000"/>
          </a:ln>
        </p:spPr>
        <p:txBody>
          <a:bodyPr/>
          <a:lstStyle>
            <a:lvl1pPr marL="0" indent="0">
              <a:buNone/>
              <a:defRPr>
                <a:latin typeface="MetricHPE" panose="020B0503030202060203" pitchFamily="34" charset="0"/>
              </a:defRPr>
            </a:lvl1pPr>
          </a:lstStyle>
          <a:p>
            <a:r>
              <a:rPr lang="en-US" dirty="0"/>
              <a:t>Click to add picture</a:t>
            </a: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19"/>
          </p:nvPr>
        </p:nvSpPr>
        <p:spPr/>
        <p:txBody>
          <a:bodyPr/>
          <a:lstStyle>
            <a:lvl1pPr>
              <a:defRPr>
                <a:latin typeface="MetricHPE" panose="020B0503030202060203" pitchFamily="34" charset="0"/>
              </a:defRPr>
            </a:lvl1pPr>
          </a:lstStyle>
          <a:p>
            <a:r>
              <a:rPr lang="en-US" dirty="0">
                <a:solidFill>
                  <a:srgbClr val="787871"/>
                </a:solidFill>
              </a:rPr>
              <a:t>CONFIDENTIAL | AUTHORIZED</a:t>
            </a:r>
          </a:p>
        </p:txBody>
      </p:sp>
      <p:sp>
        <p:nvSpPr>
          <p:cNvPr id="3" name="Slide Number Placeholder 2"/>
          <p:cNvSpPr>
            <a:spLocks noGrp="1"/>
          </p:cNvSpPr>
          <p:nvPr>
            <p:ph type="sldNum" sz="quarter" idx="20"/>
          </p:nvPr>
        </p:nvSpPr>
        <p:spPr/>
        <p:txBody>
          <a:bodyPr/>
          <a:lstStyle>
            <a:lvl1pPr>
              <a:defRPr>
                <a:latin typeface="MetricHPE" panose="020B0503030202060203" pitchFamily="34" charset="0"/>
              </a:defRPr>
            </a:lvl1pPr>
          </a:lstStyle>
          <a:p>
            <a:pPr defTabSz="1088421"/>
            <a:fld id="{104FC826-72BB-4AF1-BA01-A94F7396A7DC}" type="slidenum">
              <a:rPr lang="en-US" smtClean="0">
                <a:solidFill>
                  <a:srgbClr val="787871"/>
                </a:solidFill>
              </a:rPr>
              <a:pPr defTabSz="1088421"/>
              <a:t>‹#›</a:t>
            </a:fld>
            <a:endParaRPr lang="en-US" dirty="0">
              <a:solidFill>
                <a:srgbClr val="787871"/>
              </a:solidFill>
            </a:endParaRPr>
          </a:p>
        </p:txBody>
      </p:sp>
      <p:sp>
        <p:nvSpPr>
          <p:cNvPr id="4" name="Title 3">
            <a:extLst>
              <a:ext uri="{FF2B5EF4-FFF2-40B4-BE49-F238E27FC236}">
                <a16:creationId xmlns:a16="http://schemas.microsoft.com/office/drawing/2014/main" id="{4B1C1C31-7119-4D9E-8DED-87033B4B0713}"/>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2534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Pictures with Captions">
    <p:spTree>
      <p:nvGrpSpPr>
        <p:cNvPr id="1" name=""/>
        <p:cNvGrpSpPr/>
        <p:nvPr/>
      </p:nvGrpSpPr>
      <p:grpSpPr>
        <a:xfrm>
          <a:off x="0" y="0"/>
          <a:ext cx="0" cy="0"/>
          <a:chOff x="0" y="0"/>
          <a:chExt cx="0" cy="0"/>
        </a:xfrm>
      </p:grpSpPr>
      <p:sp>
        <p:nvSpPr>
          <p:cNvPr id="12" name="Rectangle 11"/>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endParaRPr>
          </a:p>
        </p:txBody>
      </p:sp>
      <p:sp>
        <p:nvSpPr>
          <p:cNvPr id="16" name="Text Placeholder 3"/>
          <p:cNvSpPr>
            <a:spLocks noGrp="1"/>
          </p:cNvSpPr>
          <p:nvPr>
            <p:ph type="body" sz="half" idx="2" hasCustomPrompt="1"/>
          </p:nvPr>
        </p:nvSpPr>
        <p:spPr bwMode="ltGray">
          <a:xfrm>
            <a:off x="381000" y="4925740"/>
            <a:ext cx="5611118" cy="1170260"/>
          </a:xfrm>
          <a:noFill/>
          <a:ln w="57150">
            <a:noFill/>
            <a:miter lim="800000"/>
          </a:ln>
        </p:spPr>
        <p:txBody>
          <a:bodyPr lIns="137160" tIns="91440" rIns="137160" bIns="91440">
            <a:noAutofit/>
          </a:bodyPr>
          <a:lstStyle>
            <a:lvl1pPr marL="0" indent="0" algn="ctr">
              <a:spcBef>
                <a:spcPts val="900"/>
              </a:spcBef>
              <a:buNone/>
              <a:defRPr sz="1800">
                <a:latin typeface="MetricHPE" panose="020B050303020206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caption</a:t>
            </a:r>
          </a:p>
          <a:p>
            <a:pPr lvl="0"/>
            <a:endParaRPr lang="en-US" dirty="0"/>
          </a:p>
        </p:txBody>
      </p:sp>
      <p:sp>
        <p:nvSpPr>
          <p:cNvPr id="17" name="Picture Placeholder 3"/>
          <p:cNvSpPr>
            <a:spLocks noGrp="1"/>
          </p:cNvSpPr>
          <p:nvPr>
            <p:ph type="pic" sz="quarter" idx="18" hasCustomPrompt="1"/>
          </p:nvPr>
        </p:nvSpPr>
        <p:spPr>
          <a:xfrm>
            <a:off x="381000" y="999540"/>
            <a:ext cx="5611288" cy="3803904"/>
          </a:xfrm>
        </p:spPr>
        <p:txBody>
          <a:bodyPr anchor="ctr"/>
          <a:lstStyle>
            <a:lvl1pPr marL="0" indent="0" algn="ctr">
              <a:buNone/>
              <a:defRPr>
                <a:latin typeface="MetricHPE" panose="020B0503030202060203" pitchFamily="34" charset="0"/>
              </a:defRPr>
            </a:lvl1pPr>
          </a:lstStyle>
          <a:p>
            <a:r>
              <a:rPr lang="en-US" dirty="0"/>
              <a:t>Click to add picture</a:t>
            </a:r>
          </a:p>
        </p:txBody>
      </p:sp>
      <p:sp>
        <p:nvSpPr>
          <p:cNvPr id="18" name="Text Placeholder 3"/>
          <p:cNvSpPr>
            <a:spLocks noGrp="1"/>
          </p:cNvSpPr>
          <p:nvPr>
            <p:ph type="body" sz="half" idx="19" hasCustomPrompt="1"/>
          </p:nvPr>
        </p:nvSpPr>
        <p:spPr bwMode="ltGray">
          <a:xfrm>
            <a:off x="6199712" y="4925740"/>
            <a:ext cx="5611118" cy="1170260"/>
          </a:xfrm>
          <a:noFill/>
          <a:ln w="57150">
            <a:noFill/>
            <a:miter lim="800000"/>
          </a:ln>
        </p:spPr>
        <p:txBody>
          <a:bodyPr lIns="137160" tIns="91440" rIns="137160" bIns="91440">
            <a:noAutofit/>
          </a:bodyPr>
          <a:lstStyle>
            <a:lvl1pPr marL="0" indent="0" algn="ctr">
              <a:spcBef>
                <a:spcPts val="900"/>
              </a:spcBef>
              <a:buNone/>
              <a:defRPr sz="1800">
                <a:latin typeface="MetricHPE" panose="020B050303020206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caption</a:t>
            </a:r>
          </a:p>
          <a:p>
            <a:pPr lvl="0"/>
            <a:endParaRPr lang="en-US" dirty="0"/>
          </a:p>
        </p:txBody>
      </p:sp>
      <p:sp>
        <p:nvSpPr>
          <p:cNvPr id="19" name="Picture Placeholder 3"/>
          <p:cNvSpPr>
            <a:spLocks noGrp="1"/>
          </p:cNvSpPr>
          <p:nvPr>
            <p:ph type="pic" sz="quarter" idx="20" hasCustomPrompt="1"/>
          </p:nvPr>
        </p:nvSpPr>
        <p:spPr>
          <a:xfrm>
            <a:off x="6197180" y="999540"/>
            <a:ext cx="5619836" cy="3803904"/>
          </a:xfrm>
        </p:spPr>
        <p:txBody>
          <a:bodyPr anchor="ctr"/>
          <a:lstStyle>
            <a:lvl1pPr marL="0" indent="0" algn="ctr">
              <a:buNone/>
              <a:defRPr>
                <a:latin typeface="MetricHPE" panose="020B0503030202060203" pitchFamily="34" charset="0"/>
              </a:defRPr>
            </a:lvl1pPr>
          </a:lstStyle>
          <a:p>
            <a:r>
              <a:rPr lang="en-US" dirty="0"/>
              <a:t>Click to add picture</a:t>
            </a:r>
          </a:p>
        </p:txBody>
      </p:sp>
      <p:pic>
        <p:nvPicPr>
          <p:cNvPr id="20" name="Picture 19"/>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21"/>
          </p:nvPr>
        </p:nvSpPr>
        <p:spPr/>
        <p:txBody>
          <a:bodyPr/>
          <a:lstStyle>
            <a:lvl1pPr>
              <a:defRPr>
                <a:latin typeface="MetricHPE" panose="020B0503030202060203" pitchFamily="34" charset="0"/>
              </a:defRPr>
            </a:lvl1pPr>
          </a:lstStyle>
          <a:p>
            <a:r>
              <a:rPr lang="en-US" dirty="0">
                <a:solidFill>
                  <a:srgbClr val="787871"/>
                </a:solidFill>
              </a:rPr>
              <a:t>CONFIDENTIAL | AUTHORIZED</a:t>
            </a:r>
          </a:p>
        </p:txBody>
      </p:sp>
      <p:sp>
        <p:nvSpPr>
          <p:cNvPr id="3" name="Slide Number Placeholder 2"/>
          <p:cNvSpPr>
            <a:spLocks noGrp="1"/>
          </p:cNvSpPr>
          <p:nvPr>
            <p:ph type="sldNum" sz="quarter" idx="22"/>
          </p:nvPr>
        </p:nvSpPr>
        <p:spPr/>
        <p:txBody>
          <a:bodyPr/>
          <a:lstStyle>
            <a:lvl1pPr>
              <a:defRPr>
                <a:latin typeface="MetricHPE" panose="020B0503030202060203" pitchFamily="34" charset="0"/>
              </a:defRPr>
            </a:lvl1pPr>
          </a:lstStyle>
          <a:p>
            <a:pPr defTabSz="1088421"/>
            <a:fld id="{104FC826-72BB-4AF1-BA01-A94F7396A7DC}" type="slidenum">
              <a:rPr lang="en-US" smtClean="0">
                <a:solidFill>
                  <a:srgbClr val="787871"/>
                </a:solidFill>
              </a:rPr>
              <a:pPr defTabSz="1088421"/>
              <a:t>‹#›</a:t>
            </a:fld>
            <a:endParaRPr lang="en-US" dirty="0">
              <a:solidFill>
                <a:srgbClr val="787871"/>
              </a:solidFill>
            </a:endParaRPr>
          </a:p>
        </p:txBody>
      </p:sp>
      <p:sp>
        <p:nvSpPr>
          <p:cNvPr id="4" name="Title 3">
            <a:extLst>
              <a:ext uri="{FF2B5EF4-FFF2-40B4-BE49-F238E27FC236}">
                <a16:creationId xmlns:a16="http://schemas.microsoft.com/office/drawing/2014/main" id="{0F79D366-784C-495D-8F64-93E8B37FC9D0}"/>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640677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Pictures with Captions">
    <p:spTree>
      <p:nvGrpSpPr>
        <p:cNvPr id="1" name=""/>
        <p:cNvGrpSpPr/>
        <p:nvPr/>
      </p:nvGrpSpPr>
      <p:grpSpPr>
        <a:xfrm>
          <a:off x="0" y="0"/>
          <a:ext cx="0" cy="0"/>
          <a:chOff x="0" y="0"/>
          <a:chExt cx="0" cy="0"/>
        </a:xfrm>
      </p:grpSpPr>
      <p:sp>
        <p:nvSpPr>
          <p:cNvPr id="14" name="Rectangle 13"/>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endParaRPr>
          </a:p>
        </p:txBody>
      </p:sp>
      <p:sp>
        <p:nvSpPr>
          <p:cNvPr id="18" name="Text Placeholder 3"/>
          <p:cNvSpPr>
            <a:spLocks noGrp="1"/>
          </p:cNvSpPr>
          <p:nvPr>
            <p:ph type="body" sz="half" idx="2" hasCustomPrompt="1"/>
          </p:nvPr>
        </p:nvSpPr>
        <p:spPr bwMode="ltGray">
          <a:xfrm>
            <a:off x="389696" y="4925740"/>
            <a:ext cx="3678308" cy="1152211"/>
          </a:xfrm>
          <a:noFill/>
          <a:ln w="57150">
            <a:noFill/>
            <a:miter lim="800000"/>
          </a:ln>
        </p:spPr>
        <p:txBody>
          <a:bodyPr lIns="137160" tIns="91440" rIns="137160" bIns="91440">
            <a:noAutofit/>
          </a:bodyPr>
          <a:lstStyle>
            <a:lvl1pPr marL="0" indent="0" algn="ctr">
              <a:spcBef>
                <a:spcPts val="900"/>
              </a:spcBef>
              <a:buNone/>
              <a:defRPr sz="1800">
                <a:latin typeface="MetricHPE" panose="020B050303020206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caption</a:t>
            </a:r>
          </a:p>
          <a:p>
            <a:pPr lvl="0"/>
            <a:endParaRPr lang="en-US" dirty="0"/>
          </a:p>
        </p:txBody>
      </p:sp>
      <p:sp>
        <p:nvSpPr>
          <p:cNvPr id="19" name="Picture Placeholder 3"/>
          <p:cNvSpPr>
            <a:spLocks noGrp="1"/>
          </p:cNvSpPr>
          <p:nvPr>
            <p:ph type="pic" sz="quarter" idx="18" hasCustomPrompt="1"/>
          </p:nvPr>
        </p:nvSpPr>
        <p:spPr>
          <a:xfrm>
            <a:off x="381000" y="999540"/>
            <a:ext cx="3678308" cy="3803904"/>
          </a:xfrm>
        </p:spPr>
        <p:txBody>
          <a:bodyPr anchor="ctr"/>
          <a:lstStyle>
            <a:lvl1pPr marL="0" indent="0" algn="ctr">
              <a:buNone/>
              <a:defRPr>
                <a:latin typeface="MetricHPE" panose="020B0503030202060203" pitchFamily="34" charset="0"/>
              </a:defRPr>
            </a:lvl1pPr>
          </a:lstStyle>
          <a:p>
            <a:r>
              <a:rPr lang="en-US" dirty="0"/>
              <a:t>Click to add picture</a:t>
            </a:r>
          </a:p>
        </p:txBody>
      </p:sp>
      <p:sp>
        <p:nvSpPr>
          <p:cNvPr id="24" name="Text Placeholder 3"/>
          <p:cNvSpPr>
            <a:spLocks noGrp="1"/>
          </p:cNvSpPr>
          <p:nvPr>
            <p:ph type="body" sz="half" idx="19" hasCustomPrompt="1"/>
          </p:nvPr>
        </p:nvSpPr>
        <p:spPr bwMode="ltGray">
          <a:xfrm>
            <a:off x="4261194" y="4925740"/>
            <a:ext cx="3678308" cy="1152211"/>
          </a:xfrm>
          <a:noFill/>
          <a:ln w="57150">
            <a:noFill/>
            <a:miter lim="800000"/>
          </a:ln>
        </p:spPr>
        <p:txBody>
          <a:bodyPr lIns="137160" tIns="91440" rIns="137160" bIns="91440">
            <a:noAutofit/>
          </a:bodyPr>
          <a:lstStyle>
            <a:lvl1pPr marL="0" indent="0" algn="ctr">
              <a:spcBef>
                <a:spcPts val="900"/>
              </a:spcBef>
              <a:buNone/>
              <a:defRPr sz="1800">
                <a:latin typeface="MetricHPE" panose="020B050303020206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caption</a:t>
            </a:r>
          </a:p>
          <a:p>
            <a:pPr lvl="0"/>
            <a:endParaRPr lang="en-US" dirty="0"/>
          </a:p>
        </p:txBody>
      </p:sp>
      <p:sp>
        <p:nvSpPr>
          <p:cNvPr id="25" name="Picture Placeholder 3"/>
          <p:cNvSpPr>
            <a:spLocks noGrp="1"/>
          </p:cNvSpPr>
          <p:nvPr>
            <p:ph type="pic" sz="quarter" idx="20" hasCustomPrompt="1"/>
          </p:nvPr>
        </p:nvSpPr>
        <p:spPr>
          <a:xfrm>
            <a:off x="4252498" y="999540"/>
            <a:ext cx="3678308" cy="3803904"/>
          </a:xfrm>
        </p:spPr>
        <p:txBody>
          <a:bodyPr anchor="ctr"/>
          <a:lstStyle>
            <a:lvl1pPr marL="0" indent="0" algn="ctr">
              <a:buNone/>
              <a:defRPr>
                <a:latin typeface="MetricHPE" panose="020B0503030202060203" pitchFamily="34" charset="0"/>
              </a:defRPr>
            </a:lvl1pPr>
          </a:lstStyle>
          <a:p>
            <a:r>
              <a:rPr lang="en-US" dirty="0"/>
              <a:t>Click to add picture</a:t>
            </a:r>
          </a:p>
        </p:txBody>
      </p:sp>
      <p:sp>
        <p:nvSpPr>
          <p:cNvPr id="26" name="Text Placeholder 3"/>
          <p:cNvSpPr>
            <a:spLocks noGrp="1"/>
          </p:cNvSpPr>
          <p:nvPr>
            <p:ph type="body" sz="half" idx="21" hasCustomPrompt="1"/>
          </p:nvPr>
        </p:nvSpPr>
        <p:spPr bwMode="ltGray">
          <a:xfrm>
            <a:off x="8141388" y="4925740"/>
            <a:ext cx="3678308" cy="1152211"/>
          </a:xfrm>
          <a:noFill/>
          <a:ln w="57150">
            <a:noFill/>
            <a:miter lim="800000"/>
          </a:ln>
        </p:spPr>
        <p:txBody>
          <a:bodyPr lIns="137160" tIns="91440" rIns="137160" bIns="91440">
            <a:noAutofit/>
          </a:bodyPr>
          <a:lstStyle>
            <a:lvl1pPr marL="0" indent="0" algn="ctr">
              <a:spcBef>
                <a:spcPts val="900"/>
              </a:spcBef>
              <a:buNone/>
              <a:defRPr sz="1800">
                <a:latin typeface="MetricHPE" panose="020B050303020206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caption</a:t>
            </a:r>
          </a:p>
          <a:p>
            <a:pPr lvl="0"/>
            <a:endParaRPr lang="en-US" dirty="0"/>
          </a:p>
        </p:txBody>
      </p:sp>
      <p:sp>
        <p:nvSpPr>
          <p:cNvPr id="27" name="Picture Placeholder 3"/>
          <p:cNvSpPr>
            <a:spLocks noGrp="1"/>
          </p:cNvSpPr>
          <p:nvPr>
            <p:ph type="pic" sz="quarter" idx="22" hasCustomPrompt="1"/>
          </p:nvPr>
        </p:nvSpPr>
        <p:spPr>
          <a:xfrm>
            <a:off x="8132692" y="999540"/>
            <a:ext cx="3678308" cy="3803904"/>
          </a:xfrm>
        </p:spPr>
        <p:txBody>
          <a:bodyPr anchor="ctr"/>
          <a:lstStyle>
            <a:lvl1pPr marL="0" indent="0" algn="ctr">
              <a:buNone/>
              <a:defRPr>
                <a:latin typeface="MetricHPE" panose="020B0503030202060203" pitchFamily="34" charset="0"/>
              </a:defRPr>
            </a:lvl1pPr>
          </a:lstStyle>
          <a:p>
            <a:r>
              <a:rPr lang="en-US" dirty="0"/>
              <a:t>Click to add picture</a:t>
            </a:r>
          </a:p>
        </p:txBody>
      </p:sp>
      <p:pic>
        <p:nvPicPr>
          <p:cNvPr id="28" name="Picture 2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23"/>
          </p:nvPr>
        </p:nvSpPr>
        <p:spPr/>
        <p:txBody>
          <a:bodyPr/>
          <a:lstStyle>
            <a:lvl1pPr>
              <a:defRPr>
                <a:latin typeface="MetricHPE" panose="020B0503030202060203" pitchFamily="34" charset="0"/>
              </a:defRPr>
            </a:lvl1pPr>
          </a:lstStyle>
          <a:p>
            <a:r>
              <a:rPr lang="en-US" dirty="0">
                <a:solidFill>
                  <a:srgbClr val="787871"/>
                </a:solidFill>
              </a:rPr>
              <a:t>CONFIDENTIAL | AUTHORIZED</a:t>
            </a:r>
          </a:p>
        </p:txBody>
      </p:sp>
      <p:sp>
        <p:nvSpPr>
          <p:cNvPr id="3" name="Slide Number Placeholder 2"/>
          <p:cNvSpPr>
            <a:spLocks noGrp="1"/>
          </p:cNvSpPr>
          <p:nvPr>
            <p:ph type="sldNum" sz="quarter" idx="24"/>
          </p:nvPr>
        </p:nvSpPr>
        <p:spPr/>
        <p:txBody>
          <a:bodyPr/>
          <a:lstStyle>
            <a:lvl1pPr>
              <a:defRPr>
                <a:latin typeface="MetricHPE" panose="020B0503030202060203" pitchFamily="34" charset="0"/>
              </a:defRPr>
            </a:lvl1pPr>
          </a:lstStyle>
          <a:p>
            <a:pPr defTabSz="1088421"/>
            <a:fld id="{104FC826-72BB-4AF1-BA01-A94F7396A7DC}" type="slidenum">
              <a:rPr lang="en-US" smtClean="0">
                <a:solidFill>
                  <a:srgbClr val="787871"/>
                </a:solidFill>
              </a:rPr>
              <a:pPr defTabSz="1088421"/>
              <a:t>‹#›</a:t>
            </a:fld>
            <a:endParaRPr lang="en-US" dirty="0">
              <a:solidFill>
                <a:srgbClr val="787871"/>
              </a:solidFill>
            </a:endParaRPr>
          </a:p>
        </p:txBody>
      </p:sp>
      <p:sp>
        <p:nvSpPr>
          <p:cNvPr id="4" name="Title 3">
            <a:extLst>
              <a:ext uri="{FF2B5EF4-FFF2-40B4-BE49-F238E27FC236}">
                <a16:creationId xmlns:a16="http://schemas.microsoft.com/office/drawing/2014/main" id="{58DA0A33-9CC4-4DCC-85C5-5D814DA5F52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487402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284749" y="521016"/>
            <a:ext cx="6195700" cy="2828660"/>
          </a:xfrm>
        </p:spPr>
        <p:txBody>
          <a:bodyPr anchor="b"/>
          <a:lstStyle>
            <a:lvl1pPr>
              <a:lnSpc>
                <a:spcPct val="85000"/>
              </a:lnSpc>
              <a:defRPr sz="4400"/>
            </a:lvl1pPr>
          </a:lstStyle>
          <a:p>
            <a:r>
              <a:rPr lang="en-US" dirty="0"/>
              <a:t>Click to add thank you message</a:t>
            </a:r>
          </a:p>
        </p:txBody>
      </p:sp>
      <p:sp>
        <p:nvSpPr>
          <p:cNvPr id="15" name="Rectangle 14"/>
          <p:cNvSpPr/>
          <p:nvPr userDrawn="1"/>
        </p:nvSpPr>
        <p:spPr>
          <a:xfrm>
            <a:off x="381000" y="3374136"/>
            <a:ext cx="530283"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endParaRP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0" name="Text Placeholder 7"/>
          <p:cNvSpPr>
            <a:spLocks noGrp="1"/>
          </p:cNvSpPr>
          <p:nvPr>
            <p:ph type="body" sz="quarter" idx="13" hasCustomPrompt="1"/>
          </p:nvPr>
        </p:nvSpPr>
        <p:spPr>
          <a:xfrm>
            <a:off x="293442" y="3528820"/>
            <a:ext cx="11517557" cy="381000"/>
          </a:xfrm>
        </p:spPr>
        <p:txBody>
          <a:bodyPr>
            <a:noAutofit/>
          </a:bodyPr>
          <a:lstStyle>
            <a:lvl1pPr marL="0" indent="0">
              <a:spcBef>
                <a:spcPts val="0"/>
              </a:spcBef>
              <a:buNone/>
              <a:defRPr sz="2200" baseline="0">
                <a:latin typeface="MetricHPE" panose="020B05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Speaker contact information</a:t>
            </a:r>
            <a:endParaRPr dirty="0"/>
          </a:p>
        </p:txBody>
      </p:sp>
      <p:sp>
        <p:nvSpPr>
          <p:cNvPr id="2" name="Footer Placeholder 1"/>
          <p:cNvSpPr>
            <a:spLocks noGrp="1"/>
          </p:cNvSpPr>
          <p:nvPr>
            <p:ph type="ftr" sz="quarter" idx="14"/>
          </p:nvPr>
        </p:nvSpPr>
        <p:spPr/>
        <p:txBody>
          <a:bodyPr/>
          <a:lstStyle>
            <a:lvl1pPr>
              <a:defRPr>
                <a:latin typeface="MetricHPE" panose="020B0503030202060203" pitchFamily="34" charset="0"/>
              </a:defRPr>
            </a:lvl1pPr>
          </a:lstStyle>
          <a:p>
            <a:r>
              <a:rPr lang="en-US" dirty="0">
                <a:solidFill>
                  <a:srgbClr val="787871"/>
                </a:solidFill>
              </a:rPr>
              <a:t>CONFIDENTIAL | AUTHORIZED</a:t>
            </a:r>
          </a:p>
        </p:txBody>
      </p:sp>
      <p:sp>
        <p:nvSpPr>
          <p:cNvPr id="3" name="Slide Number Placeholder 2"/>
          <p:cNvSpPr>
            <a:spLocks noGrp="1"/>
          </p:cNvSpPr>
          <p:nvPr>
            <p:ph type="sldNum" sz="quarter" idx="15"/>
          </p:nvPr>
        </p:nvSpPr>
        <p:spPr/>
        <p:txBody>
          <a:bodyPr/>
          <a:lstStyle>
            <a:lvl1pPr>
              <a:defRPr>
                <a:latin typeface="MetricHPE" panose="020B0503030202060203" pitchFamily="34" charset="0"/>
              </a:defRPr>
            </a:lvl1pPr>
          </a:lstStyle>
          <a:p>
            <a:pPr defTabSz="1088421"/>
            <a:fld id="{104FC826-72BB-4AF1-BA01-A94F7396A7DC}" type="slidenum">
              <a:rPr lang="en-US" smtClean="0">
                <a:solidFill>
                  <a:srgbClr val="787871"/>
                </a:solidFill>
              </a:rPr>
              <a:pPr defTabSz="1088421"/>
              <a:t>‹#›</a:t>
            </a:fld>
            <a:endParaRPr lang="en-US" dirty="0">
              <a:solidFill>
                <a:srgbClr val="787871"/>
              </a:solidFill>
            </a:endParaRPr>
          </a:p>
        </p:txBody>
      </p:sp>
    </p:spTree>
    <p:extLst>
      <p:ext uri="{BB962C8B-B14F-4D97-AF65-F5344CB8AC3E}">
        <p14:creationId xmlns:p14="http://schemas.microsoft.com/office/powerpoint/2010/main" val="3514783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with Name">
    <p:spTree>
      <p:nvGrpSpPr>
        <p:cNvPr id="1" name=""/>
        <p:cNvGrpSpPr/>
        <p:nvPr/>
      </p:nvGrpSpPr>
      <p:grpSpPr>
        <a:xfrm>
          <a:off x="0" y="0"/>
          <a:ext cx="0" cy="0"/>
          <a:chOff x="0" y="0"/>
          <a:chExt cx="0" cy="0"/>
        </a:xfrm>
      </p:grpSpPr>
      <p:sp>
        <p:nvSpPr>
          <p:cNvPr id="15" name="Title 4"/>
          <p:cNvSpPr>
            <a:spLocks noGrp="1"/>
          </p:cNvSpPr>
          <p:nvPr>
            <p:ph type="title" hasCustomPrompt="1"/>
          </p:nvPr>
        </p:nvSpPr>
        <p:spPr>
          <a:xfrm>
            <a:off x="290747" y="1869197"/>
            <a:ext cx="11423555" cy="1905000"/>
          </a:xfrm>
        </p:spPr>
        <p:txBody>
          <a:bodyPr lIns="91440" tIns="91440" rIns="91440" bIns="91440" anchor="b"/>
          <a:lstStyle>
            <a:lvl1pPr>
              <a:lnSpc>
                <a:spcPct val="80000"/>
              </a:lnSpc>
              <a:defRPr sz="4400">
                <a:solidFill>
                  <a:schemeClr val="tx1"/>
                </a:solidFill>
              </a:defRPr>
            </a:lvl1pPr>
          </a:lstStyle>
          <a:p>
            <a:r>
              <a:rPr lang="en-US" dirty="0"/>
              <a:t>Click to edit</a:t>
            </a:r>
            <a:br>
              <a:rPr lang="en-US" dirty="0"/>
            </a:br>
            <a:r>
              <a:rPr lang="en-US" dirty="0"/>
              <a:t>master title style</a:t>
            </a:r>
            <a:endParaRPr dirty="0"/>
          </a:p>
        </p:txBody>
      </p:sp>
      <p:sp>
        <p:nvSpPr>
          <p:cNvPr id="16" name="Subtitle 2"/>
          <p:cNvSpPr>
            <a:spLocks noGrp="1"/>
          </p:cNvSpPr>
          <p:nvPr>
            <p:ph type="subTitle" idx="1" hasCustomPrompt="1"/>
          </p:nvPr>
        </p:nvSpPr>
        <p:spPr>
          <a:xfrm>
            <a:off x="290747" y="4133088"/>
            <a:ext cx="8229600" cy="438912"/>
          </a:xfrm>
        </p:spPr>
        <p:txBody>
          <a:bodyPr lIns="91440" tIns="91440" rIns="91440" bIns="91440">
            <a:noAutofit/>
          </a:bodyPr>
          <a:lstStyle>
            <a:lvl1pPr marL="0" indent="0" algn="l">
              <a:spcBef>
                <a:spcPts val="0"/>
              </a:spcBef>
              <a:buNone/>
              <a:defRPr sz="3200">
                <a:solidFill>
                  <a:schemeClr val="tx1"/>
                </a:solidFill>
                <a:latin typeface="MetricHPE" panose="020B050303020206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Speaker name and title</a:t>
            </a:r>
            <a:endParaRPr dirty="0"/>
          </a:p>
        </p:txBody>
      </p:sp>
      <p:sp>
        <p:nvSpPr>
          <p:cNvPr id="17" name="Text Placeholder 7"/>
          <p:cNvSpPr>
            <a:spLocks noGrp="1"/>
          </p:cNvSpPr>
          <p:nvPr>
            <p:ph type="body" sz="quarter" idx="13" hasCustomPrompt="1"/>
          </p:nvPr>
        </p:nvSpPr>
        <p:spPr>
          <a:xfrm>
            <a:off x="290747" y="4577983"/>
            <a:ext cx="5489578" cy="339214"/>
          </a:xfrm>
        </p:spPr>
        <p:txBody>
          <a:bodyPr lIns="91440" tIns="91440" rIns="91440" bIns="91440">
            <a:noAutofit/>
          </a:bodyPr>
          <a:lstStyle>
            <a:lvl1pPr marL="0" indent="0">
              <a:spcBef>
                <a:spcPts val="0"/>
              </a:spcBef>
              <a:buNone/>
              <a:defRPr sz="2200" baseline="0">
                <a:solidFill>
                  <a:schemeClr val="tx1"/>
                </a:solidFill>
                <a:latin typeface="MetricHPE" panose="020B05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Month day, year</a:t>
            </a:r>
            <a:endParaRPr dirty="0"/>
          </a:p>
        </p:txBody>
      </p:sp>
      <p:sp>
        <p:nvSpPr>
          <p:cNvPr id="18" name="Rectangle 17"/>
          <p:cNvSpPr/>
          <p:nvPr userDrawn="1"/>
        </p:nvSpPr>
        <p:spPr>
          <a:xfrm>
            <a:off x="379647" y="3890957"/>
            <a:ext cx="530283"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endParaRPr>
          </a:p>
        </p:txBody>
      </p:sp>
      <p:grpSp>
        <p:nvGrpSpPr>
          <p:cNvPr id="9" name="Group 8">
            <a:extLst>
              <a:ext uri="{FF2B5EF4-FFF2-40B4-BE49-F238E27FC236}">
                <a16:creationId xmlns:a16="http://schemas.microsoft.com/office/drawing/2014/main" id="{7B1C4460-9D51-48F8-87F8-88E0DE4E4549}"/>
              </a:ext>
            </a:extLst>
          </p:cNvPr>
          <p:cNvGrpSpPr>
            <a:grpSpLocks noChangeAspect="1"/>
          </p:cNvGrpSpPr>
          <p:nvPr userDrawn="1"/>
        </p:nvGrpSpPr>
        <p:grpSpPr>
          <a:xfrm>
            <a:off x="393523" y="381956"/>
            <a:ext cx="2218745" cy="893759"/>
            <a:chOff x="3578225" y="1146175"/>
            <a:chExt cx="5038725" cy="2111375"/>
          </a:xfrm>
        </p:grpSpPr>
        <p:sp>
          <p:nvSpPr>
            <p:cNvPr id="10" name="Freeform 5">
              <a:extLst>
                <a:ext uri="{FF2B5EF4-FFF2-40B4-BE49-F238E27FC236}">
                  <a16:creationId xmlns:a16="http://schemas.microsoft.com/office/drawing/2014/main" id="{819415EC-B287-40A3-A91D-E9356CAD1F5C}"/>
                </a:ext>
              </a:extLst>
            </p:cNvPr>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latin typeface="MetricHPE Black" panose="020B0A03030202060203" pitchFamily="34" charset="0"/>
              </a:endParaRPr>
            </a:p>
          </p:txBody>
        </p:sp>
        <p:sp>
          <p:nvSpPr>
            <p:cNvPr id="11" name="Freeform 6">
              <a:extLst>
                <a:ext uri="{FF2B5EF4-FFF2-40B4-BE49-F238E27FC236}">
                  <a16:creationId xmlns:a16="http://schemas.microsoft.com/office/drawing/2014/main" id="{29B5C71F-50B9-4243-83A7-A7AFAEFD5829}"/>
                </a:ext>
              </a:extLst>
            </p:cNvPr>
            <p:cNvSpPr>
              <a:spLocks noEditPoints="1"/>
            </p:cNvSpPr>
            <p:nvPr/>
          </p:nvSpPr>
          <p:spPr bwMode="auto">
            <a:xfrm>
              <a:off x="3578225" y="1968501"/>
              <a:ext cx="5038725" cy="1289049"/>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latin typeface="MetricHPE Black" panose="020B0A03030202060203" pitchFamily="34" charset="0"/>
              </a:endParaRPr>
            </a:p>
          </p:txBody>
        </p:sp>
      </p:grpSp>
    </p:spTree>
    <p:extLst>
      <p:ext uri="{BB962C8B-B14F-4D97-AF65-F5344CB8AC3E}">
        <p14:creationId xmlns:p14="http://schemas.microsoft.com/office/powerpoint/2010/main" val="2185112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grpSp>
        <p:nvGrpSpPr>
          <p:cNvPr id="10" name="Group 9"/>
          <p:cNvGrpSpPr>
            <a:grpSpLocks noChangeAspect="1"/>
          </p:cNvGrpSpPr>
          <p:nvPr userDrawn="1"/>
        </p:nvGrpSpPr>
        <p:grpSpPr>
          <a:xfrm>
            <a:off x="393523" y="381956"/>
            <a:ext cx="2218745" cy="893759"/>
            <a:chOff x="3578225" y="1146175"/>
            <a:chExt cx="5038725" cy="2111375"/>
          </a:xfrm>
        </p:grpSpPr>
        <p:sp>
          <p:nvSpPr>
            <p:cNvPr id="11"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latin typeface="MetricHPE Black" panose="020B0A03030202060203" pitchFamily="34" charset="0"/>
              </a:endParaRPr>
            </a:p>
          </p:txBody>
        </p:sp>
        <p:sp>
          <p:nvSpPr>
            <p:cNvPr id="12" name="Freeform 6"/>
            <p:cNvSpPr>
              <a:spLocks noEditPoints="1"/>
            </p:cNvSpPr>
            <p:nvPr/>
          </p:nvSpPr>
          <p:spPr bwMode="auto">
            <a:xfrm>
              <a:off x="3578225" y="1968501"/>
              <a:ext cx="5038725" cy="1289049"/>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latin typeface="MetricHPE Black" panose="020B0A03030202060203" pitchFamily="34" charset="0"/>
              </a:endParaRPr>
            </a:p>
          </p:txBody>
        </p:sp>
      </p:grpSp>
      <p:sp>
        <p:nvSpPr>
          <p:cNvPr id="13" name="Title 4"/>
          <p:cNvSpPr>
            <a:spLocks noGrp="1"/>
          </p:cNvSpPr>
          <p:nvPr>
            <p:ph type="title" hasCustomPrompt="1"/>
          </p:nvPr>
        </p:nvSpPr>
        <p:spPr>
          <a:xfrm>
            <a:off x="289410" y="1869197"/>
            <a:ext cx="11423555" cy="1905000"/>
          </a:xfrm>
        </p:spPr>
        <p:txBody>
          <a:bodyPr anchor="b"/>
          <a:lstStyle>
            <a:lvl1pPr>
              <a:lnSpc>
                <a:spcPct val="80000"/>
              </a:lnSpc>
              <a:defRPr sz="4400">
                <a:solidFill>
                  <a:sysClr val="windowText" lastClr="000000"/>
                </a:solidFill>
              </a:defRPr>
            </a:lvl1pPr>
          </a:lstStyle>
          <a:p>
            <a:r>
              <a:rPr lang="en-US" dirty="0"/>
              <a:t>Click to edit</a:t>
            </a:r>
            <a:br>
              <a:rPr lang="en-US" dirty="0"/>
            </a:br>
            <a:r>
              <a:rPr lang="en-US" dirty="0"/>
              <a:t>master title style</a:t>
            </a:r>
            <a:endParaRPr dirty="0"/>
          </a:p>
        </p:txBody>
      </p:sp>
      <p:sp>
        <p:nvSpPr>
          <p:cNvPr id="14" name="Subtitle 2"/>
          <p:cNvSpPr>
            <a:spLocks noGrp="1"/>
          </p:cNvSpPr>
          <p:nvPr>
            <p:ph type="subTitle" idx="1" hasCustomPrompt="1"/>
          </p:nvPr>
        </p:nvSpPr>
        <p:spPr>
          <a:xfrm>
            <a:off x="289410" y="4133088"/>
            <a:ext cx="8229600" cy="438912"/>
          </a:xfrm>
        </p:spPr>
        <p:txBody>
          <a:bodyPr>
            <a:noAutofit/>
          </a:bodyPr>
          <a:lstStyle>
            <a:lvl1pPr marL="0" indent="0" algn="l">
              <a:spcBef>
                <a:spcPts val="0"/>
              </a:spcBef>
              <a:buNone/>
              <a:defRPr sz="3200">
                <a:solidFill>
                  <a:sysClr val="windowText" lastClr="000000"/>
                </a:solidFill>
                <a:latin typeface="MetricHPE" panose="020B050303020206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Speaker name and title</a:t>
            </a:r>
            <a:endParaRPr dirty="0"/>
          </a:p>
        </p:txBody>
      </p:sp>
      <p:sp>
        <p:nvSpPr>
          <p:cNvPr id="15" name="Text Placeholder 7"/>
          <p:cNvSpPr>
            <a:spLocks noGrp="1"/>
          </p:cNvSpPr>
          <p:nvPr>
            <p:ph type="body" sz="quarter" idx="13" hasCustomPrompt="1"/>
          </p:nvPr>
        </p:nvSpPr>
        <p:spPr>
          <a:xfrm>
            <a:off x="289410" y="4577983"/>
            <a:ext cx="5489578" cy="339214"/>
          </a:xfrm>
        </p:spPr>
        <p:txBody>
          <a:bodyPr>
            <a:noAutofit/>
          </a:bodyPr>
          <a:lstStyle>
            <a:lvl1pPr marL="0" indent="0">
              <a:spcBef>
                <a:spcPts val="0"/>
              </a:spcBef>
              <a:buNone/>
              <a:defRPr sz="2200" baseline="0">
                <a:solidFill>
                  <a:sysClr val="windowText" lastClr="000000"/>
                </a:solidFill>
                <a:latin typeface="MetricHPE" panose="020B05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Month day, year</a:t>
            </a:r>
            <a:endParaRPr dirty="0"/>
          </a:p>
        </p:txBody>
      </p:sp>
      <p:sp>
        <p:nvSpPr>
          <p:cNvPr id="16" name="Rectangle 15"/>
          <p:cNvSpPr/>
          <p:nvPr userDrawn="1"/>
        </p:nvSpPr>
        <p:spPr>
          <a:xfrm>
            <a:off x="379647" y="3890957"/>
            <a:ext cx="530283"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endParaRPr>
          </a:p>
        </p:txBody>
      </p:sp>
    </p:spTree>
    <p:extLst>
      <p:ext uri="{BB962C8B-B14F-4D97-AF65-F5344CB8AC3E}">
        <p14:creationId xmlns:p14="http://schemas.microsoft.com/office/powerpoint/2010/main" val="4124776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2 Lin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9122" y="287942"/>
            <a:ext cx="11430000" cy="868680"/>
          </a:xfrm>
        </p:spPr>
        <p:txBody>
          <a:bodyPr anchor="b"/>
          <a:lstStyle>
            <a:lvl1pPr>
              <a:defRPr/>
            </a:lvl1pPr>
          </a:lstStyle>
          <a:p>
            <a:r>
              <a:rPr lang="en-US" dirty="0"/>
              <a:t>Click to Add</a:t>
            </a:r>
            <a:br>
              <a:rPr lang="en-US" dirty="0"/>
            </a:br>
            <a:r>
              <a:rPr lang="en-US" dirty="0"/>
              <a:t>Two-Line Title</a:t>
            </a:r>
          </a:p>
        </p:txBody>
      </p:sp>
      <p:sp>
        <p:nvSpPr>
          <p:cNvPr id="5" name="Rectangle 4"/>
          <p:cNvSpPr/>
          <p:nvPr userDrawn="1"/>
        </p:nvSpPr>
        <p:spPr>
          <a:xfrm>
            <a:off x="383369" y="1228187"/>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7" name="Footer Placeholder 6"/>
          <p:cNvSpPr>
            <a:spLocks noGrp="1"/>
          </p:cNvSpPr>
          <p:nvPr>
            <p:ph type="ftr" sz="quarter" idx="10"/>
          </p:nvPr>
        </p:nvSpPr>
        <p:spPr/>
        <p:txBody>
          <a:bodyPr/>
          <a:lstStyle>
            <a:lvl1pPr>
              <a:defRPr>
                <a:latin typeface="MetricHPE" panose="020B0503030202060203" pitchFamily="34" charset="0"/>
              </a:defRPr>
            </a:lvl1pPr>
          </a:lstStyle>
          <a:p>
            <a:r>
              <a:rPr lang="en-US" dirty="0">
                <a:solidFill>
                  <a:srgbClr val="787871"/>
                </a:solidFill>
              </a:rPr>
              <a:t>CONFIDENTIAL | AUTHORIZED</a:t>
            </a:r>
          </a:p>
        </p:txBody>
      </p:sp>
      <p:sp>
        <p:nvSpPr>
          <p:cNvPr id="8" name="Slide Number Placeholder 7"/>
          <p:cNvSpPr>
            <a:spLocks noGrp="1"/>
          </p:cNvSpPr>
          <p:nvPr>
            <p:ph type="sldNum" sz="quarter" idx="11"/>
          </p:nvPr>
        </p:nvSpPr>
        <p:spPr/>
        <p:txBody>
          <a:bodyPr/>
          <a:lstStyle>
            <a:lvl1pPr>
              <a:defRPr>
                <a:latin typeface="MetricHPE" panose="020B0503030202060203" pitchFamily="34" charset="0"/>
              </a:defRPr>
            </a:lvl1pPr>
          </a:lstStyle>
          <a:p>
            <a:pPr defTabSz="1088421"/>
            <a:fld id="{104FC826-72BB-4AF1-BA01-A94F7396A7DC}" type="slidenum">
              <a:rPr lang="en-US" smtClean="0">
                <a:solidFill>
                  <a:srgbClr val="787871"/>
                </a:solidFill>
              </a:rPr>
              <a:pPr defTabSz="1088421"/>
              <a:t>‹#›</a:t>
            </a:fld>
            <a:endParaRPr lang="en-US" dirty="0">
              <a:solidFill>
                <a:srgbClr val="787871"/>
              </a:solidFill>
            </a:endParaRPr>
          </a:p>
        </p:txBody>
      </p:sp>
    </p:spTree>
    <p:extLst>
      <p:ext uri="{BB962C8B-B14F-4D97-AF65-F5344CB8AC3E}">
        <p14:creationId xmlns:p14="http://schemas.microsoft.com/office/powerpoint/2010/main" val="1756770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Subtitle, 2 Lin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9122" y="287942"/>
            <a:ext cx="11430000" cy="868680"/>
          </a:xfrm>
        </p:spPr>
        <p:txBody>
          <a:bodyPr anchor="b"/>
          <a:lstStyle>
            <a:lvl1pPr>
              <a:defRPr/>
            </a:lvl1pPr>
          </a:lstStyle>
          <a:p>
            <a:r>
              <a:rPr lang="en-US" dirty="0"/>
              <a:t>Click to Add</a:t>
            </a:r>
            <a:br>
              <a:rPr lang="en-US" dirty="0"/>
            </a:br>
            <a:r>
              <a:rPr lang="en-US" dirty="0"/>
              <a:t>Two-Line Title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7" name="Text Placeholder 7"/>
          <p:cNvSpPr>
            <a:spLocks noGrp="1"/>
          </p:cNvSpPr>
          <p:nvPr>
            <p:ph type="body" sz="quarter" idx="13" hasCustomPrompt="1"/>
          </p:nvPr>
        </p:nvSpPr>
        <p:spPr>
          <a:xfrm>
            <a:off x="287427" y="1060591"/>
            <a:ext cx="11421304" cy="381000"/>
          </a:xfrm>
        </p:spPr>
        <p:txBody>
          <a:bodyPr vert="horz" lIns="91440" tIns="91440" rIns="91440" bIns="91440" rtlCol="0" anchor="ctr">
            <a:noAutofit/>
          </a:bodyPr>
          <a:lstStyle>
            <a:lvl1pPr marL="0" indent="0">
              <a:buNone/>
              <a:defRPr sz="2400" baseline="0" dirty="0"/>
            </a:lvl1pPr>
          </a:lstStyle>
          <a:p>
            <a:pPr marL="182880" lvl="0" indent="-182880">
              <a:spcBef>
                <a:spcPts val="0"/>
              </a:spcBef>
            </a:pPr>
            <a:r>
              <a:rPr dirty="0"/>
              <a:t>Click to add one-line subtitle</a:t>
            </a:r>
          </a:p>
        </p:txBody>
      </p:sp>
      <p:sp>
        <p:nvSpPr>
          <p:cNvPr id="8" name="Rectangle 7"/>
          <p:cNvSpPr/>
          <p:nvPr userDrawn="1"/>
        </p:nvSpPr>
        <p:spPr>
          <a:xfrm>
            <a:off x="385100" y="1618696"/>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endParaRPr>
          </a:p>
        </p:txBody>
      </p:sp>
      <p:sp>
        <p:nvSpPr>
          <p:cNvPr id="10" name="Footer Placeholder 9"/>
          <p:cNvSpPr>
            <a:spLocks noGrp="1"/>
          </p:cNvSpPr>
          <p:nvPr>
            <p:ph type="ftr" sz="quarter" idx="14"/>
          </p:nvPr>
        </p:nvSpPr>
        <p:spPr/>
        <p:txBody>
          <a:bodyPr/>
          <a:lstStyle>
            <a:lvl1pPr>
              <a:defRPr>
                <a:latin typeface="MetricHPE" panose="020B0503030202060203" pitchFamily="34" charset="0"/>
              </a:defRPr>
            </a:lvl1pPr>
          </a:lstStyle>
          <a:p>
            <a:r>
              <a:rPr lang="en-US" dirty="0">
                <a:solidFill>
                  <a:srgbClr val="787871"/>
                </a:solidFill>
              </a:rPr>
              <a:t>CONFIDENTIAL | AUTHORIZED</a:t>
            </a:r>
          </a:p>
        </p:txBody>
      </p:sp>
      <p:sp>
        <p:nvSpPr>
          <p:cNvPr id="11" name="Slide Number Placeholder 10"/>
          <p:cNvSpPr>
            <a:spLocks noGrp="1"/>
          </p:cNvSpPr>
          <p:nvPr>
            <p:ph type="sldNum" sz="quarter" idx="15"/>
          </p:nvPr>
        </p:nvSpPr>
        <p:spPr/>
        <p:txBody>
          <a:bodyPr/>
          <a:lstStyle>
            <a:lvl1pPr>
              <a:defRPr>
                <a:latin typeface="MetricHPE" panose="020B0503030202060203" pitchFamily="34" charset="0"/>
              </a:defRPr>
            </a:lvl1pPr>
          </a:lstStyle>
          <a:p>
            <a:pPr defTabSz="1088421"/>
            <a:fld id="{104FC826-72BB-4AF1-BA01-A94F7396A7DC}" type="slidenum">
              <a:rPr lang="en-US" smtClean="0">
                <a:solidFill>
                  <a:srgbClr val="787871"/>
                </a:solidFill>
              </a:rPr>
              <a:pPr defTabSz="1088421"/>
              <a:t>‹#›</a:t>
            </a:fld>
            <a:endParaRPr lang="en-US" dirty="0">
              <a:solidFill>
                <a:srgbClr val="787871"/>
              </a:solidFill>
            </a:endParaRPr>
          </a:p>
        </p:txBody>
      </p:sp>
    </p:spTree>
    <p:extLst>
      <p:ext uri="{BB962C8B-B14F-4D97-AF65-F5344CB8AC3E}">
        <p14:creationId xmlns:p14="http://schemas.microsoft.com/office/powerpoint/2010/main" val="2588045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9123" y="2676894"/>
            <a:ext cx="3685309" cy="868680"/>
          </a:xfrm>
        </p:spPr>
        <p:txBody>
          <a:bodyPr anchor="b"/>
          <a:lstStyle>
            <a:lvl1pPr>
              <a:defRPr/>
            </a:lvl1pPr>
          </a:lstStyle>
          <a:p>
            <a:r>
              <a:rPr lang="en-US" dirty="0"/>
              <a:t>Click to Add</a:t>
            </a:r>
            <a:br>
              <a:rPr lang="en-US" dirty="0"/>
            </a:br>
            <a:r>
              <a:rPr lang="en-US" dirty="0"/>
              <a:t>multi-Line Title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8" name="Rectangle 7"/>
          <p:cNvSpPr/>
          <p:nvPr userDrawn="1"/>
        </p:nvSpPr>
        <p:spPr>
          <a:xfrm>
            <a:off x="385100" y="3616182"/>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endParaRPr>
          </a:p>
        </p:txBody>
      </p:sp>
      <p:sp>
        <p:nvSpPr>
          <p:cNvPr id="9" name="Footer Placeholder 8"/>
          <p:cNvSpPr>
            <a:spLocks noGrp="1"/>
          </p:cNvSpPr>
          <p:nvPr>
            <p:ph type="ftr" sz="quarter" idx="10"/>
          </p:nvPr>
        </p:nvSpPr>
        <p:spPr/>
        <p:txBody>
          <a:bodyPr/>
          <a:lstStyle>
            <a:lvl1pPr>
              <a:defRPr>
                <a:latin typeface="MetricHPE" panose="020B0503030202060203" pitchFamily="34" charset="0"/>
              </a:defRPr>
            </a:lvl1pPr>
          </a:lstStyle>
          <a:p>
            <a:r>
              <a:rPr lang="en-US" dirty="0">
                <a:solidFill>
                  <a:srgbClr val="787871"/>
                </a:solidFill>
              </a:rPr>
              <a:t>CONFIDENTIAL | AUTHORIZED</a:t>
            </a:r>
          </a:p>
        </p:txBody>
      </p:sp>
      <p:sp>
        <p:nvSpPr>
          <p:cNvPr id="10" name="Slide Number Placeholder 9"/>
          <p:cNvSpPr>
            <a:spLocks noGrp="1"/>
          </p:cNvSpPr>
          <p:nvPr>
            <p:ph type="sldNum" sz="quarter" idx="11"/>
          </p:nvPr>
        </p:nvSpPr>
        <p:spPr/>
        <p:txBody>
          <a:bodyPr/>
          <a:lstStyle>
            <a:lvl1pPr>
              <a:defRPr>
                <a:latin typeface="MetricHPE" panose="020B0503030202060203" pitchFamily="34" charset="0"/>
              </a:defRPr>
            </a:lvl1pPr>
          </a:lstStyle>
          <a:p>
            <a:pPr defTabSz="1088421"/>
            <a:fld id="{104FC826-72BB-4AF1-BA01-A94F7396A7DC}" type="slidenum">
              <a:rPr lang="en-US" smtClean="0">
                <a:solidFill>
                  <a:srgbClr val="787871"/>
                </a:solidFill>
              </a:rPr>
              <a:pPr defTabSz="1088421"/>
              <a:t>‹#›</a:t>
            </a:fld>
            <a:endParaRPr lang="en-US" dirty="0">
              <a:solidFill>
                <a:srgbClr val="787871"/>
              </a:solidFill>
            </a:endParaRPr>
          </a:p>
        </p:txBody>
      </p:sp>
    </p:spTree>
    <p:extLst>
      <p:ext uri="{BB962C8B-B14F-4D97-AF65-F5344CB8AC3E}">
        <p14:creationId xmlns:p14="http://schemas.microsoft.com/office/powerpoint/2010/main" val="1980219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9122" y="2676894"/>
            <a:ext cx="3536373" cy="868680"/>
          </a:xfrm>
        </p:spPr>
        <p:txBody>
          <a:bodyPr anchor="b"/>
          <a:lstStyle>
            <a:lvl1pPr>
              <a:defRPr/>
            </a:lvl1pPr>
          </a:lstStyle>
          <a:p>
            <a:r>
              <a:rPr lang="en-US" dirty="0"/>
              <a:t>Click to Add</a:t>
            </a:r>
            <a:br>
              <a:rPr lang="en-US" dirty="0"/>
            </a:br>
            <a:r>
              <a:rPr lang="en-US" dirty="0"/>
              <a:t>multi-Line Title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8" name="Rectangle 7"/>
          <p:cNvSpPr/>
          <p:nvPr userDrawn="1"/>
        </p:nvSpPr>
        <p:spPr>
          <a:xfrm>
            <a:off x="385100" y="3616182"/>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endParaRPr>
          </a:p>
        </p:txBody>
      </p:sp>
      <p:sp>
        <p:nvSpPr>
          <p:cNvPr id="11" name="Content Placeholder 10"/>
          <p:cNvSpPr>
            <a:spLocks noGrp="1"/>
          </p:cNvSpPr>
          <p:nvPr>
            <p:ph sz="quarter" idx="13"/>
          </p:nvPr>
        </p:nvSpPr>
        <p:spPr>
          <a:xfrm>
            <a:off x="4076700" y="331788"/>
            <a:ext cx="7734300" cy="5764212"/>
          </a:xfrm>
        </p:spPr>
        <p:txBody>
          <a:bodyPr anchor="ctr"/>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4"/>
          </p:nvPr>
        </p:nvSpPr>
        <p:spPr/>
        <p:txBody>
          <a:bodyPr/>
          <a:lstStyle>
            <a:lvl1pPr>
              <a:defRPr>
                <a:latin typeface="MetricHPE" panose="020B0503030202060203" pitchFamily="34" charset="0"/>
              </a:defRPr>
            </a:lvl1pPr>
          </a:lstStyle>
          <a:p>
            <a:r>
              <a:rPr lang="en-US" dirty="0">
                <a:solidFill>
                  <a:srgbClr val="787871"/>
                </a:solidFill>
              </a:rPr>
              <a:t>CONFIDENTIAL | AUTHORIZED</a:t>
            </a:r>
          </a:p>
        </p:txBody>
      </p:sp>
      <p:sp>
        <p:nvSpPr>
          <p:cNvPr id="7" name="Slide Number Placeholder 6"/>
          <p:cNvSpPr>
            <a:spLocks noGrp="1"/>
          </p:cNvSpPr>
          <p:nvPr>
            <p:ph type="sldNum" sz="quarter" idx="15"/>
          </p:nvPr>
        </p:nvSpPr>
        <p:spPr/>
        <p:txBody>
          <a:bodyPr/>
          <a:lstStyle>
            <a:lvl1pPr>
              <a:defRPr>
                <a:latin typeface="MetricHPE" panose="020B0503030202060203" pitchFamily="34" charset="0"/>
              </a:defRPr>
            </a:lvl1pPr>
          </a:lstStyle>
          <a:p>
            <a:pPr defTabSz="1088421"/>
            <a:fld id="{104FC826-72BB-4AF1-BA01-A94F7396A7DC}" type="slidenum">
              <a:rPr lang="en-US" smtClean="0">
                <a:solidFill>
                  <a:srgbClr val="787871"/>
                </a:solidFill>
              </a:rPr>
              <a:pPr defTabSz="1088421"/>
              <a:t>‹#›</a:t>
            </a:fld>
            <a:endParaRPr lang="en-US" dirty="0">
              <a:solidFill>
                <a:srgbClr val="787871"/>
              </a:solidFill>
            </a:endParaRPr>
          </a:p>
        </p:txBody>
      </p:sp>
    </p:spTree>
    <p:extLst>
      <p:ext uri="{BB962C8B-B14F-4D97-AF65-F5344CB8AC3E}">
        <p14:creationId xmlns:p14="http://schemas.microsoft.com/office/powerpoint/2010/main" val="2467337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ubtitle and Content, Lef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8" name="Rectangle 7"/>
          <p:cNvSpPr/>
          <p:nvPr userDrawn="1"/>
        </p:nvSpPr>
        <p:spPr>
          <a:xfrm>
            <a:off x="385100" y="3616182"/>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endParaRPr>
          </a:p>
        </p:txBody>
      </p:sp>
      <p:sp>
        <p:nvSpPr>
          <p:cNvPr id="11" name="Content Placeholder 10"/>
          <p:cNvSpPr>
            <a:spLocks noGrp="1"/>
          </p:cNvSpPr>
          <p:nvPr>
            <p:ph sz="quarter" idx="13"/>
          </p:nvPr>
        </p:nvSpPr>
        <p:spPr>
          <a:xfrm>
            <a:off x="4076700" y="331788"/>
            <a:ext cx="7734300" cy="5764212"/>
          </a:xfrm>
        </p:spPr>
        <p:txBody>
          <a:bodyPr anchor="ctr"/>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4" hasCustomPrompt="1"/>
          </p:nvPr>
        </p:nvSpPr>
        <p:spPr>
          <a:xfrm>
            <a:off x="289122" y="2691855"/>
            <a:ext cx="3566206" cy="795528"/>
          </a:xfrm>
        </p:spPr>
        <p:txBody>
          <a:bodyPr vert="horz" lIns="91440" tIns="91440" rIns="91440" bIns="91440" rtlCol="0" anchor="ctr">
            <a:noAutofit/>
          </a:bodyPr>
          <a:lstStyle>
            <a:lvl1pPr>
              <a:defRPr sz="2400" baseline="0" dirty="0"/>
            </a:lvl1pPr>
          </a:lstStyle>
          <a:p>
            <a:pPr marL="0" lvl="0" indent="0">
              <a:spcBef>
                <a:spcPts val="0"/>
              </a:spcBef>
              <a:buNone/>
            </a:pPr>
            <a:r>
              <a:rPr dirty="0"/>
              <a:t>Click to add</a:t>
            </a:r>
            <a:br>
              <a:rPr lang="en-US" dirty="0"/>
            </a:br>
            <a:r>
              <a:rPr lang="en-US" dirty="0"/>
              <a:t>two</a:t>
            </a:r>
            <a:r>
              <a:rPr dirty="0"/>
              <a:t>-line subtitle</a:t>
            </a:r>
          </a:p>
        </p:txBody>
      </p:sp>
      <p:sp>
        <p:nvSpPr>
          <p:cNvPr id="14" name="Title 1"/>
          <p:cNvSpPr>
            <a:spLocks noGrp="1"/>
          </p:cNvSpPr>
          <p:nvPr>
            <p:ph type="title" hasCustomPrompt="1"/>
          </p:nvPr>
        </p:nvSpPr>
        <p:spPr>
          <a:xfrm>
            <a:off x="289122" y="1980879"/>
            <a:ext cx="3566206" cy="868680"/>
          </a:xfrm>
        </p:spPr>
        <p:txBody>
          <a:bodyPr anchor="b"/>
          <a:lstStyle>
            <a:lvl1pPr>
              <a:defRPr/>
            </a:lvl1pPr>
          </a:lstStyle>
          <a:p>
            <a:r>
              <a:rPr lang="en-US" dirty="0"/>
              <a:t>Click to Add</a:t>
            </a:r>
            <a:br>
              <a:rPr lang="en-US" dirty="0"/>
            </a:br>
            <a:r>
              <a:rPr lang="en-US" dirty="0"/>
              <a:t>multi-Line Title</a:t>
            </a:r>
          </a:p>
        </p:txBody>
      </p:sp>
      <p:sp>
        <p:nvSpPr>
          <p:cNvPr id="2" name="Footer Placeholder 1"/>
          <p:cNvSpPr>
            <a:spLocks noGrp="1"/>
          </p:cNvSpPr>
          <p:nvPr>
            <p:ph type="ftr" sz="quarter" idx="15"/>
          </p:nvPr>
        </p:nvSpPr>
        <p:spPr/>
        <p:txBody>
          <a:bodyPr/>
          <a:lstStyle>
            <a:lvl1pPr>
              <a:defRPr>
                <a:latin typeface="MetricHPE" panose="020B0503030202060203" pitchFamily="34" charset="0"/>
              </a:defRPr>
            </a:lvl1pPr>
          </a:lstStyle>
          <a:p>
            <a:r>
              <a:rPr lang="en-US" dirty="0">
                <a:solidFill>
                  <a:srgbClr val="787871"/>
                </a:solidFill>
              </a:rPr>
              <a:t>CONFIDENTIAL | AUTHORIZED</a:t>
            </a:r>
          </a:p>
        </p:txBody>
      </p:sp>
      <p:sp>
        <p:nvSpPr>
          <p:cNvPr id="5" name="Slide Number Placeholder 4"/>
          <p:cNvSpPr>
            <a:spLocks noGrp="1"/>
          </p:cNvSpPr>
          <p:nvPr>
            <p:ph type="sldNum" sz="quarter" idx="16"/>
          </p:nvPr>
        </p:nvSpPr>
        <p:spPr/>
        <p:txBody>
          <a:bodyPr/>
          <a:lstStyle>
            <a:lvl1pPr>
              <a:defRPr>
                <a:latin typeface="MetricHPE" panose="020B0503030202060203" pitchFamily="34" charset="0"/>
              </a:defRPr>
            </a:lvl1pPr>
          </a:lstStyle>
          <a:p>
            <a:pPr defTabSz="1088421"/>
            <a:fld id="{104FC826-72BB-4AF1-BA01-A94F7396A7DC}" type="slidenum">
              <a:rPr lang="en-US" smtClean="0">
                <a:solidFill>
                  <a:srgbClr val="787871"/>
                </a:solidFill>
              </a:rPr>
              <a:pPr defTabSz="1088421"/>
              <a:t>‹#›</a:t>
            </a:fld>
            <a:endParaRPr lang="en-US" dirty="0">
              <a:solidFill>
                <a:srgbClr val="787871"/>
              </a:solidFill>
            </a:endParaRPr>
          </a:p>
        </p:txBody>
      </p:sp>
    </p:spTree>
    <p:extLst>
      <p:ext uri="{BB962C8B-B14F-4D97-AF65-F5344CB8AC3E}">
        <p14:creationId xmlns:p14="http://schemas.microsoft.com/office/powerpoint/2010/main" val="2545409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Content and Caption,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9123" y="1417320"/>
            <a:ext cx="3536373" cy="868680"/>
          </a:xfrm>
        </p:spPr>
        <p:txBody>
          <a:bodyPr anchor="b"/>
          <a:lstStyle>
            <a:lvl1pPr>
              <a:defRPr/>
            </a:lvl1pPr>
          </a:lstStyle>
          <a:p>
            <a:r>
              <a:rPr lang="en-US" dirty="0"/>
              <a:t>Click to Add</a:t>
            </a:r>
            <a:br>
              <a:rPr lang="en-US" dirty="0"/>
            </a:br>
            <a:r>
              <a:rPr lang="en-US" dirty="0"/>
              <a:t>multi-Line Title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8" name="Rectangle 7"/>
          <p:cNvSpPr/>
          <p:nvPr userDrawn="1"/>
        </p:nvSpPr>
        <p:spPr>
          <a:xfrm>
            <a:off x="385100" y="2356608"/>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endParaRPr>
          </a:p>
        </p:txBody>
      </p:sp>
      <p:sp>
        <p:nvSpPr>
          <p:cNvPr id="11" name="Content Placeholder 10"/>
          <p:cNvSpPr>
            <a:spLocks noGrp="1"/>
          </p:cNvSpPr>
          <p:nvPr>
            <p:ph sz="quarter" idx="13"/>
          </p:nvPr>
        </p:nvSpPr>
        <p:spPr>
          <a:xfrm>
            <a:off x="4076700" y="331788"/>
            <a:ext cx="7734300" cy="5764212"/>
          </a:xfrm>
        </p:spPr>
        <p:txBody>
          <a:bodyPr anchor="ctr"/>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4"/>
          </p:nvPr>
        </p:nvSpPr>
        <p:spPr>
          <a:xfrm>
            <a:off x="278732" y="2534960"/>
            <a:ext cx="3546475" cy="3446462"/>
          </a:xfrm>
        </p:spPr>
        <p:txBody>
          <a:bodyPr/>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5"/>
          </p:nvPr>
        </p:nvSpPr>
        <p:spPr/>
        <p:txBody>
          <a:bodyPr/>
          <a:lstStyle>
            <a:lvl1pPr>
              <a:defRPr>
                <a:latin typeface="MetricHPE" panose="020B0503030202060203" pitchFamily="34" charset="0"/>
              </a:defRPr>
            </a:lvl1pPr>
          </a:lstStyle>
          <a:p>
            <a:r>
              <a:rPr lang="en-US" dirty="0">
                <a:solidFill>
                  <a:srgbClr val="787871"/>
                </a:solidFill>
              </a:rPr>
              <a:t>CONFIDENTIAL | AUTHORIZED</a:t>
            </a:r>
          </a:p>
        </p:txBody>
      </p:sp>
      <p:sp>
        <p:nvSpPr>
          <p:cNvPr id="9" name="Slide Number Placeholder 8"/>
          <p:cNvSpPr>
            <a:spLocks noGrp="1"/>
          </p:cNvSpPr>
          <p:nvPr>
            <p:ph type="sldNum" sz="quarter" idx="16"/>
          </p:nvPr>
        </p:nvSpPr>
        <p:spPr/>
        <p:txBody>
          <a:bodyPr/>
          <a:lstStyle>
            <a:lvl1pPr>
              <a:defRPr>
                <a:latin typeface="MetricHPE" panose="020B0503030202060203" pitchFamily="34" charset="0"/>
              </a:defRPr>
            </a:lvl1pPr>
          </a:lstStyle>
          <a:p>
            <a:pPr defTabSz="1088421"/>
            <a:fld id="{104FC826-72BB-4AF1-BA01-A94F7396A7DC}" type="slidenum">
              <a:rPr lang="en-US" smtClean="0">
                <a:solidFill>
                  <a:srgbClr val="787871"/>
                </a:solidFill>
              </a:rPr>
              <a:pPr defTabSz="1088421"/>
              <a:t>‹#›</a:t>
            </a:fld>
            <a:endParaRPr lang="en-US" dirty="0">
              <a:solidFill>
                <a:srgbClr val="787871"/>
              </a:solidFill>
            </a:endParaRPr>
          </a:p>
        </p:txBody>
      </p:sp>
    </p:spTree>
    <p:extLst>
      <p:ext uri="{BB962C8B-B14F-4D97-AF65-F5344CB8AC3E}">
        <p14:creationId xmlns:p14="http://schemas.microsoft.com/office/powerpoint/2010/main" val="238396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Content and Picture, Left">
    <p:spTree>
      <p:nvGrpSpPr>
        <p:cNvPr id="1" name=""/>
        <p:cNvGrpSpPr/>
        <p:nvPr/>
      </p:nvGrpSpPr>
      <p:grpSpPr>
        <a:xfrm>
          <a:off x="0" y="0"/>
          <a:ext cx="0" cy="0"/>
          <a:chOff x="0" y="0"/>
          <a:chExt cx="0" cy="0"/>
        </a:xfrm>
      </p:grpSpPr>
      <p:sp>
        <p:nvSpPr>
          <p:cNvPr id="10" name="Picture Placeholder 9"/>
          <p:cNvSpPr>
            <a:spLocks noGrp="1"/>
          </p:cNvSpPr>
          <p:nvPr>
            <p:ph type="pic" sz="quarter" idx="15" hasCustomPrompt="1"/>
          </p:nvPr>
        </p:nvSpPr>
        <p:spPr>
          <a:xfrm>
            <a:off x="4076700" y="0"/>
            <a:ext cx="8115300" cy="6858000"/>
          </a:xfrm>
        </p:spPr>
        <p:txBody>
          <a:bodyPr anchor="ctr"/>
          <a:lstStyle>
            <a:lvl1pPr marL="0" indent="0" algn="ctr">
              <a:buNone/>
              <a:defRPr>
                <a:latin typeface="MetricHPE" panose="020B0503030202060203" pitchFamily="34" charset="0"/>
              </a:defRPr>
            </a:lvl1pPr>
          </a:lstStyle>
          <a:p>
            <a:r>
              <a:rPr lang="en-US" dirty="0"/>
              <a:t>Click to add edge-to-edge picture</a:t>
            </a:r>
          </a:p>
        </p:txBody>
      </p:sp>
      <p:sp>
        <p:nvSpPr>
          <p:cNvPr id="2" name="Title 1"/>
          <p:cNvSpPr>
            <a:spLocks noGrp="1"/>
          </p:cNvSpPr>
          <p:nvPr>
            <p:ph type="title" hasCustomPrompt="1"/>
          </p:nvPr>
        </p:nvSpPr>
        <p:spPr>
          <a:xfrm>
            <a:off x="289122" y="1417320"/>
            <a:ext cx="3536373" cy="868680"/>
          </a:xfrm>
        </p:spPr>
        <p:txBody>
          <a:bodyPr anchor="b"/>
          <a:lstStyle>
            <a:lvl1pPr>
              <a:defRPr/>
            </a:lvl1pPr>
          </a:lstStyle>
          <a:p>
            <a:r>
              <a:rPr lang="en-US" dirty="0"/>
              <a:t>Click to Add</a:t>
            </a:r>
            <a:br>
              <a:rPr lang="en-US" dirty="0"/>
            </a:br>
            <a:r>
              <a:rPr lang="en-US" dirty="0"/>
              <a:t>multi-Line Title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8" name="Rectangle 7"/>
          <p:cNvSpPr/>
          <p:nvPr userDrawn="1"/>
        </p:nvSpPr>
        <p:spPr>
          <a:xfrm>
            <a:off x="385100" y="2356608"/>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endParaRPr>
          </a:p>
        </p:txBody>
      </p:sp>
      <p:sp>
        <p:nvSpPr>
          <p:cNvPr id="7" name="Text Placeholder 6"/>
          <p:cNvSpPr>
            <a:spLocks noGrp="1"/>
          </p:cNvSpPr>
          <p:nvPr>
            <p:ph type="body" sz="quarter" idx="14"/>
          </p:nvPr>
        </p:nvSpPr>
        <p:spPr>
          <a:xfrm>
            <a:off x="278731" y="2534960"/>
            <a:ext cx="3546475" cy="3446462"/>
          </a:xfrm>
        </p:spPr>
        <p:txBody>
          <a:bodyPr/>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6"/>
          </p:nvPr>
        </p:nvSpPr>
        <p:spPr/>
        <p:txBody>
          <a:bodyPr/>
          <a:lstStyle>
            <a:lvl1pPr>
              <a:defRPr>
                <a:latin typeface="MetricHPE" panose="020B0503030202060203" pitchFamily="34" charset="0"/>
              </a:defRPr>
            </a:lvl1pPr>
          </a:lstStyle>
          <a:p>
            <a:r>
              <a:rPr lang="en-US" dirty="0">
                <a:solidFill>
                  <a:srgbClr val="787871"/>
                </a:solidFill>
              </a:rPr>
              <a:t>CONFIDENTIAL | AUTHORIZED</a:t>
            </a:r>
          </a:p>
        </p:txBody>
      </p:sp>
      <p:sp>
        <p:nvSpPr>
          <p:cNvPr id="9" name="Slide Number Placeholder 8"/>
          <p:cNvSpPr>
            <a:spLocks noGrp="1"/>
          </p:cNvSpPr>
          <p:nvPr>
            <p:ph type="sldNum" sz="quarter" idx="17"/>
          </p:nvPr>
        </p:nvSpPr>
        <p:spPr/>
        <p:txBody>
          <a:bodyPr/>
          <a:lstStyle>
            <a:lvl1pPr>
              <a:defRPr>
                <a:latin typeface="MetricHPE" panose="020B0503030202060203" pitchFamily="34" charset="0"/>
              </a:defRPr>
            </a:lvl1pPr>
          </a:lstStyle>
          <a:p>
            <a:pPr defTabSz="1088421"/>
            <a:fld id="{104FC826-72BB-4AF1-BA01-A94F7396A7DC}" type="slidenum">
              <a:rPr lang="en-US" smtClean="0">
                <a:solidFill>
                  <a:srgbClr val="787871"/>
                </a:solidFill>
              </a:rPr>
              <a:pPr defTabSz="1088421"/>
              <a:t>‹#›</a:t>
            </a:fld>
            <a:endParaRPr lang="en-US" dirty="0">
              <a:solidFill>
                <a:srgbClr val="787871"/>
              </a:solidFill>
            </a:endParaRPr>
          </a:p>
        </p:txBody>
      </p:sp>
    </p:spTree>
    <p:extLst>
      <p:ext uri="{BB962C8B-B14F-4D97-AF65-F5344CB8AC3E}">
        <p14:creationId xmlns:p14="http://schemas.microsoft.com/office/powerpoint/2010/main" val="3058661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Picture Placeholder 3"/>
          <p:cNvSpPr>
            <a:spLocks noGrp="1"/>
          </p:cNvSpPr>
          <p:nvPr>
            <p:ph type="pic" sz="quarter" idx="15" hasCustomPrompt="1"/>
          </p:nvPr>
        </p:nvSpPr>
        <p:spPr>
          <a:xfrm>
            <a:off x="0" y="0"/>
            <a:ext cx="12192000" cy="6858000"/>
          </a:xfrm>
        </p:spPr>
        <p:txBody>
          <a:bodyPr rIns="1828800" anchor="ctr"/>
          <a:lstStyle>
            <a:lvl1pPr marL="0" indent="0" algn="r">
              <a:buNone/>
              <a:defRPr>
                <a:latin typeface="MetricHPE" panose="020B0503030202060203" pitchFamily="34" charset="0"/>
              </a:defRPr>
            </a:lvl1pPr>
          </a:lstStyle>
          <a:p>
            <a:r>
              <a:rPr lang="en-US" dirty="0"/>
              <a:t>Click to add picture</a:t>
            </a:r>
          </a:p>
        </p:txBody>
      </p:sp>
      <p:sp>
        <p:nvSpPr>
          <p:cNvPr id="8" name="Title 1"/>
          <p:cNvSpPr>
            <a:spLocks noGrp="1"/>
          </p:cNvSpPr>
          <p:nvPr>
            <p:ph type="title" hasCustomPrompt="1"/>
          </p:nvPr>
        </p:nvSpPr>
        <p:spPr>
          <a:xfrm>
            <a:off x="292839" y="2743510"/>
            <a:ext cx="5923811" cy="1485280"/>
          </a:xfrm>
        </p:spPr>
        <p:txBody>
          <a:bodyPr lIns="91440" tIns="91440" rIns="91440" bIns="91440" anchor="t"/>
          <a:lstStyle>
            <a:lvl1pPr>
              <a:defRPr sz="3200" baseline="0"/>
            </a:lvl1pPr>
          </a:lstStyle>
          <a:p>
            <a:r>
              <a:rPr lang="en-US" dirty="0"/>
              <a:t>Click to add section header</a:t>
            </a:r>
            <a:br>
              <a:rPr lang="en-US" dirty="0"/>
            </a:br>
            <a:r>
              <a:rPr lang="en-US" dirty="0"/>
              <a:t>or big idea statement</a:t>
            </a:r>
          </a:p>
        </p:txBody>
      </p:sp>
      <p:sp>
        <p:nvSpPr>
          <p:cNvPr id="2" name="Footer Placeholder 1"/>
          <p:cNvSpPr>
            <a:spLocks noGrp="1"/>
          </p:cNvSpPr>
          <p:nvPr>
            <p:ph type="ftr" sz="quarter" idx="16"/>
          </p:nvPr>
        </p:nvSpPr>
        <p:spPr/>
        <p:txBody>
          <a:bodyPr/>
          <a:lstStyle>
            <a:lvl1pPr>
              <a:defRPr>
                <a:latin typeface="MetricHPE" panose="020B0503030202060203" pitchFamily="34" charset="0"/>
              </a:defRPr>
            </a:lvl1pPr>
          </a:lstStyle>
          <a:p>
            <a:r>
              <a:rPr lang="en-US" dirty="0">
                <a:solidFill>
                  <a:srgbClr val="787871"/>
                </a:solidFill>
              </a:rPr>
              <a:t>CONFIDENTIAL | AUTHORIZED</a:t>
            </a:r>
          </a:p>
        </p:txBody>
      </p:sp>
      <p:sp>
        <p:nvSpPr>
          <p:cNvPr id="3" name="Slide Number Placeholder 2"/>
          <p:cNvSpPr>
            <a:spLocks noGrp="1"/>
          </p:cNvSpPr>
          <p:nvPr>
            <p:ph type="sldNum" sz="quarter" idx="17"/>
          </p:nvPr>
        </p:nvSpPr>
        <p:spPr/>
        <p:txBody>
          <a:bodyPr/>
          <a:lstStyle>
            <a:lvl1pPr>
              <a:defRPr>
                <a:latin typeface="MetricHPE" panose="020B0503030202060203" pitchFamily="34" charset="0"/>
              </a:defRPr>
            </a:lvl1pPr>
          </a:lstStyle>
          <a:p>
            <a:pPr defTabSz="1088421"/>
            <a:fld id="{104FC826-72BB-4AF1-BA01-A94F7396A7DC}" type="slidenum">
              <a:rPr lang="en-US" smtClean="0">
                <a:solidFill>
                  <a:srgbClr val="787871"/>
                </a:solidFill>
              </a:rPr>
              <a:pPr defTabSz="1088421"/>
              <a:t>‹#›</a:t>
            </a:fld>
            <a:endParaRPr lang="en-US" dirty="0">
              <a:solidFill>
                <a:srgbClr val="787871"/>
              </a:solidFill>
            </a:endParaRPr>
          </a:p>
        </p:txBody>
      </p:sp>
    </p:spTree>
    <p:extLst>
      <p:ext uri="{BB962C8B-B14F-4D97-AF65-F5344CB8AC3E}">
        <p14:creationId xmlns:p14="http://schemas.microsoft.com/office/powerpoint/2010/main" val="2959396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ate Section Header">
    <p:spTree>
      <p:nvGrpSpPr>
        <p:cNvPr id="1" name=""/>
        <p:cNvGrpSpPr/>
        <p:nvPr/>
      </p:nvGrpSpPr>
      <p:grpSpPr>
        <a:xfrm>
          <a:off x="0" y="0"/>
          <a:ext cx="0" cy="0"/>
          <a:chOff x="0" y="0"/>
          <a:chExt cx="0" cy="0"/>
        </a:xfrm>
      </p:grpSpPr>
      <p:pic>
        <p:nvPicPr>
          <p:cNvPr id="8" name="Picture Placeholder 3"/>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0" y="1504950"/>
            <a:ext cx="12192000" cy="3295651"/>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79648" y="6246014"/>
            <a:ext cx="954000" cy="274320"/>
          </a:xfrm>
          <a:prstGeom prst="rect">
            <a:avLst/>
          </a:prstGeom>
        </p:spPr>
      </p:pic>
      <p:sp>
        <p:nvSpPr>
          <p:cNvPr id="10" name="Title 1"/>
          <p:cNvSpPr>
            <a:spLocks noGrp="1"/>
          </p:cNvSpPr>
          <p:nvPr>
            <p:ph type="title" hasCustomPrompt="1"/>
          </p:nvPr>
        </p:nvSpPr>
        <p:spPr>
          <a:xfrm>
            <a:off x="292101" y="2686713"/>
            <a:ext cx="8522208" cy="499365"/>
          </a:xfrm>
        </p:spPr>
        <p:txBody>
          <a:bodyPr lIns="91440" tIns="91440" rIns="91440" bIns="91440" anchor="b" anchorCtr="0"/>
          <a:lstStyle>
            <a:lvl1pPr>
              <a:defRPr sz="3200" baseline="0">
                <a:solidFill>
                  <a:schemeClr val="bg1"/>
                </a:solidFill>
              </a:defRPr>
            </a:lvl1pPr>
          </a:lstStyle>
          <a:p>
            <a:r>
              <a:rPr lang="en-US" dirty="0"/>
              <a:t>Click to add section header</a:t>
            </a:r>
          </a:p>
        </p:txBody>
      </p:sp>
      <p:sp>
        <p:nvSpPr>
          <p:cNvPr id="11" name="Text Placeholder 9"/>
          <p:cNvSpPr>
            <a:spLocks noGrp="1"/>
          </p:cNvSpPr>
          <p:nvPr>
            <p:ph type="body" sz="quarter" idx="14"/>
          </p:nvPr>
        </p:nvSpPr>
        <p:spPr>
          <a:xfrm>
            <a:off x="292100" y="3413925"/>
            <a:ext cx="8228011" cy="533400"/>
          </a:xfrm>
        </p:spPr>
        <p:txBody>
          <a:bodyPr lIns="91440" tIns="91440" rIns="91440" bIns="91440">
            <a:noAutofit/>
          </a:bodyPr>
          <a:lstStyle>
            <a:lvl1pPr marL="0" indent="0">
              <a:spcBef>
                <a:spcPts val="0"/>
              </a:spcBef>
              <a:buFontTx/>
              <a:buNone/>
              <a:defRPr sz="2600">
                <a:solidFill>
                  <a:schemeClr val="bg1"/>
                </a:solidFill>
                <a:latin typeface="MetricHPE" panose="020B0503030202060203" pitchFamily="34" charset="0"/>
              </a:defRPr>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2" name="Rectangle 11">
            <a:extLst>
              <a:ext uri="{FF2B5EF4-FFF2-40B4-BE49-F238E27FC236}">
                <a16:creationId xmlns:a16="http://schemas.microsoft.com/office/drawing/2014/main" id="{9DE89E88-AA0C-49B4-9BC1-610AE2FDBE94}"/>
              </a:ext>
            </a:extLst>
          </p:cNvPr>
          <p:cNvSpPr/>
          <p:nvPr userDrawn="1"/>
        </p:nvSpPr>
        <p:spPr>
          <a:xfrm>
            <a:off x="381000" y="3258636"/>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endParaRPr>
          </a:p>
        </p:txBody>
      </p:sp>
      <p:sp>
        <p:nvSpPr>
          <p:cNvPr id="2" name="Footer Placeholder 1"/>
          <p:cNvSpPr>
            <a:spLocks noGrp="1"/>
          </p:cNvSpPr>
          <p:nvPr>
            <p:ph type="ftr" sz="quarter" idx="15"/>
          </p:nvPr>
        </p:nvSpPr>
        <p:spPr/>
        <p:txBody>
          <a:bodyPr/>
          <a:lstStyle>
            <a:lvl1pPr>
              <a:defRPr>
                <a:latin typeface="MetricHPE" panose="020B0503030202060203" pitchFamily="34" charset="0"/>
              </a:defRPr>
            </a:lvl1pPr>
          </a:lstStyle>
          <a:p>
            <a:r>
              <a:rPr lang="en-US" dirty="0">
                <a:solidFill>
                  <a:srgbClr val="787871"/>
                </a:solidFill>
              </a:rPr>
              <a:t>CONFIDENTIAL | AUTHORIZED</a:t>
            </a:r>
          </a:p>
        </p:txBody>
      </p:sp>
      <p:sp>
        <p:nvSpPr>
          <p:cNvPr id="3" name="Slide Number Placeholder 2"/>
          <p:cNvSpPr>
            <a:spLocks noGrp="1"/>
          </p:cNvSpPr>
          <p:nvPr>
            <p:ph type="sldNum" sz="quarter" idx="16"/>
          </p:nvPr>
        </p:nvSpPr>
        <p:spPr/>
        <p:txBody>
          <a:bodyPr/>
          <a:lstStyle>
            <a:lvl1pPr>
              <a:defRPr>
                <a:latin typeface="MetricHPE" panose="020B0503030202060203" pitchFamily="34" charset="0"/>
              </a:defRPr>
            </a:lvl1pPr>
          </a:lstStyle>
          <a:p>
            <a:pPr defTabSz="1088421"/>
            <a:fld id="{104FC826-72BB-4AF1-BA01-A94F7396A7DC}" type="slidenum">
              <a:rPr lang="en-US" smtClean="0">
                <a:solidFill>
                  <a:srgbClr val="787871"/>
                </a:solidFill>
              </a:rPr>
              <a:pPr defTabSz="1088421"/>
              <a:t>‹#›</a:t>
            </a:fld>
            <a:endParaRPr lang="en-US" dirty="0">
              <a:solidFill>
                <a:srgbClr val="787871"/>
              </a:solidFill>
            </a:endParaRPr>
          </a:p>
        </p:txBody>
      </p:sp>
      <p:sp>
        <p:nvSpPr>
          <p:cNvPr id="13" name="TextBox 12"/>
          <p:cNvSpPr txBox="1"/>
          <p:nvPr userDrawn="1"/>
        </p:nvSpPr>
        <p:spPr>
          <a:xfrm>
            <a:off x="6270877" y="3314045"/>
            <a:ext cx="5532325" cy="2570834"/>
          </a:xfrm>
          <a:prstGeom prst="rect">
            <a:avLst/>
          </a:prstGeom>
          <a:solidFill>
            <a:schemeClr val="bg1"/>
          </a:solidFill>
          <a:ln w="57150">
            <a:solidFill>
              <a:schemeClr val="accent5"/>
            </a:solidFill>
            <a:miter lim="800000"/>
          </a:ln>
        </p:spPr>
        <p:txBody>
          <a:bodyPr vert="horz" wrap="square" lIns="182880" tIns="182880" rIns="182880" bIns="182880" rtlCol="0">
            <a:noAutofit/>
          </a:bodyPr>
          <a:lstStyle/>
          <a:p>
            <a:pPr>
              <a:lnSpc>
                <a:spcPct val="90000"/>
              </a:lnSpc>
              <a:spcAft>
                <a:spcPts val="1600"/>
              </a:spcAft>
            </a:pPr>
            <a:r>
              <a:rPr lang="en-US" sz="1500" dirty="0">
                <a:solidFill>
                  <a:prstClr val="black"/>
                </a:solidFill>
              </a:rPr>
              <a:t>Please use a section divider image that relates well with the subject of your presentation.</a:t>
            </a:r>
          </a:p>
          <a:p>
            <a:pPr>
              <a:lnSpc>
                <a:spcPct val="90000"/>
              </a:lnSpc>
              <a:spcAft>
                <a:spcPts val="1600"/>
              </a:spcAft>
            </a:pPr>
            <a:r>
              <a:rPr lang="en-US" sz="1500" dirty="0">
                <a:solidFill>
                  <a:prstClr val="black"/>
                </a:solidFill>
              </a:rPr>
              <a:t>To change your section image, go to [View] -&gt; [Slide Master] to delete and insert a new image.</a:t>
            </a:r>
          </a:p>
          <a:p>
            <a:pPr>
              <a:lnSpc>
                <a:spcPct val="90000"/>
              </a:lnSpc>
              <a:spcAft>
                <a:spcPts val="1600"/>
              </a:spcAft>
            </a:pPr>
            <a:r>
              <a:rPr lang="en-US" sz="1500" dirty="0">
                <a:solidFill>
                  <a:prstClr val="black"/>
                </a:solidFill>
              </a:rPr>
              <a:t>A collection of images specifically formatted for use as PPT title slides can be found </a:t>
            </a:r>
            <a:r>
              <a:rPr lang="en-US" sz="1500" dirty="0">
                <a:solidFill>
                  <a:prstClr val="black"/>
                </a:solidFill>
                <a:hlinkClick r:id="rId4"/>
              </a:rPr>
              <a:t>here</a:t>
            </a:r>
            <a:r>
              <a:rPr lang="en-US" sz="1500" dirty="0">
                <a:solidFill>
                  <a:prstClr val="black"/>
                </a:solidFill>
              </a:rPr>
              <a:t> in the HPE Brand Library, and cropped to fit.</a:t>
            </a:r>
          </a:p>
          <a:p>
            <a:pPr>
              <a:lnSpc>
                <a:spcPct val="90000"/>
              </a:lnSpc>
              <a:spcAft>
                <a:spcPts val="1600"/>
              </a:spcAft>
            </a:pPr>
            <a:r>
              <a:rPr lang="en-US" sz="1500" dirty="0">
                <a:solidFill>
                  <a:prstClr val="black"/>
                </a:solidFill>
              </a:rPr>
              <a:t>Please delete this box in the Slide Master after you update your title image.</a:t>
            </a:r>
          </a:p>
          <a:p>
            <a:pPr>
              <a:lnSpc>
                <a:spcPct val="90000"/>
              </a:lnSpc>
            </a:pPr>
            <a:endParaRPr lang="en-US" sz="1500" dirty="0" err="1">
              <a:solidFill>
                <a:prstClr val="white"/>
              </a:solidFill>
            </a:endParaRPr>
          </a:p>
        </p:txBody>
      </p:sp>
    </p:spTree>
    <p:extLst>
      <p:ext uri="{BB962C8B-B14F-4D97-AF65-F5344CB8AC3E}">
        <p14:creationId xmlns:p14="http://schemas.microsoft.com/office/powerpoint/2010/main" val="1753323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Green Frame Divider">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79648" y="6246014"/>
            <a:ext cx="954000" cy="274320"/>
          </a:xfrm>
          <a:prstGeom prst="rect">
            <a:avLst/>
          </a:prstGeom>
        </p:spPr>
      </p:pic>
      <p:sp>
        <p:nvSpPr>
          <p:cNvPr id="16" name="Title 1"/>
          <p:cNvSpPr>
            <a:spLocks noGrp="1"/>
          </p:cNvSpPr>
          <p:nvPr>
            <p:ph type="title" hasCustomPrompt="1"/>
          </p:nvPr>
        </p:nvSpPr>
        <p:spPr>
          <a:xfrm>
            <a:off x="288995" y="685800"/>
            <a:ext cx="8522208" cy="1957353"/>
          </a:xfrm>
        </p:spPr>
        <p:txBody>
          <a:bodyPr lIns="91440" tIns="91440" rIns="91440" bIns="91440" anchor="b" anchorCtr="0"/>
          <a:lstStyle>
            <a:lvl1pPr>
              <a:defRPr sz="3200" baseline="0"/>
            </a:lvl1pPr>
          </a:lstStyle>
          <a:p>
            <a:r>
              <a:rPr lang="en-US" dirty="0"/>
              <a:t>Click to add section header</a:t>
            </a:r>
          </a:p>
        </p:txBody>
      </p:sp>
      <p:sp>
        <p:nvSpPr>
          <p:cNvPr id="17" name="Text Placeholder 9"/>
          <p:cNvSpPr>
            <a:spLocks noGrp="1"/>
          </p:cNvSpPr>
          <p:nvPr>
            <p:ph type="body" sz="quarter" idx="14"/>
          </p:nvPr>
        </p:nvSpPr>
        <p:spPr>
          <a:xfrm>
            <a:off x="288994" y="2871000"/>
            <a:ext cx="8228011" cy="533400"/>
          </a:xfrm>
        </p:spPr>
        <p:txBody>
          <a:bodyPr lIns="91440" tIns="91440" rIns="91440" bIns="91440">
            <a:noAutofit/>
          </a:bodyPr>
          <a:lstStyle>
            <a:lvl1pPr marL="0" indent="0">
              <a:spcBef>
                <a:spcPts val="0"/>
              </a:spcBef>
              <a:buFontTx/>
              <a:buNone/>
              <a:defRPr sz="2600">
                <a:latin typeface="MetricHPE" panose="020B0503030202060203" pitchFamily="34" charset="0"/>
              </a:defRPr>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8" name="Rectangle 17"/>
          <p:cNvSpPr/>
          <p:nvPr userDrawn="1"/>
        </p:nvSpPr>
        <p:spPr>
          <a:xfrm>
            <a:off x="377894" y="2716146"/>
            <a:ext cx="8522208"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endParaRPr>
          </a:p>
        </p:txBody>
      </p:sp>
      <p:sp>
        <p:nvSpPr>
          <p:cNvPr id="2" name="Footer Placeholder 1"/>
          <p:cNvSpPr>
            <a:spLocks noGrp="1"/>
          </p:cNvSpPr>
          <p:nvPr>
            <p:ph type="ftr" sz="quarter" idx="15"/>
          </p:nvPr>
        </p:nvSpPr>
        <p:spPr/>
        <p:txBody>
          <a:bodyPr/>
          <a:lstStyle>
            <a:lvl1pPr>
              <a:defRPr>
                <a:latin typeface="MetricHPE" panose="020B0503030202060203" pitchFamily="34" charset="0"/>
              </a:defRPr>
            </a:lvl1pPr>
          </a:lstStyle>
          <a:p>
            <a:r>
              <a:rPr lang="en-US" dirty="0">
                <a:solidFill>
                  <a:srgbClr val="787871"/>
                </a:solidFill>
              </a:rPr>
              <a:t>CONFIDENTIAL | AUTHORIZED</a:t>
            </a:r>
          </a:p>
        </p:txBody>
      </p:sp>
      <p:sp>
        <p:nvSpPr>
          <p:cNvPr id="3" name="Slide Number Placeholder 2"/>
          <p:cNvSpPr>
            <a:spLocks noGrp="1"/>
          </p:cNvSpPr>
          <p:nvPr>
            <p:ph type="sldNum" sz="quarter" idx="16"/>
          </p:nvPr>
        </p:nvSpPr>
        <p:spPr/>
        <p:txBody>
          <a:bodyPr/>
          <a:lstStyle>
            <a:lvl1pPr>
              <a:defRPr>
                <a:latin typeface="MetricHPE" panose="020B0503030202060203" pitchFamily="34" charset="0"/>
              </a:defRPr>
            </a:lvl1pPr>
          </a:lstStyle>
          <a:p>
            <a:pPr defTabSz="1088421"/>
            <a:fld id="{104FC826-72BB-4AF1-BA01-A94F7396A7DC}" type="slidenum">
              <a:rPr lang="en-US" smtClean="0">
                <a:solidFill>
                  <a:srgbClr val="787871"/>
                </a:solidFill>
              </a:rPr>
              <a:pPr defTabSz="1088421"/>
              <a:t>‹#›</a:t>
            </a:fld>
            <a:endParaRPr lang="en-US" dirty="0">
              <a:solidFill>
                <a:srgbClr val="787871"/>
              </a:solidFill>
            </a:endParaRPr>
          </a:p>
        </p:txBody>
      </p:sp>
    </p:spTree>
    <p:extLst>
      <p:ext uri="{BB962C8B-B14F-4D97-AF65-F5344CB8AC3E}">
        <p14:creationId xmlns:p14="http://schemas.microsoft.com/office/powerpoint/2010/main" val="1123296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Purple Frame Divider">
    <p:spTree>
      <p:nvGrpSpPr>
        <p:cNvPr id="1" name=""/>
        <p:cNvGrpSpPr/>
        <p:nvPr/>
      </p:nvGrpSpPr>
      <p:grpSpPr>
        <a:xfrm>
          <a:off x="0" y="0"/>
          <a:ext cx="0" cy="0"/>
          <a:chOff x="0" y="0"/>
          <a:chExt cx="0" cy="0"/>
        </a:xfrm>
      </p:grpSpPr>
      <p:sp>
        <p:nvSpPr>
          <p:cNvPr id="16" name="Rectangle 15"/>
          <p:cNvSpPr/>
          <p:nvPr userDrawn="1"/>
        </p:nvSpPr>
        <p:spPr>
          <a:xfrm>
            <a:off x="377894" y="2716146"/>
            <a:ext cx="8522208" cy="5486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endParaRPr>
          </a:p>
        </p:txBody>
      </p:sp>
      <p:pic>
        <p:nvPicPr>
          <p:cNvPr id="20" name="Picture 19"/>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15"/>
          </p:nvPr>
        </p:nvSpPr>
        <p:spPr/>
        <p:txBody>
          <a:bodyPr/>
          <a:lstStyle>
            <a:lvl1pPr>
              <a:defRPr>
                <a:latin typeface="MetricHPE" panose="020B0503030202060203" pitchFamily="34" charset="0"/>
              </a:defRPr>
            </a:lvl1pPr>
          </a:lstStyle>
          <a:p>
            <a:r>
              <a:rPr lang="en-US" dirty="0">
                <a:solidFill>
                  <a:srgbClr val="787871"/>
                </a:solidFill>
              </a:rPr>
              <a:t>CONFIDENTIAL | AUTHORIZED</a:t>
            </a:r>
          </a:p>
        </p:txBody>
      </p:sp>
      <p:sp>
        <p:nvSpPr>
          <p:cNvPr id="3" name="Slide Number Placeholder 2"/>
          <p:cNvSpPr>
            <a:spLocks noGrp="1"/>
          </p:cNvSpPr>
          <p:nvPr>
            <p:ph type="sldNum" sz="quarter" idx="16"/>
          </p:nvPr>
        </p:nvSpPr>
        <p:spPr/>
        <p:txBody>
          <a:bodyPr/>
          <a:lstStyle>
            <a:lvl1pPr>
              <a:defRPr>
                <a:latin typeface="MetricHPE" panose="020B0503030202060203" pitchFamily="34" charset="0"/>
              </a:defRPr>
            </a:lvl1pPr>
          </a:lstStyle>
          <a:p>
            <a:pPr defTabSz="1088421"/>
            <a:fld id="{104FC826-72BB-4AF1-BA01-A94F7396A7DC}" type="slidenum">
              <a:rPr lang="en-US" smtClean="0">
                <a:solidFill>
                  <a:srgbClr val="787871"/>
                </a:solidFill>
              </a:rPr>
              <a:pPr defTabSz="1088421"/>
              <a:t>‹#›</a:t>
            </a:fld>
            <a:endParaRPr lang="en-US" dirty="0">
              <a:solidFill>
                <a:srgbClr val="787871"/>
              </a:solidFill>
            </a:endParaRPr>
          </a:p>
        </p:txBody>
      </p:sp>
      <p:sp>
        <p:nvSpPr>
          <p:cNvPr id="8" name="Title 1">
            <a:extLst>
              <a:ext uri="{FF2B5EF4-FFF2-40B4-BE49-F238E27FC236}">
                <a16:creationId xmlns:a16="http://schemas.microsoft.com/office/drawing/2014/main" id="{2CE5726B-4E9B-428F-B8BF-52038F1B0EF7}"/>
              </a:ext>
            </a:extLst>
          </p:cNvPr>
          <p:cNvSpPr>
            <a:spLocks noGrp="1"/>
          </p:cNvSpPr>
          <p:nvPr>
            <p:ph type="title" hasCustomPrompt="1"/>
          </p:nvPr>
        </p:nvSpPr>
        <p:spPr>
          <a:xfrm>
            <a:off x="288995" y="685800"/>
            <a:ext cx="8522208" cy="1957353"/>
          </a:xfrm>
        </p:spPr>
        <p:txBody>
          <a:bodyPr lIns="91440" tIns="91440" rIns="91440" bIns="91440" anchor="b" anchorCtr="0"/>
          <a:lstStyle>
            <a:lvl1pPr>
              <a:defRPr sz="3200" baseline="0"/>
            </a:lvl1pPr>
          </a:lstStyle>
          <a:p>
            <a:r>
              <a:rPr lang="en-US" dirty="0"/>
              <a:t>Click to add section header</a:t>
            </a:r>
          </a:p>
        </p:txBody>
      </p:sp>
      <p:sp>
        <p:nvSpPr>
          <p:cNvPr id="9" name="Text Placeholder 9">
            <a:extLst>
              <a:ext uri="{FF2B5EF4-FFF2-40B4-BE49-F238E27FC236}">
                <a16:creationId xmlns:a16="http://schemas.microsoft.com/office/drawing/2014/main" id="{CB607F37-173B-4A34-95FA-297523FEF616}"/>
              </a:ext>
            </a:extLst>
          </p:cNvPr>
          <p:cNvSpPr>
            <a:spLocks noGrp="1"/>
          </p:cNvSpPr>
          <p:nvPr>
            <p:ph type="body" sz="quarter" idx="14"/>
          </p:nvPr>
        </p:nvSpPr>
        <p:spPr>
          <a:xfrm>
            <a:off x="288994" y="2871000"/>
            <a:ext cx="8228011" cy="533400"/>
          </a:xfrm>
        </p:spPr>
        <p:txBody>
          <a:bodyPr lIns="91440" tIns="91440" rIns="91440" bIns="91440">
            <a:noAutofit/>
          </a:bodyPr>
          <a:lstStyle>
            <a:lvl1pPr marL="0" indent="0">
              <a:spcBef>
                <a:spcPts val="0"/>
              </a:spcBef>
              <a:buFontTx/>
              <a:buNone/>
              <a:defRPr sz="2600">
                <a:latin typeface="MetricHPE" panose="020B0503030202060203" pitchFamily="34" charset="0"/>
              </a:defRPr>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Tree>
    <p:extLst>
      <p:ext uri="{BB962C8B-B14F-4D97-AF65-F5344CB8AC3E}">
        <p14:creationId xmlns:p14="http://schemas.microsoft.com/office/powerpoint/2010/main" val="646849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late Turquoise Frame Divider">
    <p:spTree>
      <p:nvGrpSpPr>
        <p:cNvPr id="1" name=""/>
        <p:cNvGrpSpPr/>
        <p:nvPr/>
      </p:nvGrpSpPr>
      <p:grpSpPr>
        <a:xfrm>
          <a:off x="0" y="0"/>
          <a:ext cx="0" cy="0"/>
          <a:chOff x="0" y="0"/>
          <a:chExt cx="0" cy="0"/>
        </a:xfrm>
      </p:grpSpPr>
      <p:sp>
        <p:nvSpPr>
          <p:cNvPr id="16" name="Rectangle 15"/>
          <p:cNvSpPr/>
          <p:nvPr userDrawn="1"/>
        </p:nvSpPr>
        <p:spPr>
          <a:xfrm>
            <a:off x="377894" y="2716146"/>
            <a:ext cx="8522208" cy="54864"/>
          </a:xfrm>
          <a:prstGeom prst="rect">
            <a:avLst/>
          </a:prstGeom>
          <a:solidFill>
            <a:srgbClr val="32D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15"/>
          </p:nvPr>
        </p:nvSpPr>
        <p:spPr/>
        <p:txBody>
          <a:bodyPr/>
          <a:lstStyle>
            <a:lvl1pPr>
              <a:defRPr>
                <a:latin typeface="MetricHPE" panose="020B0503030202060203" pitchFamily="34" charset="0"/>
              </a:defRPr>
            </a:lvl1pPr>
          </a:lstStyle>
          <a:p>
            <a:r>
              <a:rPr lang="en-US" dirty="0">
                <a:solidFill>
                  <a:srgbClr val="787871"/>
                </a:solidFill>
              </a:rPr>
              <a:t>CONFIDENTIAL | AUTHORIZED</a:t>
            </a:r>
          </a:p>
        </p:txBody>
      </p:sp>
      <p:sp>
        <p:nvSpPr>
          <p:cNvPr id="3" name="Slide Number Placeholder 2"/>
          <p:cNvSpPr>
            <a:spLocks noGrp="1"/>
          </p:cNvSpPr>
          <p:nvPr>
            <p:ph type="sldNum" sz="quarter" idx="16"/>
          </p:nvPr>
        </p:nvSpPr>
        <p:spPr/>
        <p:txBody>
          <a:bodyPr/>
          <a:lstStyle>
            <a:lvl1pPr>
              <a:defRPr>
                <a:latin typeface="MetricHPE" panose="020B0503030202060203" pitchFamily="34" charset="0"/>
              </a:defRPr>
            </a:lvl1pPr>
          </a:lstStyle>
          <a:p>
            <a:pPr defTabSz="1088421"/>
            <a:fld id="{104FC826-72BB-4AF1-BA01-A94F7396A7DC}" type="slidenum">
              <a:rPr lang="en-US" smtClean="0">
                <a:solidFill>
                  <a:srgbClr val="787871"/>
                </a:solidFill>
              </a:rPr>
              <a:pPr defTabSz="1088421"/>
              <a:t>‹#›</a:t>
            </a:fld>
            <a:endParaRPr lang="en-US" dirty="0">
              <a:solidFill>
                <a:srgbClr val="787871"/>
              </a:solidFill>
            </a:endParaRPr>
          </a:p>
        </p:txBody>
      </p:sp>
      <p:sp>
        <p:nvSpPr>
          <p:cNvPr id="8" name="Title 1">
            <a:extLst>
              <a:ext uri="{FF2B5EF4-FFF2-40B4-BE49-F238E27FC236}">
                <a16:creationId xmlns:a16="http://schemas.microsoft.com/office/drawing/2014/main" id="{52C54A16-447D-4A74-9122-F46E4BC750F0}"/>
              </a:ext>
            </a:extLst>
          </p:cNvPr>
          <p:cNvSpPr>
            <a:spLocks noGrp="1"/>
          </p:cNvSpPr>
          <p:nvPr>
            <p:ph type="title" hasCustomPrompt="1"/>
          </p:nvPr>
        </p:nvSpPr>
        <p:spPr>
          <a:xfrm>
            <a:off x="288995" y="685800"/>
            <a:ext cx="8522208" cy="1957353"/>
          </a:xfrm>
        </p:spPr>
        <p:txBody>
          <a:bodyPr lIns="91440" tIns="91440" rIns="91440" bIns="91440" anchor="b" anchorCtr="0"/>
          <a:lstStyle>
            <a:lvl1pPr>
              <a:defRPr sz="3200" baseline="0"/>
            </a:lvl1pPr>
          </a:lstStyle>
          <a:p>
            <a:r>
              <a:rPr lang="en-US" dirty="0"/>
              <a:t>Click to add section header</a:t>
            </a:r>
          </a:p>
        </p:txBody>
      </p:sp>
      <p:sp>
        <p:nvSpPr>
          <p:cNvPr id="10" name="Text Placeholder 9">
            <a:extLst>
              <a:ext uri="{FF2B5EF4-FFF2-40B4-BE49-F238E27FC236}">
                <a16:creationId xmlns:a16="http://schemas.microsoft.com/office/drawing/2014/main" id="{1567728E-6D0A-492B-89E6-39E224462568}"/>
              </a:ext>
            </a:extLst>
          </p:cNvPr>
          <p:cNvSpPr>
            <a:spLocks noGrp="1"/>
          </p:cNvSpPr>
          <p:nvPr>
            <p:ph type="body" sz="quarter" idx="14"/>
          </p:nvPr>
        </p:nvSpPr>
        <p:spPr>
          <a:xfrm>
            <a:off x="288994" y="2871000"/>
            <a:ext cx="8228011" cy="533400"/>
          </a:xfrm>
        </p:spPr>
        <p:txBody>
          <a:bodyPr lIns="91440" tIns="91440" rIns="91440" bIns="91440">
            <a:noAutofit/>
          </a:bodyPr>
          <a:lstStyle>
            <a:lvl1pPr marL="0" indent="0">
              <a:spcBef>
                <a:spcPts val="0"/>
              </a:spcBef>
              <a:buFontTx/>
              <a:buNone/>
              <a:defRPr sz="2600">
                <a:latin typeface="MetricHPE" panose="020B0503030202060203" pitchFamily="34" charset="0"/>
              </a:defRPr>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Tree>
    <p:extLst>
      <p:ext uri="{BB962C8B-B14F-4D97-AF65-F5344CB8AC3E}">
        <p14:creationId xmlns:p14="http://schemas.microsoft.com/office/powerpoint/2010/main" val="1126959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late Orange Frame Divider">
    <p:spTree>
      <p:nvGrpSpPr>
        <p:cNvPr id="1" name=""/>
        <p:cNvGrpSpPr/>
        <p:nvPr/>
      </p:nvGrpSpPr>
      <p:grpSpPr>
        <a:xfrm>
          <a:off x="0" y="0"/>
          <a:ext cx="0" cy="0"/>
          <a:chOff x="0" y="0"/>
          <a:chExt cx="0" cy="0"/>
        </a:xfrm>
      </p:grpSpPr>
      <p:sp>
        <p:nvSpPr>
          <p:cNvPr id="16" name="Rectangle 15"/>
          <p:cNvSpPr/>
          <p:nvPr userDrawn="1"/>
        </p:nvSpPr>
        <p:spPr>
          <a:xfrm>
            <a:off x="377894" y="2716146"/>
            <a:ext cx="8522208" cy="548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15"/>
          </p:nvPr>
        </p:nvSpPr>
        <p:spPr/>
        <p:txBody>
          <a:bodyPr/>
          <a:lstStyle>
            <a:lvl1pPr>
              <a:defRPr>
                <a:latin typeface="MetricHPE" panose="020B0503030202060203" pitchFamily="34" charset="0"/>
              </a:defRPr>
            </a:lvl1pPr>
          </a:lstStyle>
          <a:p>
            <a:r>
              <a:rPr lang="en-US" dirty="0">
                <a:solidFill>
                  <a:srgbClr val="787871"/>
                </a:solidFill>
              </a:rPr>
              <a:t>CONFIDENTIAL | AUTHORIZED</a:t>
            </a:r>
          </a:p>
        </p:txBody>
      </p:sp>
      <p:sp>
        <p:nvSpPr>
          <p:cNvPr id="3" name="Slide Number Placeholder 2"/>
          <p:cNvSpPr>
            <a:spLocks noGrp="1"/>
          </p:cNvSpPr>
          <p:nvPr>
            <p:ph type="sldNum" sz="quarter" idx="16"/>
          </p:nvPr>
        </p:nvSpPr>
        <p:spPr/>
        <p:txBody>
          <a:bodyPr/>
          <a:lstStyle>
            <a:lvl1pPr>
              <a:defRPr>
                <a:latin typeface="MetricHPE" panose="020B0503030202060203" pitchFamily="34" charset="0"/>
              </a:defRPr>
            </a:lvl1pPr>
          </a:lstStyle>
          <a:p>
            <a:pPr defTabSz="1088421"/>
            <a:fld id="{104FC826-72BB-4AF1-BA01-A94F7396A7DC}" type="slidenum">
              <a:rPr lang="en-US" smtClean="0">
                <a:solidFill>
                  <a:srgbClr val="787871"/>
                </a:solidFill>
              </a:rPr>
              <a:pPr defTabSz="1088421"/>
              <a:t>‹#›</a:t>
            </a:fld>
            <a:endParaRPr lang="en-US" dirty="0">
              <a:solidFill>
                <a:srgbClr val="787871"/>
              </a:solidFill>
            </a:endParaRPr>
          </a:p>
        </p:txBody>
      </p:sp>
      <p:sp>
        <p:nvSpPr>
          <p:cNvPr id="8" name="Title 1">
            <a:extLst>
              <a:ext uri="{FF2B5EF4-FFF2-40B4-BE49-F238E27FC236}">
                <a16:creationId xmlns:a16="http://schemas.microsoft.com/office/drawing/2014/main" id="{10CC7B28-F85E-49B0-A5ED-82D39FF680D7}"/>
              </a:ext>
            </a:extLst>
          </p:cNvPr>
          <p:cNvSpPr>
            <a:spLocks noGrp="1"/>
          </p:cNvSpPr>
          <p:nvPr>
            <p:ph type="title" hasCustomPrompt="1"/>
          </p:nvPr>
        </p:nvSpPr>
        <p:spPr>
          <a:xfrm>
            <a:off x="288995" y="685800"/>
            <a:ext cx="8522208" cy="1957353"/>
          </a:xfrm>
        </p:spPr>
        <p:txBody>
          <a:bodyPr lIns="91440" tIns="91440" rIns="91440" bIns="91440" anchor="b" anchorCtr="0"/>
          <a:lstStyle>
            <a:lvl1pPr>
              <a:defRPr sz="3200" baseline="0"/>
            </a:lvl1pPr>
          </a:lstStyle>
          <a:p>
            <a:r>
              <a:rPr lang="en-US" dirty="0"/>
              <a:t>Click to add section header</a:t>
            </a:r>
          </a:p>
        </p:txBody>
      </p:sp>
      <p:sp>
        <p:nvSpPr>
          <p:cNvPr id="10" name="Text Placeholder 9">
            <a:extLst>
              <a:ext uri="{FF2B5EF4-FFF2-40B4-BE49-F238E27FC236}">
                <a16:creationId xmlns:a16="http://schemas.microsoft.com/office/drawing/2014/main" id="{A164B2CD-8FCB-4B30-B00B-A402E5693B84}"/>
              </a:ext>
            </a:extLst>
          </p:cNvPr>
          <p:cNvSpPr>
            <a:spLocks noGrp="1"/>
          </p:cNvSpPr>
          <p:nvPr>
            <p:ph type="body" sz="quarter" idx="14"/>
          </p:nvPr>
        </p:nvSpPr>
        <p:spPr>
          <a:xfrm>
            <a:off x="288994" y="2871000"/>
            <a:ext cx="8228011" cy="533400"/>
          </a:xfrm>
        </p:spPr>
        <p:txBody>
          <a:bodyPr lIns="91440" tIns="91440" rIns="91440" bIns="91440">
            <a:noAutofit/>
          </a:bodyPr>
          <a:lstStyle>
            <a:lvl1pPr marL="0" indent="0">
              <a:spcBef>
                <a:spcPts val="0"/>
              </a:spcBef>
              <a:buFontTx/>
              <a:buNone/>
              <a:defRPr sz="2600">
                <a:latin typeface="MetricHPE" panose="020B0503030202060203" pitchFamily="34" charset="0"/>
              </a:defRPr>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Tree>
    <p:extLst>
      <p:ext uri="{BB962C8B-B14F-4D97-AF65-F5344CB8AC3E}">
        <p14:creationId xmlns:p14="http://schemas.microsoft.com/office/powerpoint/2010/main" val="1377258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png"/><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5743" y="391852"/>
            <a:ext cx="11430000" cy="401362"/>
          </a:xfrm>
          <a:prstGeom prst="rect">
            <a:avLst/>
          </a:prstGeom>
          <a:ln w="57150">
            <a:noFill/>
            <a:miter lim="800000"/>
          </a:ln>
        </p:spPr>
        <p:txBody>
          <a:bodyPr vert="horz" lIns="91440" tIns="91440" rIns="91440" bIns="91440" rtlCol="0" anchor="ctr" anchorCtr="0">
            <a:noAutofit/>
          </a:bodyPr>
          <a:lstStyle/>
          <a:p>
            <a:r>
              <a:rPr lang="en-US"/>
              <a:t>Click to edit Master title style</a:t>
            </a:r>
            <a:endParaRPr dirty="0"/>
          </a:p>
        </p:txBody>
      </p:sp>
      <p:sp>
        <p:nvSpPr>
          <p:cNvPr id="3" name="Text Placeholder 2"/>
          <p:cNvSpPr>
            <a:spLocks noGrp="1"/>
          </p:cNvSpPr>
          <p:nvPr>
            <p:ph type="body" idx="1"/>
          </p:nvPr>
        </p:nvSpPr>
        <p:spPr>
          <a:xfrm>
            <a:off x="285909" y="998682"/>
            <a:ext cx="11429834" cy="4571999"/>
          </a:xfrm>
          <a:prstGeom prst="rect">
            <a:avLst/>
          </a:prstGeom>
          <a:ln w="57150">
            <a:noFill/>
            <a:miter lim="800000"/>
          </a:ln>
        </p:spPr>
        <p:txBody>
          <a:bodyPr vert="horz" lIns="91440" tIns="91440" rIns="91440"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Slide Number Placeholder 5"/>
          <p:cNvSpPr>
            <a:spLocks noGrp="1"/>
          </p:cNvSpPr>
          <p:nvPr>
            <p:ph type="sldNum" sz="quarter" idx="4"/>
          </p:nvPr>
        </p:nvSpPr>
        <p:spPr>
          <a:xfrm>
            <a:off x="11202856" y="6301811"/>
            <a:ext cx="684344" cy="365125"/>
          </a:xfrm>
          <a:prstGeom prst="rect">
            <a:avLst/>
          </a:prstGeom>
        </p:spPr>
        <p:txBody>
          <a:bodyPr vert="horz" lIns="91440" tIns="45720" rIns="91440" bIns="45720" rtlCol="0" anchor="ctr"/>
          <a:lstStyle>
            <a:lvl1pPr marL="205699" indent="-205699" algn="l">
              <a:lnSpc>
                <a:spcPct val="90000"/>
              </a:lnSpc>
              <a:buSzPct val="120000"/>
              <a:buFontTx/>
              <a:buBlip>
                <a:blip r:embed="rId39"/>
              </a:buBlip>
              <a:defRPr sz="2000" kern="1200" cap="all" normalizeH="0" baseline="10000">
                <a:solidFill>
                  <a:schemeClr val="bg2"/>
                </a:solidFill>
                <a:latin typeface="MetricHPE" panose="020B0503030202060203" pitchFamily="34" charset="0"/>
              </a:defRPr>
            </a:lvl1pPr>
          </a:lstStyle>
          <a:p>
            <a:pPr defTabSz="1088421"/>
            <a:fld id="{104FC826-72BB-4AF1-BA01-A94F7396A7DC}" type="slidenum">
              <a:rPr lang="en-US" smtClean="0">
                <a:solidFill>
                  <a:srgbClr val="787871"/>
                </a:solidFill>
              </a:rPr>
              <a:pPr defTabSz="1088421"/>
              <a:t>‹#›</a:t>
            </a:fld>
            <a:endParaRPr lang="en-US" dirty="0">
              <a:solidFill>
                <a:srgbClr val="787871"/>
              </a:solidFill>
            </a:endParaRPr>
          </a:p>
        </p:txBody>
      </p:sp>
      <p:sp>
        <p:nvSpPr>
          <p:cNvPr id="15" name="Footer Placeholder 4"/>
          <p:cNvSpPr>
            <a:spLocks noGrp="1"/>
          </p:cNvSpPr>
          <p:nvPr>
            <p:ph type="ftr" sz="quarter" idx="3"/>
          </p:nvPr>
        </p:nvSpPr>
        <p:spPr>
          <a:xfrm>
            <a:off x="7088056" y="6336077"/>
            <a:ext cx="4114800" cy="220717"/>
          </a:xfrm>
          <a:prstGeom prst="rect">
            <a:avLst/>
          </a:prstGeom>
        </p:spPr>
        <p:txBody>
          <a:bodyPr vert="horz" lIns="91440" tIns="45720" rIns="91440" bIns="45720" rtlCol="0" anchor="t"/>
          <a:lstStyle>
            <a:lvl1pPr algn="r">
              <a:lnSpc>
                <a:spcPct val="90000"/>
              </a:lnSpc>
              <a:defRPr sz="1200" cap="all" baseline="0">
                <a:solidFill>
                  <a:schemeClr val="bg2"/>
                </a:solidFill>
                <a:latin typeface="MetricHPE" panose="020B0503030202060203" pitchFamily="34" charset="0"/>
              </a:defRPr>
            </a:lvl1pPr>
          </a:lstStyle>
          <a:p>
            <a:r>
              <a:rPr lang="en-US" dirty="0">
                <a:solidFill>
                  <a:srgbClr val="787871"/>
                </a:solidFill>
              </a:rPr>
              <a:t>CONFIDENTIAL | AUTHORIZED</a:t>
            </a:r>
          </a:p>
        </p:txBody>
      </p:sp>
    </p:spTree>
    <p:extLst>
      <p:ext uri="{BB962C8B-B14F-4D97-AF65-F5344CB8AC3E}">
        <p14:creationId xmlns:p14="http://schemas.microsoft.com/office/powerpoint/2010/main" val="41307561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2800" b="0" kern="1200" cap="all" baseline="0">
          <a:solidFill>
            <a:schemeClr val="tx1"/>
          </a:solidFill>
          <a:latin typeface="MetricHPE Black" panose="020B0A03030202060203" pitchFamily="34" charset="0"/>
          <a:ea typeface="+mj-ea"/>
          <a:cs typeface="+mj-cs"/>
        </a:defRPr>
      </a:lvl1pPr>
    </p:titleStyle>
    <p:bodyStyle>
      <a:lvl1pPr marL="182880" indent="-182880" algn="l" defTabSz="914400" rtl="0" eaLnBrk="1" latinLnBrk="0" hangingPunct="1">
        <a:lnSpc>
          <a:spcPct val="90000"/>
        </a:lnSpc>
        <a:spcBef>
          <a:spcPts val="400"/>
        </a:spcBef>
        <a:buClrTx/>
        <a:buFont typeface="" panose="020B0303030202060203" pitchFamily="34" charset="0"/>
        <a:buChar char="•"/>
        <a:defRPr sz="2200" kern="1200">
          <a:solidFill>
            <a:schemeClr val="tx1"/>
          </a:solidFill>
          <a:latin typeface="MetricHPE" panose="020B0503030202060203" pitchFamily="34" charset="0"/>
          <a:ea typeface="+mn-ea"/>
          <a:cs typeface="+mn-cs"/>
        </a:defRPr>
      </a:lvl1pPr>
      <a:lvl2pPr marL="411480" indent="-182880" algn="l" defTabSz="914400" rtl="0" eaLnBrk="1" latinLnBrk="0" hangingPunct="1">
        <a:lnSpc>
          <a:spcPct val="90000"/>
        </a:lnSpc>
        <a:spcBef>
          <a:spcPts val="400"/>
        </a:spcBef>
        <a:buClrTx/>
        <a:buSzPct val="90000"/>
        <a:buFont typeface="" panose="020B0303030202060203" pitchFamily="34" charset="0"/>
        <a:buChar char="•"/>
        <a:defRPr sz="2000" kern="1200">
          <a:solidFill>
            <a:schemeClr val="tx1"/>
          </a:solidFill>
          <a:latin typeface="MetricHPE" panose="020B0503030202060203" pitchFamily="34" charset="0"/>
          <a:ea typeface="+mn-ea"/>
          <a:cs typeface="+mn-cs"/>
        </a:defRPr>
      </a:lvl2pPr>
      <a:lvl3pPr marL="548640" indent="-137160" algn="l" defTabSz="914400" rtl="0" eaLnBrk="1" latinLnBrk="0" hangingPunct="1">
        <a:lnSpc>
          <a:spcPct val="90000"/>
        </a:lnSpc>
        <a:spcBef>
          <a:spcPts val="400"/>
        </a:spcBef>
        <a:buClrTx/>
        <a:buFont typeface="" panose="020B0303030202060203" pitchFamily="34" charset="0"/>
        <a:buChar char="–"/>
        <a:defRPr sz="1800" kern="1200">
          <a:solidFill>
            <a:schemeClr val="tx1"/>
          </a:solidFill>
          <a:latin typeface="MetricHPE" panose="020B0503030202060203" pitchFamily="34" charset="0"/>
          <a:ea typeface="+mn-ea"/>
          <a:cs typeface="+mn-cs"/>
        </a:defRPr>
      </a:lvl3pPr>
      <a:lvl4pPr marL="731520" indent="-137160" algn="l" defTabSz="914400" rtl="0" eaLnBrk="1" latinLnBrk="0" hangingPunct="1">
        <a:lnSpc>
          <a:spcPct val="90000"/>
        </a:lnSpc>
        <a:spcBef>
          <a:spcPts val="400"/>
        </a:spcBef>
        <a:buClrTx/>
        <a:buFont typeface="" panose="020B0303030202060203" pitchFamily="34" charset="0"/>
        <a:buChar char="–"/>
        <a:defRPr sz="1600" kern="1200">
          <a:solidFill>
            <a:schemeClr val="tx1"/>
          </a:solidFill>
          <a:latin typeface="MetricHPE" panose="020B0503030202060203" pitchFamily="34" charset="0"/>
          <a:ea typeface="+mn-ea"/>
          <a:cs typeface="+mn-cs"/>
        </a:defRPr>
      </a:lvl4pPr>
      <a:lvl5pPr marL="868680" indent="-137160" algn="l" defTabSz="914400" rtl="0" eaLnBrk="1" latinLnBrk="0" hangingPunct="1">
        <a:lnSpc>
          <a:spcPct val="90000"/>
        </a:lnSpc>
        <a:spcBef>
          <a:spcPts val="400"/>
        </a:spcBef>
        <a:buClrTx/>
        <a:buFont typeface="" panose="020B0303030202060203" pitchFamily="34" charset="0"/>
        <a:buChar char="–"/>
        <a:defRPr sz="1600" kern="1200">
          <a:solidFill>
            <a:schemeClr val="tx1"/>
          </a:solidFill>
          <a:latin typeface="MetricHPE" panose="020B0503030202060203" pitchFamily="34" charset="0"/>
          <a:ea typeface="+mn-ea"/>
          <a:cs typeface="+mn-cs"/>
        </a:defRPr>
      </a:lvl5pPr>
      <a:lvl6pPr marL="1051560" indent="-137160" algn="l" defTabSz="914400" rtl="0" eaLnBrk="1" latinLnBrk="0" hangingPunct="1">
        <a:lnSpc>
          <a:spcPct val="90000"/>
        </a:lnSpc>
        <a:spcBef>
          <a:spcPts val="600"/>
        </a:spcBef>
        <a:buClrTx/>
        <a:buFont typeface="" panose="020B0303030202060203"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Tx/>
        <a:buFont typeface="" panose="020B0303030202060203"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Tx/>
        <a:buFont typeface="" panose="020B0303030202060203"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Tx/>
        <a:buFont typeface="" panose="020B0303030202060203" pitchFamily="34" charset="0"/>
        <a:buChar char="–"/>
        <a:defRPr sz="12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240">
          <p15:clr>
            <a:srgbClr val="F26B43"/>
          </p15:clr>
        </p15:guide>
        <p15:guide id="4" pos="7440">
          <p15:clr>
            <a:srgbClr val="F26B43"/>
          </p15:clr>
        </p15:guide>
        <p15:guide id="5" orient="horz" pos="432">
          <p15:clr>
            <a:srgbClr val="F26B43"/>
          </p15:clr>
        </p15:guide>
        <p15:guide id="6" orient="horz" pos="3840">
          <p15:clr>
            <a:srgbClr val="F26B43"/>
          </p15:clr>
        </p15:guide>
        <p15:guide id="7" orient="horz" pos="1440">
          <p15:clr>
            <a:srgbClr val="F26B43"/>
          </p15:clr>
        </p15:guide>
        <p15:guide id="8" orient="horz" pos="2880">
          <p15:clr>
            <a:srgbClr val="F26B43"/>
          </p15:clr>
        </p15:guide>
        <p15:guide id="9" pos="2568">
          <p15:clr>
            <a:srgbClr val="F26B43"/>
          </p15:clr>
        </p15:guide>
        <p15:guide id="10" pos="5112">
          <p15:clr>
            <a:srgbClr val="F26B43"/>
          </p15:clr>
        </p15:guide>
        <p15:guide id="11" orient="horz" pos="410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Isosceles Triangle 41"/>
          <p:cNvSpPr/>
          <p:nvPr/>
        </p:nvSpPr>
        <p:spPr bwMode="ltGray">
          <a:xfrm rot="5400000">
            <a:off x="6196838" y="1640622"/>
            <a:ext cx="4716058" cy="4223066"/>
          </a:xfrm>
          <a:prstGeom prst="triangle">
            <a:avLst/>
          </a:prstGeom>
          <a:solidFill>
            <a:schemeClr val="bg1">
              <a:lumMod val="65000"/>
            </a:schemeClr>
          </a:solidFill>
          <a:ln w="571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err="1">
              <a:solidFill>
                <a:schemeClr val="tx1"/>
              </a:solidFill>
            </a:endParaRPr>
          </a:p>
        </p:txBody>
      </p:sp>
      <p:sp>
        <p:nvSpPr>
          <p:cNvPr id="41" name="Isosceles Triangle 40"/>
          <p:cNvSpPr/>
          <p:nvPr/>
        </p:nvSpPr>
        <p:spPr bwMode="ltGray">
          <a:xfrm rot="5400000">
            <a:off x="1264842" y="1632954"/>
            <a:ext cx="4690954" cy="4263509"/>
          </a:xfrm>
          <a:prstGeom prst="triangle">
            <a:avLst>
              <a:gd name="adj" fmla="val 49798"/>
            </a:avLst>
          </a:prstGeom>
          <a:solidFill>
            <a:schemeClr val="bg1">
              <a:lumMod val="65000"/>
            </a:schemeClr>
          </a:solidFill>
          <a:ln w="571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err="1">
              <a:solidFill>
                <a:schemeClr val="tx1"/>
              </a:solidFill>
            </a:endParaRPr>
          </a:p>
        </p:txBody>
      </p:sp>
      <p:sp>
        <p:nvSpPr>
          <p:cNvPr id="3" name="Footer Placeholder 2"/>
          <p:cNvSpPr>
            <a:spLocks noGrp="1"/>
          </p:cNvSpPr>
          <p:nvPr>
            <p:ph type="ftr" sz="quarter" idx="19"/>
          </p:nvPr>
        </p:nvSpPr>
        <p:spPr/>
        <p:txBody>
          <a:bodyPr/>
          <a:lstStyle/>
          <a:p>
            <a:r>
              <a:rPr lang="en-US">
                <a:solidFill>
                  <a:srgbClr val="787871"/>
                </a:solidFill>
              </a:rPr>
              <a:t>CONFIDENTIAL | AUTHORIZED</a:t>
            </a:r>
            <a:endParaRPr lang="en-US" dirty="0">
              <a:solidFill>
                <a:srgbClr val="787871"/>
              </a:solidFill>
            </a:endParaRPr>
          </a:p>
        </p:txBody>
      </p:sp>
      <p:sp>
        <p:nvSpPr>
          <p:cNvPr id="4" name="Slide Number Placeholder 3"/>
          <p:cNvSpPr>
            <a:spLocks noGrp="1"/>
          </p:cNvSpPr>
          <p:nvPr>
            <p:ph type="sldNum" sz="quarter" idx="20"/>
          </p:nvPr>
        </p:nvSpPr>
        <p:spPr/>
        <p:txBody>
          <a:bodyPr/>
          <a:lstStyle/>
          <a:p>
            <a:pPr defTabSz="1088421"/>
            <a:fld id="{104FC826-72BB-4AF1-BA01-A94F7396A7DC}" type="slidenum">
              <a:rPr lang="en-US" smtClean="0">
                <a:solidFill>
                  <a:srgbClr val="787871"/>
                </a:solidFill>
              </a:rPr>
              <a:pPr defTabSz="1088421"/>
              <a:t>1</a:t>
            </a:fld>
            <a:endParaRPr lang="en-US" dirty="0">
              <a:solidFill>
                <a:srgbClr val="787871"/>
              </a:solidFill>
            </a:endParaRPr>
          </a:p>
        </p:txBody>
      </p:sp>
      <p:sp>
        <p:nvSpPr>
          <p:cNvPr id="5" name="Title 4"/>
          <p:cNvSpPr>
            <a:spLocks noGrp="1"/>
          </p:cNvSpPr>
          <p:nvPr>
            <p:ph type="title"/>
          </p:nvPr>
        </p:nvSpPr>
        <p:spPr/>
        <p:txBody>
          <a:bodyPr/>
          <a:lstStyle/>
          <a:p>
            <a:r>
              <a:rPr lang="en-US" dirty="0"/>
              <a:t>Monitoring Infrastructure</a:t>
            </a:r>
          </a:p>
        </p:txBody>
      </p:sp>
      <p:sp>
        <p:nvSpPr>
          <p:cNvPr id="10" name="TextBox 9"/>
          <p:cNvSpPr txBox="1"/>
          <p:nvPr/>
        </p:nvSpPr>
        <p:spPr>
          <a:xfrm>
            <a:off x="3006793" y="6229279"/>
            <a:ext cx="5271766" cy="378565"/>
          </a:xfrm>
          <a:prstGeom prst="rect">
            <a:avLst/>
          </a:prstGeom>
          <a:noFill/>
          <a:ln w="57150">
            <a:noFill/>
            <a:miter lim="800000"/>
          </a:ln>
        </p:spPr>
        <p:txBody>
          <a:bodyPr wrap="square" lIns="91440" tIns="91440" rIns="91440" bIns="91440" rtlCol="0">
            <a:spAutoFit/>
          </a:bodyPr>
          <a:lstStyle/>
          <a:p>
            <a:pPr>
              <a:lnSpc>
                <a:spcPct val="90000"/>
              </a:lnSpc>
              <a:spcBef>
                <a:spcPts val="400"/>
              </a:spcBef>
            </a:pPr>
            <a:r>
              <a:rPr lang="en-US" sz="1400" dirty="0"/>
              <a:t>Source: https://hpedia.osp.hpe.com/wiki/HPCM/Slingshot-Monitoring</a:t>
            </a:r>
          </a:p>
        </p:txBody>
      </p:sp>
      <p:sp>
        <p:nvSpPr>
          <p:cNvPr id="20" name="Rectangle 19"/>
          <p:cNvSpPr/>
          <p:nvPr/>
        </p:nvSpPr>
        <p:spPr bwMode="ltGray">
          <a:xfrm>
            <a:off x="4093535" y="1470766"/>
            <a:ext cx="1626781" cy="4245631"/>
          </a:xfrm>
          <a:prstGeom prst="rect">
            <a:avLst/>
          </a:prstGeom>
          <a:solidFill>
            <a:schemeClr val="accent6">
              <a:lumMod val="20000"/>
              <a:lumOff val="80000"/>
              <a:alpha val="91000"/>
            </a:schemeClr>
          </a:solidFill>
          <a:ln w="57150">
            <a:solidFill>
              <a:schemeClr val="accent6">
                <a:lumMod val="20000"/>
                <a:lumOff val="80000"/>
                <a:alpha val="91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err="1">
              <a:solidFill>
                <a:schemeClr val="tx1"/>
              </a:solidFill>
            </a:endParaRPr>
          </a:p>
        </p:txBody>
      </p:sp>
      <p:sp>
        <p:nvSpPr>
          <p:cNvPr id="21" name="TextBox 20"/>
          <p:cNvSpPr txBox="1"/>
          <p:nvPr/>
        </p:nvSpPr>
        <p:spPr>
          <a:xfrm>
            <a:off x="4136064" y="1456433"/>
            <a:ext cx="1541721" cy="433965"/>
          </a:xfrm>
          <a:prstGeom prst="rect">
            <a:avLst/>
          </a:prstGeom>
          <a:noFill/>
          <a:ln w="57150">
            <a:noFill/>
            <a:miter lim="800000"/>
          </a:ln>
        </p:spPr>
        <p:txBody>
          <a:bodyPr wrap="square" lIns="91440" tIns="91440" rIns="91440" bIns="91440" rtlCol="0">
            <a:spAutoFit/>
          </a:bodyPr>
          <a:lstStyle/>
          <a:p>
            <a:pPr algn="l">
              <a:lnSpc>
                <a:spcPct val="90000"/>
              </a:lnSpc>
              <a:spcBef>
                <a:spcPts val="400"/>
              </a:spcBef>
            </a:pPr>
            <a:r>
              <a:rPr lang="en-US" dirty="0"/>
              <a:t>Data Pipeline</a:t>
            </a:r>
          </a:p>
        </p:txBody>
      </p:sp>
      <p:sp>
        <p:nvSpPr>
          <p:cNvPr id="22" name="Rectangle 21"/>
          <p:cNvSpPr/>
          <p:nvPr/>
        </p:nvSpPr>
        <p:spPr bwMode="ltGray">
          <a:xfrm>
            <a:off x="5252484" y="2213583"/>
            <a:ext cx="329610" cy="3127352"/>
          </a:xfrm>
          <a:prstGeom prst="rect">
            <a:avLst/>
          </a:prstGeom>
          <a:solidFill>
            <a:srgbClr val="FFC000"/>
          </a:solidFill>
          <a:ln w="57150">
            <a:solidFill>
              <a:srgbClr val="FFC000"/>
            </a:solidFill>
          </a:ln>
          <a:effectLst>
            <a:outerShdw blurRad="50800" dist="38100" algn="l" rotWithShape="0">
              <a:prstClr val="black">
                <a:alpha val="40000"/>
              </a:prstClr>
            </a:outerShd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dirty="0" err="1">
                <a:solidFill>
                  <a:schemeClr val="tx1"/>
                </a:solidFill>
              </a:rPr>
              <a:t>kafka</a:t>
            </a:r>
            <a:endParaRPr lang="en-US" dirty="0">
              <a:solidFill>
                <a:schemeClr val="tx1"/>
              </a:solidFill>
            </a:endParaRPr>
          </a:p>
        </p:txBody>
      </p:sp>
      <p:sp>
        <p:nvSpPr>
          <p:cNvPr id="23" name="Rectangle 22"/>
          <p:cNvSpPr/>
          <p:nvPr/>
        </p:nvSpPr>
        <p:spPr bwMode="ltGray">
          <a:xfrm>
            <a:off x="4221612" y="3406838"/>
            <a:ext cx="744279" cy="493576"/>
          </a:xfrm>
          <a:prstGeom prst="rect">
            <a:avLst/>
          </a:prstGeom>
          <a:solidFill>
            <a:schemeClr val="accent6">
              <a:lumMod val="60000"/>
              <a:lumOff val="40000"/>
            </a:schemeClr>
          </a:solidFill>
          <a:ln w="57150">
            <a:solidFill>
              <a:schemeClr val="accent6">
                <a:lumMod val="60000"/>
                <a:lumOff val="4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1400" dirty="0" err="1">
                <a:solidFill>
                  <a:schemeClr val="tx1"/>
                </a:solidFill>
              </a:rPr>
              <a:t>remlog</a:t>
            </a:r>
            <a:r>
              <a:rPr lang="en-US" sz="1400" dirty="0">
                <a:solidFill>
                  <a:schemeClr val="tx1"/>
                </a:solidFill>
              </a:rPr>
              <a:t>-collect</a:t>
            </a:r>
          </a:p>
        </p:txBody>
      </p:sp>
      <p:sp>
        <p:nvSpPr>
          <p:cNvPr id="24" name="Rectangle 23"/>
          <p:cNvSpPr/>
          <p:nvPr/>
        </p:nvSpPr>
        <p:spPr bwMode="ltGray">
          <a:xfrm>
            <a:off x="4221612" y="4154687"/>
            <a:ext cx="744279" cy="493576"/>
          </a:xfrm>
          <a:prstGeom prst="rect">
            <a:avLst/>
          </a:prstGeom>
          <a:solidFill>
            <a:schemeClr val="accent6">
              <a:lumMod val="60000"/>
              <a:lumOff val="40000"/>
            </a:schemeClr>
          </a:solidFill>
          <a:ln w="57150">
            <a:solidFill>
              <a:schemeClr val="accent6">
                <a:lumMod val="60000"/>
                <a:lumOff val="4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1400" dirty="0" err="1">
                <a:solidFill>
                  <a:schemeClr val="tx1"/>
                </a:solidFill>
              </a:rPr>
              <a:t>pcim</a:t>
            </a:r>
            <a:endParaRPr lang="en-US" sz="1400" dirty="0">
              <a:solidFill>
                <a:schemeClr val="tx1"/>
              </a:solidFill>
            </a:endParaRPr>
          </a:p>
        </p:txBody>
      </p:sp>
      <p:sp>
        <p:nvSpPr>
          <p:cNvPr id="25" name="Rectangle 24"/>
          <p:cNvSpPr/>
          <p:nvPr/>
        </p:nvSpPr>
        <p:spPr bwMode="ltGray">
          <a:xfrm>
            <a:off x="4136064" y="4863758"/>
            <a:ext cx="1004777" cy="505683"/>
          </a:xfrm>
          <a:prstGeom prst="rect">
            <a:avLst/>
          </a:prstGeom>
          <a:solidFill>
            <a:schemeClr val="accent6">
              <a:lumMod val="60000"/>
              <a:lumOff val="40000"/>
            </a:schemeClr>
          </a:solidFill>
          <a:ln w="57150">
            <a:solidFill>
              <a:schemeClr val="accent6">
                <a:lumMod val="60000"/>
                <a:lumOff val="4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1400" dirty="0" err="1">
                <a:solidFill>
                  <a:schemeClr val="tx1"/>
                </a:solidFill>
              </a:rPr>
              <a:t>journalbeat</a:t>
            </a:r>
            <a:endParaRPr lang="en-US" sz="1400" dirty="0">
              <a:solidFill>
                <a:schemeClr val="tx1"/>
              </a:solidFill>
            </a:endParaRPr>
          </a:p>
        </p:txBody>
      </p:sp>
      <p:sp>
        <p:nvSpPr>
          <p:cNvPr id="26" name="Rectangle 25"/>
          <p:cNvSpPr/>
          <p:nvPr/>
        </p:nvSpPr>
        <p:spPr bwMode="ltGray">
          <a:xfrm>
            <a:off x="6379540" y="1442619"/>
            <a:ext cx="1626781" cy="4245631"/>
          </a:xfrm>
          <a:prstGeom prst="rect">
            <a:avLst/>
          </a:prstGeom>
          <a:solidFill>
            <a:srgbClr val="00B050"/>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err="1">
              <a:solidFill>
                <a:schemeClr val="tx1"/>
              </a:solidFill>
            </a:endParaRPr>
          </a:p>
        </p:txBody>
      </p:sp>
      <p:sp>
        <p:nvSpPr>
          <p:cNvPr id="27" name="TextBox 26"/>
          <p:cNvSpPr txBox="1"/>
          <p:nvPr/>
        </p:nvSpPr>
        <p:spPr>
          <a:xfrm>
            <a:off x="6443334" y="1422991"/>
            <a:ext cx="1541721" cy="683264"/>
          </a:xfrm>
          <a:prstGeom prst="rect">
            <a:avLst/>
          </a:prstGeom>
          <a:noFill/>
          <a:ln w="57150">
            <a:noFill/>
            <a:miter lim="800000"/>
          </a:ln>
        </p:spPr>
        <p:txBody>
          <a:bodyPr wrap="square" lIns="91440" tIns="91440" rIns="91440" bIns="91440" rtlCol="0">
            <a:spAutoFit/>
          </a:bodyPr>
          <a:lstStyle/>
          <a:p>
            <a:pPr algn="l">
              <a:lnSpc>
                <a:spcPct val="90000"/>
              </a:lnSpc>
              <a:spcBef>
                <a:spcPts val="400"/>
              </a:spcBef>
            </a:pPr>
            <a:r>
              <a:rPr lang="en-US" dirty="0"/>
              <a:t>Persistent Storage</a:t>
            </a:r>
          </a:p>
        </p:txBody>
      </p:sp>
      <p:sp>
        <p:nvSpPr>
          <p:cNvPr id="28" name="Rounded Rectangle 27"/>
          <p:cNvSpPr/>
          <p:nvPr/>
        </p:nvSpPr>
        <p:spPr bwMode="ltGray">
          <a:xfrm>
            <a:off x="6443334" y="2151974"/>
            <a:ext cx="1446028" cy="569104"/>
          </a:xfrm>
          <a:prstGeom prst="roundRect">
            <a:avLst/>
          </a:prstGeom>
          <a:solidFill>
            <a:srgbClr val="7030A0"/>
          </a:solid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dirty="0" err="1">
                <a:solidFill>
                  <a:schemeClr val="tx1"/>
                </a:solidFill>
              </a:rPr>
              <a:t>elasticsearch</a:t>
            </a:r>
            <a:endParaRPr lang="en-US" sz="2000" dirty="0">
              <a:solidFill>
                <a:schemeClr val="tx1"/>
              </a:solidFill>
            </a:endParaRPr>
          </a:p>
        </p:txBody>
      </p:sp>
      <p:sp>
        <p:nvSpPr>
          <p:cNvPr id="29" name="Rounded Rectangle 28"/>
          <p:cNvSpPr/>
          <p:nvPr/>
        </p:nvSpPr>
        <p:spPr bwMode="ltGray">
          <a:xfrm>
            <a:off x="6469916" y="2993527"/>
            <a:ext cx="1446028" cy="467181"/>
          </a:xfrm>
          <a:prstGeom prst="roundRect">
            <a:avLst/>
          </a:prstGeom>
          <a:solidFill>
            <a:srgbClr val="0070C0"/>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dirty="0" err="1">
                <a:solidFill>
                  <a:schemeClr val="tx1"/>
                </a:solidFill>
              </a:rPr>
              <a:t>PostGreSQL</a:t>
            </a:r>
            <a:endParaRPr lang="en-US" sz="2000" dirty="0">
              <a:solidFill>
                <a:schemeClr val="tx1"/>
              </a:solidFill>
            </a:endParaRPr>
          </a:p>
        </p:txBody>
      </p:sp>
      <p:sp>
        <p:nvSpPr>
          <p:cNvPr id="32" name="TextBox 31"/>
          <p:cNvSpPr txBox="1"/>
          <p:nvPr/>
        </p:nvSpPr>
        <p:spPr>
          <a:xfrm>
            <a:off x="4922879" y="901417"/>
            <a:ext cx="2243469" cy="433965"/>
          </a:xfrm>
          <a:prstGeom prst="rect">
            <a:avLst/>
          </a:prstGeom>
          <a:noFill/>
          <a:ln w="57150">
            <a:noFill/>
            <a:miter lim="800000"/>
          </a:ln>
        </p:spPr>
        <p:txBody>
          <a:bodyPr wrap="square" lIns="91440" tIns="91440" rIns="91440" bIns="91440" rtlCol="0">
            <a:spAutoFit/>
          </a:bodyPr>
          <a:lstStyle/>
          <a:p>
            <a:pPr algn="ctr">
              <a:lnSpc>
                <a:spcPct val="90000"/>
              </a:lnSpc>
              <a:spcBef>
                <a:spcPts val="400"/>
              </a:spcBef>
            </a:pPr>
            <a:r>
              <a:rPr lang="en-US" dirty="0"/>
              <a:t>Monitoring Framework</a:t>
            </a:r>
          </a:p>
        </p:txBody>
      </p:sp>
      <p:sp>
        <p:nvSpPr>
          <p:cNvPr id="33" name="TextBox 32"/>
          <p:cNvSpPr txBox="1"/>
          <p:nvPr/>
        </p:nvSpPr>
        <p:spPr>
          <a:xfrm>
            <a:off x="9150773" y="948283"/>
            <a:ext cx="2243469" cy="433965"/>
          </a:xfrm>
          <a:prstGeom prst="rect">
            <a:avLst/>
          </a:prstGeom>
          <a:noFill/>
          <a:ln w="57150">
            <a:noFill/>
            <a:miter lim="800000"/>
          </a:ln>
        </p:spPr>
        <p:txBody>
          <a:bodyPr wrap="square" lIns="91440" tIns="91440" rIns="91440" bIns="91440" rtlCol="0">
            <a:spAutoFit/>
          </a:bodyPr>
          <a:lstStyle/>
          <a:p>
            <a:pPr algn="ctr">
              <a:lnSpc>
                <a:spcPct val="90000"/>
              </a:lnSpc>
              <a:spcBef>
                <a:spcPts val="400"/>
              </a:spcBef>
            </a:pPr>
            <a:r>
              <a:rPr lang="en-US" dirty="0"/>
              <a:t>User Interfaces</a:t>
            </a:r>
          </a:p>
        </p:txBody>
      </p:sp>
      <p:sp>
        <p:nvSpPr>
          <p:cNvPr id="34" name="Rectangle 33"/>
          <p:cNvSpPr/>
          <p:nvPr/>
        </p:nvSpPr>
        <p:spPr bwMode="ltGray">
          <a:xfrm>
            <a:off x="9675628" y="1617256"/>
            <a:ext cx="1435395" cy="577706"/>
          </a:xfrm>
          <a:prstGeom prst="rect">
            <a:avLst/>
          </a:prstGeom>
          <a:solidFill>
            <a:srgbClr val="002060"/>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dirty="0">
                <a:solidFill>
                  <a:schemeClr val="bg1"/>
                </a:solidFill>
              </a:rPr>
              <a:t>CLI</a:t>
            </a:r>
          </a:p>
        </p:txBody>
      </p:sp>
      <p:sp>
        <p:nvSpPr>
          <p:cNvPr id="35" name="Rectangle 34"/>
          <p:cNvSpPr/>
          <p:nvPr/>
        </p:nvSpPr>
        <p:spPr bwMode="ltGray">
          <a:xfrm>
            <a:off x="9675625" y="2390160"/>
            <a:ext cx="1435395" cy="577706"/>
          </a:xfrm>
          <a:prstGeom prst="rect">
            <a:avLst/>
          </a:prstGeom>
          <a:solidFill>
            <a:schemeClr val="tx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dirty="0" err="1">
                <a:solidFill>
                  <a:schemeClr val="bg1"/>
                </a:solidFill>
              </a:rPr>
              <a:t>Grafana</a:t>
            </a:r>
            <a:endParaRPr lang="en-US" dirty="0">
              <a:solidFill>
                <a:schemeClr val="bg1"/>
              </a:solidFill>
            </a:endParaRPr>
          </a:p>
        </p:txBody>
      </p:sp>
      <p:sp>
        <p:nvSpPr>
          <p:cNvPr id="36" name="Rectangle 35"/>
          <p:cNvSpPr/>
          <p:nvPr/>
        </p:nvSpPr>
        <p:spPr bwMode="ltGray">
          <a:xfrm>
            <a:off x="9675625" y="3185582"/>
            <a:ext cx="1435395" cy="577706"/>
          </a:xfrm>
          <a:prstGeom prst="rect">
            <a:avLst/>
          </a:prstGeom>
          <a:solidFill>
            <a:srgbClr val="7030A0"/>
          </a:solid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dirty="0" err="1">
                <a:solidFill>
                  <a:schemeClr val="bg1"/>
                </a:solidFill>
              </a:rPr>
              <a:t>Kibana</a:t>
            </a:r>
            <a:endParaRPr lang="en-US" dirty="0">
              <a:solidFill>
                <a:schemeClr val="bg1"/>
              </a:solidFill>
            </a:endParaRPr>
          </a:p>
        </p:txBody>
      </p:sp>
      <p:sp>
        <p:nvSpPr>
          <p:cNvPr id="37" name="Rectangle 36"/>
          <p:cNvSpPr/>
          <p:nvPr/>
        </p:nvSpPr>
        <p:spPr bwMode="ltGray">
          <a:xfrm>
            <a:off x="9675625" y="4031048"/>
            <a:ext cx="1435395" cy="577706"/>
          </a:xfrm>
          <a:prstGeom prst="rect">
            <a:avLst/>
          </a:prstGeom>
          <a:solidFill>
            <a:schemeClr val="tx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dirty="0">
                <a:solidFill>
                  <a:schemeClr val="bg1"/>
                </a:solidFill>
              </a:rPr>
              <a:t>Prometheus</a:t>
            </a:r>
          </a:p>
        </p:txBody>
      </p:sp>
      <p:sp>
        <p:nvSpPr>
          <p:cNvPr id="43" name="Rounded Rectangle 42"/>
          <p:cNvSpPr/>
          <p:nvPr/>
        </p:nvSpPr>
        <p:spPr bwMode="ltGray">
          <a:xfrm>
            <a:off x="6469916" y="4956151"/>
            <a:ext cx="1446028" cy="506694"/>
          </a:xfrm>
          <a:prstGeom prst="roundRect">
            <a:avLst/>
          </a:prstGeom>
          <a:solidFill>
            <a:schemeClr val="accent2">
              <a:lumMod val="60000"/>
              <a:lumOff val="40000"/>
            </a:schemeClr>
          </a:solidFill>
          <a:ln w="571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dirty="0" err="1">
                <a:solidFill>
                  <a:schemeClr val="tx1"/>
                </a:solidFill>
              </a:rPr>
              <a:t>TimescaleDB</a:t>
            </a:r>
            <a:endParaRPr lang="en-US" sz="2000" dirty="0">
              <a:solidFill>
                <a:schemeClr val="tx1"/>
              </a:solidFill>
            </a:endParaRPr>
          </a:p>
        </p:txBody>
      </p:sp>
      <p:sp>
        <p:nvSpPr>
          <p:cNvPr id="47" name="Rectangle 46"/>
          <p:cNvSpPr/>
          <p:nvPr/>
        </p:nvSpPr>
        <p:spPr bwMode="ltGray">
          <a:xfrm>
            <a:off x="4237073" y="2721078"/>
            <a:ext cx="818708" cy="493576"/>
          </a:xfrm>
          <a:prstGeom prst="rect">
            <a:avLst/>
          </a:prstGeom>
          <a:solidFill>
            <a:schemeClr val="accent6">
              <a:lumMod val="60000"/>
              <a:lumOff val="40000"/>
            </a:schemeClr>
          </a:solidFill>
          <a:ln w="57150">
            <a:solidFill>
              <a:schemeClr val="accent6">
                <a:lumMod val="60000"/>
                <a:lumOff val="4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1400" dirty="0" err="1">
                <a:solidFill>
                  <a:schemeClr val="tx1"/>
                </a:solidFill>
              </a:rPr>
              <a:t>subsmon</a:t>
            </a:r>
            <a:endParaRPr lang="en-US" sz="1400" dirty="0">
              <a:solidFill>
                <a:schemeClr val="tx1"/>
              </a:solidFill>
            </a:endParaRPr>
          </a:p>
        </p:txBody>
      </p:sp>
      <p:sp>
        <p:nvSpPr>
          <p:cNvPr id="48" name="Rectangle 47"/>
          <p:cNvSpPr/>
          <p:nvPr/>
        </p:nvSpPr>
        <p:spPr bwMode="ltGray">
          <a:xfrm>
            <a:off x="4209771" y="2056234"/>
            <a:ext cx="818708" cy="493576"/>
          </a:xfrm>
          <a:prstGeom prst="rect">
            <a:avLst/>
          </a:prstGeom>
          <a:solidFill>
            <a:schemeClr val="accent6">
              <a:lumMod val="60000"/>
              <a:lumOff val="40000"/>
            </a:schemeClr>
          </a:solidFill>
          <a:ln w="57150">
            <a:solidFill>
              <a:schemeClr val="accent6">
                <a:lumMod val="60000"/>
                <a:lumOff val="4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1400" dirty="0" err="1">
                <a:solidFill>
                  <a:schemeClr val="tx1"/>
                </a:solidFill>
              </a:rPr>
              <a:t>mqtt</a:t>
            </a:r>
            <a:endParaRPr lang="en-US" sz="1400" dirty="0">
              <a:solidFill>
                <a:schemeClr val="tx1"/>
              </a:solidFill>
            </a:endParaRPr>
          </a:p>
        </p:txBody>
      </p:sp>
      <p:sp>
        <p:nvSpPr>
          <p:cNvPr id="49" name="Rectangle 48"/>
          <p:cNvSpPr/>
          <p:nvPr/>
        </p:nvSpPr>
        <p:spPr bwMode="ltGray">
          <a:xfrm>
            <a:off x="9675625" y="4956151"/>
            <a:ext cx="1435395" cy="577706"/>
          </a:xfrm>
          <a:prstGeom prst="rect">
            <a:avLst/>
          </a:prstGeom>
          <a:solidFill>
            <a:srgbClr val="002060"/>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dirty="0" err="1">
                <a:solidFill>
                  <a:schemeClr val="bg1"/>
                </a:solidFill>
              </a:rPr>
              <a:t>Alertmanager</a:t>
            </a:r>
            <a:endParaRPr lang="en-US" dirty="0">
              <a:solidFill>
                <a:schemeClr val="bg1"/>
              </a:solidFill>
            </a:endParaRPr>
          </a:p>
        </p:txBody>
      </p:sp>
      <p:grpSp>
        <p:nvGrpSpPr>
          <p:cNvPr id="2" name="Group 1"/>
          <p:cNvGrpSpPr/>
          <p:nvPr/>
        </p:nvGrpSpPr>
        <p:grpSpPr>
          <a:xfrm>
            <a:off x="680484" y="903880"/>
            <a:ext cx="2294960" cy="5130743"/>
            <a:chOff x="680484" y="903880"/>
            <a:chExt cx="2294960" cy="5130743"/>
          </a:xfrm>
        </p:grpSpPr>
        <p:sp>
          <p:nvSpPr>
            <p:cNvPr id="8" name="Rounded Rectangle 7"/>
            <p:cNvSpPr/>
            <p:nvPr/>
          </p:nvSpPr>
          <p:spPr bwMode="ltGray">
            <a:xfrm>
              <a:off x="680484" y="1461091"/>
              <a:ext cx="2243469" cy="404037"/>
            </a:xfrm>
            <a:prstGeom prst="roundRect">
              <a:avLst/>
            </a:prstGeom>
            <a:solidFill>
              <a:schemeClr val="accent1">
                <a:lumMod val="75000"/>
              </a:schemeClr>
            </a:solid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1400" dirty="0">
                  <a:solidFill>
                    <a:schemeClr val="bg1"/>
                  </a:solidFill>
                </a:rPr>
                <a:t>WLM – PBS Pro and SLURM</a:t>
              </a:r>
            </a:p>
            <a:p>
              <a:pPr algn="ctr"/>
              <a:r>
                <a:rPr lang="en-US" sz="1400" dirty="0">
                  <a:solidFill>
                    <a:schemeClr val="bg1"/>
                  </a:solidFill>
                </a:rPr>
                <a:t>Event and Telemetry</a:t>
              </a:r>
            </a:p>
          </p:txBody>
        </p:sp>
        <p:sp>
          <p:nvSpPr>
            <p:cNvPr id="9" name="Rounded Rectangle 8"/>
            <p:cNvSpPr/>
            <p:nvPr/>
          </p:nvSpPr>
          <p:spPr bwMode="ltGray">
            <a:xfrm>
              <a:off x="705289" y="1954844"/>
              <a:ext cx="2243469" cy="404037"/>
            </a:xfrm>
            <a:prstGeom prst="roundRect">
              <a:avLst/>
            </a:prstGeom>
            <a:solidFill>
              <a:schemeClr val="accent1">
                <a:lumMod val="75000"/>
              </a:schemeClr>
            </a:solid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1400" dirty="0">
                  <a:solidFill>
                    <a:schemeClr val="bg1"/>
                  </a:solidFill>
                </a:rPr>
                <a:t>Fabric – Slingshot &amp; IB </a:t>
              </a:r>
            </a:p>
            <a:p>
              <a:pPr algn="ctr"/>
              <a:r>
                <a:rPr lang="en-US" sz="1400" dirty="0">
                  <a:solidFill>
                    <a:schemeClr val="bg1"/>
                  </a:solidFill>
                </a:rPr>
                <a:t>Event and Telemetry</a:t>
              </a:r>
            </a:p>
          </p:txBody>
        </p:sp>
        <p:sp>
          <p:nvSpPr>
            <p:cNvPr id="11" name="Rounded Rectangle 10"/>
            <p:cNvSpPr/>
            <p:nvPr/>
          </p:nvSpPr>
          <p:spPr bwMode="ltGray">
            <a:xfrm>
              <a:off x="726554" y="2465206"/>
              <a:ext cx="2243469" cy="517448"/>
            </a:xfrm>
            <a:prstGeom prst="roundRect">
              <a:avLst/>
            </a:prstGeom>
            <a:solidFill>
              <a:schemeClr val="accent1">
                <a:lumMod val="75000"/>
              </a:schemeClr>
            </a:solid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1400" dirty="0">
                  <a:solidFill>
                    <a:schemeClr val="bg1"/>
                  </a:solidFill>
                </a:rPr>
                <a:t>Cray EX and Apollo Cabinets</a:t>
              </a:r>
            </a:p>
            <a:p>
              <a:pPr algn="ctr"/>
              <a:r>
                <a:rPr lang="en-US" sz="1400" dirty="0">
                  <a:solidFill>
                    <a:schemeClr val="bg1"/>
                  </a:solidFill>
                </a:rPr>
                <a:t>Redfish End points and Sensor Data</a:t>
              </a:r>
            </a:p>
          </p:txBody>
        </p:sp>
        <p:sp>
          <p:nvSpPr>
            <p:cNvPr id="12" name="Rounded Rectangle 11"/>
            <p:cNvSpPr/>
            <p:nvPr/>
          </p:nvSpPr>
          <p:spPr bwMode="ltGray">
            <a:xfrm>
              <a:off x="726553" y="3088123"/>
              <a:ext cx="2243469" cy="404037"/>
            </a:xfrm>
            <a:prstGeom prst="roundRect">
              <a:avLst/>
            </a:prstGeom>
            <a:solidFill>
              <a:schemeClr val="accent1">
                <a:lumMod val="75000"/>
              </a:schemeClr>
            </a:solid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1400" dirty="0">
                  <a:solidFill>
                    <a:schemeClr val="bg1"/>
                  </a:solidFill>
                </a:rPr>
                <a:t>Compute Systems – CPU, Memory, Disk and IO</a:t>
              </a:r>
            </a:p>
          </p:txBody>
        </p:sp>
        <p:sp>
          <p:nvSpPr>
            <p:cNvPr id="13" name="Rounded Rectangle 12"/>
            <p:cNvSpPr/>
            <p:nvPr/>
          </p:nvSpPr>
          <p:spPr bwMode="ltGray">
            <a:xfrm>
              <a:off x="730091" y="3594722"/>
              <a:ext cx="2243469" cy="404037"/>
            </a:xfrm>
            <a:prstGeom prst="roundRect">
              <a:avLst/>
            </a:prstGeom>
            <a:solidFill>
              <a:schemeClr val="accent1">
                <a:lumMod val="75000"/>
              </a:schemeClr>
            </a:solid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1400" dirty="0">
                  <a:solidFill>
                    <a:schemeClr val="bg1"/>
                  </a:solidFill>
                </a:rPr>
                <a:t>Storage and Filesystems</a:t>
              </a:r>
            </a:p>
            <a:p>
              <a:pPr algn="ctr"/>
              <a:r>
                <a:rPr lang="en-US" sz="1400" dirty="0" err="1">
                  <a:solidFill>
                    <a:schemeClr val="bg1"/>
                  </a:solidFill>
                </a:rPr>
                <a:t>GlusterFS</a:t>
              </a:r>
              <a:r>
                <a:rPr lang="en-US" sz="1400" dirty="0">
                  <a:solidFill>
                    <a:schemeClr val="bg1"/>
                  </a:solidFill>
                </a:rPr>
                <a:t> and </a:t>
              </a:r>
              <a:r>
                <a:rPr lang="en-US" sz="1400" dirty="0" err="1">
                  <a:solidFill>
                    <a:schemeClr val="bg1"/>
                  </a:solidFill>
                </a:rPr>
                <a:t>Lustre</a:t>
              </a:r>
              <a:endParaRPr lang="en-US" sz="1400" dirty="0">
                <a:solidFill>
                  <a:schemeClr val="bg1"/>
                </a:solidFill>
              </a:endParaRPr>
            </a:p>
          </p:txBody>
        </p:sp>
        <p:sp>
          <p:nvSpPr>
            <p:cNvPr id="14" name="Rounded Rectangle 13"/>
            <p:cNvSpPr/>
            <p:nvPr/>
          </p:nvSpPr>
          <p:spPr bwMode="ltGray">
            <a:xfrm>
              <a:off x="726553" y="4093931"/>
              <a:ext cx="2243469" cy="404037"/>
            </a:xfrm>
            <a:prstGeom prst="roundRect">
              <a:avLst/>
            </a:prstGeom>
            <a:solidFill>
              <a:schemeClr val="accent1">
                <a:lumMod val="75000"/>
              </a:schemeClr>
            </a:solid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1400" dirty="0">
                  <a:solidFill>
                    <a:schemeClr val="bg1"/>
                  </a:solidFill>
                </a:rPr>
                <a:t>CDU Events and Telemetry</a:t>
              </a:r>
            </a:p>
          </p:txBody>
        </p:sp>
        <p:sp>
          <p:nvSpPr>
            <p:cNvPr id="16" name="Rounded Rectangle 15"/>
            <p:cNvSpPr/>
            <p:nvPr/>
          </p:nvSpPr>
          <p:spPr bwMode="ltGray">
            <a:xfrm>
              <a:off x="726553" y="4600532"/>
              <a:ext cx="2243469" cy="404037"/>
            </a:xfrm>
            <a:prstGeom prst="roundRect">
              <a:avLst/>
            </a:prstGeom>
            <a:solidFill>
              <a:schemeClr val="accent1">
                <a:lumMod val="75000"/>
              </a:schemeClr>
            </a:solid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1400" dirty="0">
                  <a:solidFill>
                    <a:schemeClr val="bg1"/>
                  </a:solidFill>
                </a:rPr>
                <a:t>Power and Heartbeat</a:t>
              </a:r>
            </a:p>
          </p:txBody>
        </p:sp>
        <p:sp>
          <p:nvSpPr>
            <p:cNvPr id="17" name="Rounded Rectangle 16"/>
            <p:cNvSpPr/>
            <p:nvPr/>
          </p:nvSpPr>
          <p:spPr bwMode="ltGray">
            <a:xfrm>
              <a:off x="726553" y="5112764"/>
              <a:ext cx="2243469" cy="404037"/>
            </a:xfrm>
            <a:prstGeom prst="roundRect">
              <a:avLst/>
            </a:prstGeom>
            <a:solidFill>
              <a:schemeClr val="accent1">
                <a:lumMod val="75000"/>
              </a:schemeClr>
            </a:solid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1400" dirty="0">
                  <a:solidFill>
                    <a:schemeClr val="bg1"/>
                  </a:solidFill>
                </a:rPr>
                <a:t>Logs – Syslog, console</a:t>
              </a:r>
            </a:p>
          </p:txBody>
        </p:sp>
        <p:sp>
          <p:nvSpPr>
            <p:cNvPr id="18" name="TextBox 17"/>
            <p:cNvSpPr txBox="1"/>
            <p:nvPr/>
          </p:nvSpPr>
          <p:spPr>
            <a:xfrm>
              <a:off x="680484" y="903880"/>
              <a:ext cx="2243469" cy="433965"/>
            </a:xfrm>
            <a:prstGeom prst="rect">
              <a:avLst/>
            </a:prstGeom>
            <a:noFill/>
            <a:ln w="57150">
              <a:noFill/>
              <a:miter lim="800000"/>
            </a:ln>
          </p:spPr>
          <p:txBody>
            <a:bodyPr wrap="square" lIns="91440" tIns="91440" rIns="91440" bIns="91440" rtlCol="0">
              <a:spAutoFit/>
            </a:bodyPr>
            <a:lstStyle/>
            <a:p>
              <a:pPr algn="ctr">
                <a:lnSpc>
                  <a:spcPct val="90000"/>
                </a:lnSpc>
                <a:spcBef>
                  <a:spcPts val="400"/>
                </a:spcBef>
              </a:pPr>
              <a:r>
                <a:rPr lang="en-US" dirty="0"/>
                <a:t>Data Sources</a:t>
              </a:r>
            </a:p>
          </p:txBody>
        </p:sp>
        <p:sp>
          <p:nvSpPr>
            <p:cNvPr id="40" name="Rounded Rectangle 39"/>
            <p:cNvSpPr/>
            <p:nvPr/>
          </p:nvSpPr>
          <p:spPr bwMode="ltGray">
            <a:xfrm>
              <a:off x="731975" y="5630586"/>
              <a:ext cx="2243469" cy="404037"/>
            </a:xfrm>
            <a:prstGeom prst="roundRect">
              <a:avLst/>
            </a:prstGeom>
            <a:solidFill>
              <a:schemeClr val="accent1">
                <a:lumMod val="75000"/>
              </a:schemeClr>
            </a:solid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1400" dirty="0">
                  <a:solidFill>
                    <a:schemeClr val="bg1"/>
                  </a:solidFill>
                </a:rPr>
                <a:t>Monitoring – native, </a:t>
              </a:r>
              <a:r>
                <a:rPr lang="en-US" sz="1400" dirty="0" err="1">
                  <a:solidFill>
                    <a:schemeClr val="bg1"/>
                  </a:solidFill>
                </a:rPr>
                <a:t>collectl</a:t>
              </a:r>
              <a:endParaRPr lang="en-US" sz="1400" dirty="0">
                <a:solidFill>
                  <a:schemeClr val="bg1"/>
                </a:solidFill>
              </a:endParaRPr>
            </a:p>
          </p:txBody>
        </p:sp>
      </p:grpSp>
      <p:sp>
        <p:nvSpPr>
          <p:cNvPr id="45" name="Rounded Rectangle 44"/>
          <p:cNvSpPr/>
          <p:nvPr/>
        </p:nvSpPr>
        <p:spPr bwMode="ltGray">
          <a:xfrm>
            <a:off x="6469916" y="3944957"/>
            <a:ext cx="1446028" cy="506694"/>
          </a:xfrm>
          <a:prstGeom prst="roundRect">
            <a:avLst/>
          </a:prstGeom>
          <a:solidFill>
            <a:schemeClr val="accent2">
              <a:lumMod val="75000"/>
            </a:schemeClr>
          </a:solidFill>
          <a:ln w="571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dirty="0">
                <a:solidFill>
                  <a:schemeClr val="tx1"/>
                </a:solidFill>
              </a:rPr>
              <a:t>Prometheus DB</a:t>
            </a:r>
            <a:endParaRPr lang="en-US" sz="2000" dirty="0">
              <a:solidFill>
                <a:schemeClr val="tx1"/>
              </a:solidFill>
            </a:endParaRPr>
          </a:p>
        </p:txBody>
      </p:sp>
    </p:spTree>
    <p:extLst>
      <p:ext uri="{BB962C8B-B14F-4D97-AF65-F5344CB8AC3E}">
        <p14:creationId xmlns:p14="http://schemas.microsoft.com/office/powerpoint/2010/main" val="2412017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p:txBody>
          <a:bodyPr/>
          <a:lstStyle/>
          <a:p>
            <a:r>
              <a:rPr lang="en-US" dirty="0"/>
              <a:t>Resiliency - Impact to monitoring data on SU leader failures</a:t>
            </a:r>
          </a:p>
          <a:p>
            <a:r>
              <a:rPr lang="en-US" dirty="0"/>
              <a:t>Resiliency – failover of Kafka, ELK, Prometheus, </a:t>
            </a:r>
            <a:r>
              <a:rPr lang="en-US" dirty="0" err="1"/>
              <a:t>TimescaleDB</a:t>
            </a:r>
            <a:endParaRPr lang="en-US" dirty="0"/>
          </a:p>
          <a:p>
            <a:r>
              <a:rPr lang="en-US" dirty="0"/>
              <a:t>Upgrade tests – impact of the DB and monitoring data during rolling upgrade</a:t>
            </a:r>
          </a:p>
          <a:p>
            <a:r>
              <a:rPr lang="en-US" dirty="0"/>
              <a:t>Throttle fabric network and view job level metrics</a:t>
            </a:r>
          </a:p>
          <a:p>
            <a:r>
              <a:rPr lang="en-US" dirty="0"/>
              <a:t>Add additional alerts in the </a:t>
            </a:r>
            <a:r>
              <a:rPr lang="en-US" dirty="0" err="1"/>
              <a:t>Alertmanager</a:t>
            </a:r>
            <a:r>
              <a:rPr lang="en-US" dirty="0"/>
              <a:t> </a:t>
            </a:r>
          </a:p>
          <a:p>
            <a:pPr lvl="1"/>
            <a:r>
              <a:rPr lang="en-US" dirty="0"/>
              <a:t>How to change the threshold in the </a:t>
            </a:r>
            <a:r>
              <a:rPr lang="en-US" dirty="0" err="1"/>
              <a:t>alertmanager</a:t>
            </a:r>
            <a:r>
              <a:rPr lang="en-US" dirty="0"/>
              <a:t>?</a:t>
            </a:r>
          </a:p>
        </p:txBody>
      </p:sp>
      <p:sp>
        <p:nvSpPr>
          <p:cNvPr id="3" name="Footer Placeholder 2"/>
          <p:cNvSpPr>
            <a:spLocks noGrp="1"/>
          </p:cNvSpPr>
          <p:nvPr>
            <p:ph type="ftr" sz="quarter" idx="18"/>
          </p:nvPr>
        </p:nvSpPr>
        <p:spPr/>
        <p:txBody>
          <a:bodyPr/>
          <a:lstStyle/>
          <a:p>
            <a:r>
              <a:rPr lang="en-US">
                <a:solidFill>
                  <a:srgbClr val="787871"/>
                </a:solidFill>
              </a:rPr>
              <a:t>CONFIDENTIAL | AUTHORIZED</a:t>
            </a:r>
            <a:endParaRPr lang="en-US" dirty="0">
              <a:solidFill>
                <a:srgbClr val="787871"/>
              </a:solidFill>
            </a:endParaRPr>
          </a:p>
        </p:txBody>
      </p:sp>
      <p:sp>
        <p:nvSpPr>
          <p:cNvPr id="4" name="Slide Number Placeholder 3"/>
          <p:cNvSpPr>
            <a:spLocks noGrp="1"/>
          </p:cNvSpPr>
          <p:nvPr>
            <p:ph type="sldNum" sz="quarter" idx="19"/>
          </p:nvPr>
        </p:nvSpPr>
        <p:spPr/>
        <p:txBody>
          <a:bodyPr/>
          <a:lstStyle/>
          <a:p>
            <a:pPr defTabSz="1088421"/>
            <a:fld id="{104FC826-72BB-4AF1-BA01-A94F7396A7DC}" type="slidenum">
              <a:rPr lang="en-US" smtClean="0">
                <a:solidFill>
                  <a:srgbClr val="787871"/>
                </a:solidFill>
              </a:rPr>
              <a:pPr defTabSz="1088421"/>
              <a:t>10</a:t>
            </a:fld>
            <a:endParaRPr lang="en-US" dirty="0">
              <a:solidFill>
                <a:srgbClr val="787871"/>
              </a:solidFill>
            </a:endParaRPr>
          </a:p>
        </p:txBody>
      </p:sp>
      <p:sp>
        <p:nvSpPr>
          <p:cNvPr id="8" name="Title 7"/>
          <p:cNvSpPr>
            <a:spLocks noGrp="1"/>
          </p:cNvSpPr>
          <p:nvPr>
            <p:ph type="title"/>
          </p:nvPr>
        </p:nvSpPr>
        <p:spPr/>
        <p:txBody>
          <a:bodyPr/>
          <a:lstStyle/>
          <a:p>
            <a:r>
              <a:rPr lang="en-US" dirty="0"/>
              <a:t>Use Case Testing for HPCM 1.7 and Beyond</a:t>
            </a:r>
          </a:p>
        </p:txBody>
      </p:sp>
    </p:spTree>
    <p:extLst>
      <p:ext uri="{BB962C8B-B14F-4D97-AF65-F5344CB8AC3E}">
        <p14:creationId xmlns:p14="http://schemas.microsoft.com/office/powerpoint/2010/main" val="4275710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a:solidFill>
                  <a:srgbClr val="787871"/>
                </a:solidFill>
              </a:rPr>
              <a:t>CONFIDENTIAL | AUTHORIZED</a:t>
            </a:r>
            <a:endParaRPr lang="en-US" dirty="0">
              <a:solidFill>
                <a:srgbClr val="787871"/>
              </a:solidFill>
            </a:endParaRPr>
          </a:p>
        </p:txBody>
      </p:sp>
      <p:sp>
        <p:nvSpPr>
          <p:cNvPr id="4" name="Slide Number Placeholder 3"/>
          <p:cNvSpPr>
            <a:spLocks noGrp="1"/>
          </p:cNvSpPr>
          <p:nvPr>
            <p:ph type="sldNum" sz="quarter" idx="11"/>
          </p:nvPr>
        </p:nvSpPr>
        <p:spPr/>
        <p:txBody>
          <a:bodyPr/>
          <a:lstStyle/>
          <a:p>
            <a:pPr defTabSz="1088421"/>
            <a:fld id="{104FC826-72BB-4AF1-BA01-A94F7396A7DC}" type="slidenum">
              <a:rPr lang="en-US" smtClean="0">
                <a:solidFill>
                  <a:srgbClr val="787871"/>
                </a:solidFill>
              </a:rPr>
              <a:pPr defTabSz="1088421"/>
              <a:t>11</a:t>
            </a:fld>
            <a:endParaRPr lang="en-US" dirty="0">
              <a:solidFill>
                <a:srgbClr val="787871"/>
              </a:solidFill>
            </a:endParaRPr>
          </a:p>
        </p:txBody>
      </p:sp>
      <p:sp>
        <p:nvSpPr>
          <p:cNvPr id="8" name="Title 7"/>
          <p:cNvSpPr>
            <a:spLocks noGrp="1"/>
          </p:cNvSpPr>
          <p:nvPr>
            <p:ph type="title"/>
          </p:nvPr>
        </p:nvSpPr>
        <p:spPr/>
        <p:txBody>
          <a:bodyPr/>
          <a:lstStyle/>
          <a:p>
            <a:r>
              <a:rPr lang="en-US" dirty="0"/>
              <a:t>Backup</a:t>
            </a:r>
          </a:p>
        </p:txBody>
      </p:sp>
    </p:spTree>
    <p:extLst>
      <p:ext uri="{BB962C8B-B14F-4D97-AF65-F5344CB8AC3E}">
        <p14:creationId xmlns:p14="http://schemas.microsoft.com/office/powerpoint/2010/main" val="1129946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8"/>
          </p:nvPr>
        </p:nvSpPr>
        <p:spPr>
          <a:xfrm>
            <a:off x="6287008" y="995364"/>
            <a:ext cx="5523992" cy="1871661"/>
          </a:xfrm>
        </p:spPr>
        <p:txBody>
          <a:bodyPr>
            <a:normAutofit/>
          </a:bodyPr>
          <a:lstStyle/>
          <a:p>
            <a:pPr marL="0" indent="0">
              <a:buNone/>
            </a:pPr>
            <a:r>
              <a:rPr lang="en-US" b="1" dirty="0"/>
              <a:t>Test Methodology</a:t>
            </a:r>
          </a:p>
          <a:p>
            <a:pPr marL="457200" indent="-457200">
              <a:buFont typeface="+mj-lt"/>
              <a:buAutoNum type="arabicPeriod"/>
            </a:pPr>
            <a:r>
              <a:rPr lang="en-US" dirty="0"/>
              <a:t>Install and configure </a:t>
            </a:r>
            <a:r>
              <a:rPr lang="en-US" dirty="0" err="1"/>
              <a:t>Lustre</a:t>
            </a:r>
            <a:endParaRPr lang="en-US" dirty="0"/>
          </a:p>
          <a:p>
            <a:pPr marL="457200" indent="-457200">
              <a:buFont typeface="+mj-lt"/>
              <a:buAutoNum type="arabicPeriod"/>
            </a:pPr>
            <a:r>
              <a:rPr lang="en-US" dirty="0"/>
              <a:t>Enable </a:t>
            </a:r>
            <a:r>
              <a:rPr lang="en-US" dirty="0" err="1"/>
              <a:t>lustre</a:t>
            </a:r>
            <a:r>
              <a:rPr lang="en-US" dirty="0"/>
              <a:t> dashboard</a:t>
            </a:r>
          </a:p>
          <a:p>
            <a:pPr marL="457200" indent="-457200">
              <a:buFont typeface="+mj-lt"/>
              <a:buAutoNum type="arabicPeriod"/>
            </a:pPr>
            <a:r>
              <a:rPr lang="en-US" dirty="0"/>
              <a:t>PCM-446</a:t>
            </a:r>
          </a:p>
        </p:txBody>
      </p:sp>
      <p:sp>
        <p:nvSpPr>
          <p:cNvPr id="3" name="Footer Placeholder 2"/>
          <p:cNvSpPr>
            <a:spLocks noGrp="1"/>
          </p:cNvSpPr>
          <p:nvPr>
            <p:ph type="ftr" sz="quarter" idx="19"/>
          </p:nvPr>
        </p:nvSpPr>
        <p:spPr/>
        <p:txBody>
          <a:bodyPr/>
          <a:lstStyle/>
          <a:p>
            <a:r>
              <a:rPr lang="en-US" dirty="0">
                <a:solidFill>
                  <a:srgbClr val="787871"/>
                </a:solidFill>
              </a:rPr>
              <a:t>CONFIDENTIAL | AUTHORIZED</a:t>
            </a:r>
          </a:p>
        </p:txBody>
      </p:sp>
      <p:sp>
        <p:nvSpPr>
          <p:cNvPr id="4" name="Slide Number Placeholder 3"/>
          <p:cNvSpPr>
            <a:spLocks noGrp="1"/>
          </p:cNvSpPr>
          <p:nvPr>
            <p:ph type="sldNum" sz="quarter" idx="20"/>
          </p:nvPr>
        </p:nvSpPr>
        <p:spPr/>
        <p:txBody>
          <a:bodyPr/>
          <a:lstStyle/>
          <a:p>
            <a:pPr defTabSz="1088421"/>
            <a:fld id="{104FC826-72BB-4AF1-BA01-A94F7396A7DC}" type="slidenum">
              <a:rPr lang="en-US" smtClean="0">
                <a:solidFill>
                  <a:srgbClr val="787871"/>
                </a:solidFill>
              </a:rPr>
              <a:pPr defTabSz="1088421"/>
              <a:t>12</a:t>
            </a:fld>
            <a:endParaRPr lang="en-US" dirty="0">
              <a:solidFill>
                <a:srgbClr val="787871"/>
              </a:solidFill>
            </a:endParaRPr>
          </a:p>
        </p:txBody>
      </p:sp>
      <p:sp>
        <p:nvSpPr>
          <p:cNvPr id="5" name="Title 4"/>
          <p:cNvSpPr>
            <a:spLocks noGrp="1"/>
          </p:cNvSpPr>
          <p:nvPr>
            <p:ph type="title"/>
          </p:nvPr>
        </p:nvSpPr>
        <p:spPr>
          <a:xfrm>
            <a:off x="310656" y="232705"/>
            <a:ext cx="11430000" cy="603512"/>
          </a:xfrm>
        </p:spPr>
        <p:txBody>
          <a:bodyPr>
            <a:normAutofit/>
          </a:bodyPr>
          <a:lstStyle/>
          <a:p>
            <a:r>
              <a:rPr lang="en-US" sz="2400" dirty="0"/>
              <a:t>Test process for FILE SYSTEM - </a:t>
            </a:r>
            <a:r>
              <a:rPr lang="en-US" sz="2400" dirty="0" err="1"/>
              <a:t>Lustre</a:t>
            </a:r>
            <a:endParaRPr lang="en-US" sz="2400" dirty="0"/>
          </a:p>
        </p:txBody>
      </p:sp>
      <p:sp>
        <p:nvSpPr>
          <p:cNvPr id="11" name="Rectangle 10"/>
          <p:cNvSpPr/>
          <p:nvPr/>
        </p:nvSpPr>
        <p:spPr bwMode="ltGray">
          <a:xfrm>
            <a:off x="726139" y="1595718"/>
            <a:ext cx="1722280" cy="3052482"/>
          </a:xfrm>
          <a:prstGeom prst="rect">
            <a:avLst/>
          </a:prstGeom>
          <a:solidFill>
            <a:schemeClr val="accent1">
              <a:lumMod val="75000"/>
            </a:schemeClr>
          </a:solid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err="1">
              <a:solidFill>
                <a:schemeClr val="tx1"/>
              </a:solidFill>
            </a:endParaRPr>
          </a:p>
        </p:txBody>
      </p:sp>
      <p:sp>
        <p:nvSpPr>
          <p:cNvPr id="12" name="TextBox 11"/>
          <p:cNvSpPr txBox="1"/>
          <p:nvPr/>
        </p:nvSpPr>
        <p:spPr>
          <a:xfrm>
            <a:off x="726139" y="1529339"/>
            <a:ext cx="1667435" cy="406265"/>
          </a:xfrm>
          <a:prstGeom prst="rect">
            <a:avLst/>
          </a:prstGeom>
          <a:noFill/>
          <a:ln w="57150">
            <a:noFill/>
            <a:miter lim="800000"/>
          </a:ln>
        </p:spPr>
        <p:txBody>
          <a:bodyPr wrap="square" lIns="91440" tIns="91440" rIns="91440" bIns="91440" rtlCol="0">
            <a:spAutoFit/>
          </a:bodyPr>
          <a:lstStyle/>
          <a:p>
            <a:pPr algn="l">
              <a:lnSpc>
                <a:spcPct val="90000"/>
              </a:lnSpc>
              <a:spcBef>
                <a:spcPts val="400"/>
              </a:spcBef>
            </a:pPr>
            <a:r>
              <a:rPr lang="en-US" sz="1600" dirty="0">
                <a:solidFill>
                  <a:schemeClr val="bg1"/>
                </a:solidFill>
              </a:rPr>
              <a:t>Data generator</a:t>
            </a:r>
          </a:p>
        </p:txBody>
      </p:sp>
      <p:sp>
        <p:nvSpPr>
          <p:cNvPr id="20" name="Content Placeholder 6"/>
          <p:cNvSpPr>
            <a:spLocks noGrp="1"/>
          </p:cNvSpPr>
          <p:nvPr>
            <p:ph sz="quarter" idx="18"/>
          </p:nvPr>
        </p:nvSpPr>
        <p:spPr>
          <a:xfrm>
            <a:off x="6287008" y="3490087"/>
            <a:ext cx="5523992" cy="2154396"/>
          </a:xfrm>
        </p:spPr>
        <p:txBody>
          <a:bodyPr>
            <a:normAutofit fontScale="92500"/>
          </a:bodyPr>
          <a:lstStyle/>
          <a:p>
            <a:pPr marL="0" indent="0">
              <a:buNone/>
            </a:pPr>
            <a:r>
              <a:rPr lang="en-US" b="1" dirty="0"/>
              <a:t>Testing Ideas</a:t>
            </a:r>
            <a:endParaRPr lang="en-US" dirty="0"/>
          </a:p>
          <a:p>
            <a:pPr marL="457200" indent="-457200">
              <a:buFont typeface="+mj-lt"/>
              <a:buAutoNum type="arabicPeriod"/>
            </a:pPr>
            <a:r>
              <a:rPr lang="en-US" dirty="0"/>
              <a:t>Simulate metrics from MDS, OSS and IME nodes</a:t>
            </a:r>
          </a:p>
          <a:p>
            <a:pPr marL="457200" indent="-457200">
              <a:buFont typeface="+mj-lt"/>
              <a:buAutoNum type="arabicPeriod"/>
            </a:pPr>
            <a:r>
              <a:rPr lang="en-US" dirty="0"/>
              <a:t>Power cycle/power down of one or more nodes</a:t>
            </a:r>
          </a:p>
          <a:p>
            <a:pPr marL="457200" indent="-457200">
              <a:buFont typeface="+mj-lt"/>
              <a:buAutoNum type="arabicPeriod"/>
            </a:pPr>
            <a:r>
              <a:rPr lang="en-US" dirty="0"/>
              <a:t>How to simulate ?</a:t>
            </a:r>
          </a:p>
          <a:p>
            <a:pPr marL="685800" lvl="1" indent="-457200">
              <a:buFont typeface="+mj-lt"/>
              <a:buAutoNum type="alphaLcParenR"/>
            </a:pPr>
            <a:r>
              <a:rPr lang="en-US" dirty="0"/>
              <a:t>Metrics from MDS, OSS, IME</a:t>
            </a:r>
          </a:p>
          <a:p>
            <a:pPr marL="685800" lvl="1" indent="-457200">
              <a:buFont typeface="+mj-lt"/>
              <a:buAutoNum type="alphaLcParenR"/>
            </a:pPr>
            <a:r>
              <a:rPr lang="en-US" dirty="0"/>
              <a:t>OSS, MDS and IME nodes on existing clusters</a:t>
            </a:r>
          </a:p>
          <a:p>
            <a:pPr marL="685800" lvl="1" indent="-457200">
              <a:buFont typeface="+mj-lt"/>
              <a:buAutoNum type="alphaLcParenR"/>
            </a:pPr>
            <a:endParaRPr lang="en-US" dirty="0"/>
          </a:p>
          <a:p>
            <a:pPr marL="685800" lvl="1" indent="-457200">
              <a:buFont typeface="+mj-lt"/>
              <a:buAutoNum type="alphaLcParenR"/>
            </a:pPr>
            <a:endParaRPr lang="en-US" dirty="0"/>
          </a:p>
          <a:p>
            <a:pPr marL="685800" lvl="1" indent="-457200">
              <a:buFont typeface="+mj-lt"/>
              <a:buAutoNum type="alphaLcParenR"/>
            </a:pPr>
            <a:endParaRPr lang="en-US" dirty="0"/>
          </a:p>
        </p:txBody>
      </p:sp>
      <p:sp>
        <p:nvSpPr>
          <p:cNvPr id="2" name="TextBox 1"/>
          <p:cNvSpPr txBox="1"/>
          <p:nvPr/>
        </p:nvSpPr>
        <p:spPr>
          <a:xfrm>
            <a:off x="755325" y="1931194"/>
            <a:ext cx="1158240" cy="683264"/>
          </a:xfrm>
          <a:prstGeom prst="rect">
            <a:avLst/>
          </a:prstGeom>
          <a:noFill/>
          <a:ln w="57150">
            <a:noFill/>
            <a:miter lim="800000"/>
          </a:ln>
        </p:spPr>
        <p:txBody>
          <a:bodyPr wrap="square" lIns="91440" tIns="91440" rIns="91440" bIns="91440" rtlCol="0">
            <a:spAutoFit/>
          </a:bodyPr>
          <a:lstStyle/>
          <a:p>
            <a:pPr algn="l">
              <a:lnSpc>
                <a:spcPct val="90000"/>
              </a:lnSpc>
              <a:spcBef>
                <a:spcPts val="400"/>
              </a:spcBef>
            </a:pPr>
            <a:r>
              <a:rPr lang="en-US" dirty="0">
                <a:solidFill>
                  <a:schemeClr val="bg1"/>
                </a:solidFill>
              </a:rPr>
              <a:t>Leaders &amp; Service</a:t>
            </a:r>
          </a:p>
        </p:txBody>
      </p:sp>
      <p:sp>
        <p:nvSpPr>
          <p:cNvPr id="16" name="Rectangle 15"/>
          <p:cNvSpPr/>
          <p:nvPr/>
        </p:nvSpPr>
        <p:spPr bwMode="ltGray">
          <a:xfrm>
            <a:off x="2775135" y="1597911"/>
            <a:ext cx="1598469" cy="1560270"/>
          </a:xfrm>
          <a:prstGeom prst="rect">
            <a:avLst/>
          </a:prstGeom>
          <a:solidFill>
            <a:schemeClr val="accent6">
              <a:lumMod val="40000"/>
              <a:lumOff val="60000"/>
            </a:schemeClr>
          </a:solidFill>
          <a:ln w="5715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err="1">
              <a:solidFill>
                <a:schemeClr val="tx1"/>
              </a:solidFill>
            </a:endParaRPr>
          </a:p>
        </p:txBody>
      </p:sp>
      <p:sp>
        <p:nvSpPr>
          <p:cNvPr id="18" name="TextBox 17"/>
          <p:cNvSpPr txBox="1"/>
          <p:nvPr/>
        </p:nvSpPr>
        <p:spPr>
          <a:xfrm>
            <a:off x="2823321" y="1572137"/>
            <a:ext cx="1667435" cy="433965"/>
          </a:xfrm>
          <a:prstGeom prst="rect">
            <a:avLst/>
          </a:prstGeom>
          <a:noFill/>
          <a:ln w="57150">
            <a:noFill/>
            <a:miter lim="800000"/>
          </a:ln>
        </p:spPr>
        <p:txBody>
          <a:bodyPr wrap="square" lIns="91440" tIns="91440" rIns="91440" bIns="91440" rtlCol="0">
            <a:spAutoFit/>
          </a:bodyPr>
          <a:lstStyle/>
          <a:p>
            <a:pPr algn="l">
              <a:lnSpc>
                <a:spcPct val="90000"/>
              </a:lnSpc>
              <a:spcBef>
                <a:spcPts val="400"/>
              </a:spcBef>
            </a:pPr>
            <a:r>
              <a:rPr lang="en-US" dirty="0"/>
              <a:t>Data simulator</a:t>
            </a:r>
          </a:p>
        </p:txBody>
      </p:sp>
      <p:sp>
        <p:nvSpPr>
          <p:cNvPr id="21" name="TextBox 20"/>
          <p:cNvSpPr txBox="1"/>
          <p:nvPr/>
        </p:nvSpPr>
        <p:spPr>
          <a:xfrm>
            <a:off x="4130181" y="5433093"/>
            <a:ext cx="855621" cy="433965"/>
          </a:xfrm>
          <a:prstGeom prst="rect">
            <a:avLst/>
          </a:prstGeom>
          <a:noFill/>
          <a:ln w="57150">
            <a:solidFill>
              <a:schemeClr val="tx1"/>
            </a:solidFill>
            <a:miter lim="800000"/>
          </a:ln>
        </p:spPr>
        <p:txBody>
          <a:bodyPr wrap="square" lIns="91440" tIns="91440" rIns="91440" bIns="91440" rtlCol="0">
            <a:spAutoFit/>
          </a:bodyPr>
          <a:lstStyle/>
          <a:p>
            <a:pPr algn="l">
              <a:lnSpc>
                <a:spcPct val="90000"/>
              </a:lnSpc>
              <a:spcBef>
                <a:spcPts val="400"/>
              </a:spcBef>
            </a:pPr>
            <a:r>
              <a:rPr lang="en-US" dirty="0"/>
              <a:t>Polling</a:t>
            </a:r>
          </a:p>
        </p:txBody>
      </p:sp>
      <p:sp>
        <p:nvSpPr>
          <p:cNvPr id="22" name="Rectangle 21"/>
          <p:cNvSpPr/>
          <p:nvPr/>
        </p:nvSpPr>
        <p:spPr bwMode="ltGray">
          <a:xfrm>
            <a:off x="867894" y="2719471"/>
            <a:ext cx="1111624" cy="475130"/>
          </a:xfrm>
          <a:prstGeom prst="rect">
            <a:avLst/>
          </a:prstGeom>
          <a:noFill/>
          <a:ln w="381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1600" dirty="0" err="1">
                <a:solidFill>
                  <a:schemeClr val="bg1"/>
                </a:solidFill>
              </a:rPr>
              <a:t>Infiniband</a:t>
            </a:r>
            <a:endParaRPr lang="en-US" sz="1600" dirty="0">
              <a:solidFill>
                <a:schemeClr val="bg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2000" y="2006102"/>
            <a:ext cx="1004888" cy="1004888"/>
          </a:xfrm>
          <a:prstGeom prst="rect">
            <a:avLst/>
          </a:prstGeom>
        </p:spPr>
      </p:pic>
      <p:sp>
        <p:nvSpPr>
          <p:cNvPr id="17" name="Rectangle 16"/>
          <p:cNvSpPr/>
          <p:nvPr/>
        </p:nvSpPr>
        <p:spPr bwMode="ltGray">
          <a:xfrm>
            <a:off x="867893" y="3398324"/>
            <a:ext cx="1389531" cy="678375"/>
          </a:xfrm>
          <a:prstGeom prst="rect">
            <a:avLst/>
          </a:prstGeom>
          <a:noFill/>
          <a:ln w="381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1600" dirty="0">
                <a:solidFill>
                  <a:schemeClr val="bg1"/>
                </a:solidFill>
              </a:rPr>
              <a:t>Workload – </a:t>
            </a:r>
            <a:r>
              <a:rPr lang="en-US" sz="1600" dirty="0" err="1">
                <a:solidFill>
                  <a:schemeClr val="bg1"/>
                </a:solidFill>
              </a:rPr>
              <a:t>slurm</a:t>
            </a:r>
            <a:r>
              <a:rPr lang="en-US" sz="1600" dirty="0">
                <a:solidFill>
                  <a:schemeClr val="bg1"/>
                </a:solidFill>
              </a:rPr>
              <a:t>/PBS Pro</a:t>
            </a:r>
          </a:p>
        </p:txBody>
      </p:sp>
    </p:spTree>
    <p:extLst>
      <p:ext uri="{BB962C8B-B14F-4D97-AF65-F5344CB8AC3E}">
        <p14:creationId xmlns:p14="http://schemas.microsoft.com/office/powerpoint/2010/main" val="3145934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8"/>
          </p:nvPr>
        </p:nvSpPr>
        <p:spPr>
          <a:xfrm>
            <a:off x="6287008" y="995364"/>
            <a:ext cx="5523992" cy="1871661"/>
          </a:xfrm>
        </p:spPr>
        <p:txBody>
          <a:bodyPr>
            <a:normAutofit lnSpcReduction="10000"/>
          </a:bodyPr>
          <a:lstStyle/>
          <a:p>
            <a:pPr marL="0" indent="0">
              <a:buNone/>
            </a:pPr>
            <a:r>
              <a:rPr lang="en-US" b="1" dirty="0"/>
              <a:t>Test Methodology - Prep</a:t>
            </a:r>
          </a:p>
          <a:p>
            <a:pPr marL="457200" indent="-457200">
              <a:buFont typeface="+mj-lt"/>
              <a:buAutoNum type="arabicPeriod"/>
            </a:pPr>
            <a:r>
              <a:rPr lang="en-US" dirty="0"/>
              <a:t>Install </a:t>
            </a:r>
            <a:r>
              <a:rPr lang="en-US" dirty="0" err="1"/>
              <a:t>AIOps</a:t>
            </a:r>
            <a:r>
              <a:rPr lang="en-US" dirty="0"/>
              <a:t> out of the box</a:t>
            </a:r>
          </a:p>
          <a:p>
            <a:pPr marL="457200" indent="-457200">
              <a:buFont typeface="+mj-lt"/>
              <a:buAutoNum type="arabicPeriod"/>
            </a:pPr>
            <a:r>
              <a:rPr lang="en-US" dirty="0"/>
              <a:t>Download </a:t>
            </a:r>
            <a:r>
              <a:rPr lang="en-US" dirty="0" err="1"/>
              <a:t>sim_test</a:t>
            </a:r>
            <a:r>
              <a:rPr lang="en-US" dirty="0"/>
              <a:t> tool</a:t>
            </a:r>
          </a:p>
          <a:p>
            <a:pPr marL="457200" indent="-457200">
              <a:buFont typeface="+mj-lt"/>
              <a:buAutoNum type="arabicPeriod"/>
            </a:pPr>
            <a:r>
              <a:rPr lang="en-US" dirty="0"/>
              <a:t>Default </a:t>
            </a:r>
            <a:r>
              <a:rPr lang="en-US" dirty="0" err="1"/>
              <a:t>freq</a:t>
            </a:r>
            <a:r>
              <a:rPr lang="en-US" dirty="0"/>
              <a:t> – every 30s</a:t>
            </a:r>
          </a:p>
          <a:p>
            <a:pPr marL="457200" indent="-457200">
              <a:buFont typeface="+mj-lt"/>
              <a:buAutoNum type="arabicPeriod"/>
            </a:pPr>
            <a:r>
              <a:rPr lang="en-US" dirty="0"/>
              <a:t>PCM-673</a:t>
            </a:r>
          </a:p>
        </p:txBody>
      </p:sp>
      <p:sp>
        <p:nvSpPr>
          <p:cNvPr id="3" name="Footer Placeholder 2"/>
          <p:cNvSpPr>
            <a:spLocks noGrp="1"/>
          </p:cNvSpPr>
          <p:nvPr>
            <p:ph type="ftr" sz="quarter" idx="19"/>
          </p:nvPr>
        </p:nvSpPr>
        <p:spPr/>
        <p:txBody>
          <a:bodyPr/>
          <a:lstStyle/>
          <a:p>
            <a:r>
              <a:rPr lang="en-US">
                <a:solidFill>
                  <a:srgbClr val="787871"/>
                </a:solidFill>
              </a:rPr>
              <a:t>CONFIDENTIAL | AUTHORIZED</a:t>
            </a:r>
            <a:endParaRPr lang="en-US" dirty="0">
              <a:solidFill>
                <a:srgbClr val="787871"/>
              </a:solidFill>
            </a:endParaRPr>
          </a:p>
        </p:txBody>
      </p:sp>
      <p:sp>
        <p:nvSpPr>
          <p:cNvPr id="4" name="Slide Number Placeholder 3"/>
          <p:cNvSpPr>
            <a:spLocks noGrp="1"/>
          </p:cNvSpPr>
          <p:nvPr>
            <p:ph type="sldNum" sz="quarter" idx="20"/>
          </p:nvPr>
        </p:nvSpPr>
        <p:spPr/>
        <p:txBody>
          <a:bodyPr/>
          <a:lstStyle/>
          <a:p>
            <a:pPr defTabSz="1088421"/>
            <a:fld id="{104FC826-72BB-4AF1-BA01-A94F7396A7DC}" type="slidenum">
              <a:rPr lang="en-US" smtClean="0">
                <a:solidFill>
                  <a:srgbClr val="787871"/>
                </a:solidFill>
              </a:rPr>
              <a:pPr defTabSz="1088421"/>
              <a:t>13</a:t>
            </a:fld>
            <a:endParaRPr lang="en-US" dirty="0">
              <a:solidFill>
                <a:srgbClr val="787871"/>
              </a:solidFill>
            </a:endParaRPr>
          </a:p>
        </p:txBody>
      </p:sp>
      <p:sp>
        <p:nvSpPr>
          <p:cNvPr id="5" name="Title 4"/>
          <p:cNvSpPr>
            <a:spLocks noGrp="1"/>
          </p:cNvSpPr>
          <p:nvPr>
            <p:ph type="title"/>
          </p:nvPr>
        </p:nvSpPr>
        <p:spPr/>
        <p:txBody>
          <a:bodyPr/>
          <a:lstStyle/>
          <a:p>
            <a:r>
              <a:rPr lang="en-US" dirty="0"/>
              <a:t>Test process for </a:t>
            </a:r>
            <a:r>
              <a:rPr lang="en-US" dirty="0" err="1"/>
              <a:t>Lustre</a:t>
            </a:r>
            <a:endParaRPr lang="en-US" dirty="0"/>
          </a:p>
        </p:txBody>
      </p:sp>
      <p:sp>
        <p:nvSpPr>
          <p:cNvPr id="11" name="Rectangle 10"/>
          <p:cNvSpPr/>
          <p:nvPr/>
        </p:nvSpPr>
        <p:spPr bwMode="ltGray">
          <a:xfrm>
            <a:off x="726139" y="1595717"/>
            <a:ext cx="1569385" cy="4395508"/>
          </a:xfrm>
          <a:prstGeom prst="rect">
            <a:avLst/>
          </a:prstGeom>
          <a:solidFill>
            <a:schemeClr val="accent1">
              <a:lumMod val="75000"/>
            </a:schemeClr>
          </a:solid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err="1">
              <a:solidFill>
                <a:schemeClr val="tx1"/>
              </a:solidFill>
            </a:endParaRPr>
          </a:p>
        </p:txBody>
      </p:sp>
      <p:sp>
        <p:nvSpPr>
          <p:cNvPr id="12" name="TextBox 11"/>
          <p:cNvSpPr txBox="1"/>
          <p:nvPr/>
        </p:nvSpPr>
        <p:spPr>
          <a:xfrm>
            <a:off x="726139" y="1529339"/>
            <a:ext cx="1667435" cy="406265"/>
          </a:xfrm>
          <a:prstGeom prst="rect">
            <a:avLst/>
          </a:prstGeom>
          <a:noFill/>
          <a:ln w="57150">
            <a:noFill/>
            <a:miter lim="800000"/>
          </a:ln>
        </p:spPr>
        <p:txBody>
          <a:bodyPr wrap="square" lIns="91440" tIns="91440" rIns="91440" bIns="91440" rtlCol="0">
            <a:spAutoFit/>
          </a:bodyPr>
          <a:lstStyle/>
          <a:p>
            <a:pPr algn="l">
              <a:lnSpc>
                <a:spcPct val="90000"/>
              </a:lnSpc>
              <a:spcBef>
                <a:spcPts val="400"/>
              </a:spcBef>
            </a:pPr>
            <a:r>
              <a:rPr lang="en-US" sz="1600" dirty="0">
                <a:solidFill>
                  <a:schemeClr val="bg1"/>
                </a:solidFill>
              </a:rPr>
              <a:t>Data generator</a:t>
            </a:r>
          </a:p>
        </p:txBody>
      </p:sp>
      <p:sp>
        <p:nvSpPr>
          <p:cNvPr id="13" name="Rectangle 12"/>
          <p:cNvSpPr/>
          <p:nvPr/>
        </p:nvSpPr>
        <p:spPr bwMode="ltGray">
          <a:xfrm>
            <a:off x="2689410" y="1595718"/>
            <a:ext cx="1598469" cy="2895600"/>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err="1">
              <a:solidFill>
                <a:schemeClr val="tx1"/>
              </a:solidFill>
            </a:endParaRPr>
          </a:p>
        </p:txBody>
      </p:sp>
      <p:sp>
        <p:nvSpPr>
          <p:cNvPr id="14" name="TextBox 13"/>
          <p:cNvSpPr txBox="1"/>
          <p:nvPr/>
        </p:nvSpPr>
        <p:spPr>
          <a:xfrm>
            <a:off x="2832846" y="1550894"/>
            <a:ext cx="1667435" cy="433965"/>
          </a:xfrm>
          <a:prstGeom prst="rect">
            <a:avLst/>
          </a:prstGeom>
          <a:noFill/>
          <a:ln w="57150">
            <a:noFill/>
            <a:miter lim="800000"/>
          </a:ln>
        </p:spPr>
        <p:txBody>
          <a:bodyPr wrap="square" lIns="91440" tIns="91440" rIns="91440" bIns="91440" rtlCol="0">
            <a:spAutoFit/>
          </a:bodyPr>
          <a:lstStyle/>
          <a:p>
            <a:pPr algn="l">
              <a:lnSpc>
                <a:spcPct val="90000"/>
              </a:lnSpc>
              <a:spcBef>
                <a:spcPts val="400"/>
              </a:spcBef>
            </a:pPr>
            <a:r>
              <a:rPr lang="en-US" dirty="0"/>
              <a:t>Data simulator</a:t>
            </a:r>
          </a:p>
        </p:txBody>
      </p:sp>
      <p:sp>
        <p:nvSpPr>
          <p:cNvPr id="17" name="Rectangle 16"/>
          <p:cNvSpPr/>
          <p:nvPr/>
        </p:nvSpPr>
        <p:spPr bwMode="ltGray">
          <a:xfrm>
            <a:off x="2932832" y="2088775"/>
            <a:ext cx="1111624" cy="698587"/>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dirty="0" err="1">
                <a:solidFill>
                  <a:schemeClr val="tx1"/>
                </a:solidFill>
              </a:rPr>
              <a:t>sim_test</a:t>
            </a:r>
            <a:r>
              <a:rPr lang="en-US" dirty="0">
                <a:solidFill>
                  <a:schemeClr val="tx1"/>
                </a:solidFill>
              </a:rPr>
              <a:t> tool</a:t>
            </a:r>
          </a:p>
        </p:txBody>
      </p:sp>
      <p:sp>
        <p:nvSpPr>
          <p:cNvPr id="20" name="Content Placeholder 6"/>
          <p:cNvSpPr>
            <a:spLocks noGrp="1"/>
          </p:cNvSpPr>
          <p:nvPr>
            <p:ph sz="quarter" idx="18"/>
          </p:nvPr>
        </p:nvSpPr>
        <p:spPr>
          <a:xfrm>
            <a:off x="6287008" y="2787362"/>
            <a:ext cx="5523992" cy="2394238"/>
          </a:xfrm>
        </p:spPr>
        <p:txBody>
          <a:bodyPr>
            <a:normAutofit lnSpcReduction="10000"/>
          </a:bodyPr>
          <a:lstStyle/>
          <a:p>
            <a:pPr marL="0" indent="0">
              <a:buNone/>
            </a:pPr>
            <a:r>
              <a:rPr lang="en-US" b="1" dirty="0"/>
              <a:t>Testing Ideas</a:t>
            </a:r>
            <a:endParaRPr lang="en-US" dirty="0"/>
          </a:p>
          <a:p>
            <a:pPr marL="457200" indent="-457200">
              <a:buFont typeface="+mj-lt"/>
              <a:buAutoNum type="arabicPeriod"/>
            </a:pPr>
            <a:r>
              <a:rPr lang="en-US" dirty="0"/>
              <a:t>Inject metrics (Data Generator or simulator)</a:t>
            </a:r>
          </a:p>
          <a:p>
            <a:pPr marL="457200" indent="-457200">
              <a:buFont typeface="+mj-lt"/>
              <a:buAutoNum type="arabicPeriod"/>
            </a:pPr>
            <a:r>
              <a:rPr lang="en-US" dirty="0"/>
              <a:t>Inject invalid metrics (Simulator)</a:t>
            </a:r>
          </a:p>
          <a:p>
            <a:pPr marL="457200" indent="-457200">
              <a:buFont typeface="+mj-lt"/>
              <a:buAutoNum type="arabicPeriod"/>
            </a:pPr>
            <a:r>
              <a:rPr lang="en-US" dirty="0"/>
              <a:t>Vary frequency of metric generation</a:t>
            </a:r>
          </a:p>
          <a:p>
            <a:pPr marL="457200" indent="-457200">
              <a:buFont typeface="+mj-lt"/>
              <a:buAutoNum type="arabicPeriod"/>
            </a:pPr>
            <a:r>
              <a:rPr lang="en-US" dirty="0"/>
              <a:t>How to ?</a:t>
            </a:r>
          </a:p>
          <a:p>
            <a:pPr marL="685800" lvl="1" indent="-457200">
              <a:buFont typeface="+mj-lt"/>
              <a:buAutoNum type="arabicPeriod"/>
            </a:pPr>
            <a:r>
              <a:rPr lang="en-US" dirty="0"/>
              <a:t>Simulate sensor data</a:t>
            </a:r>
          </a:p>
          <a:p>
            <a:pPr marL="685800" lvl="1" indent="-457200">
              <a:buFont typeface="+mj-lt"/>
              <a:buAutoNum type="arabicPeriod"/>
            </a:pPr>
            <a:r>
              <a:rPr lang="en-US" dirty="0"/>
              <a:t>Simulate various devices in the DB</a:t>
            </a:r>
          </a:p>
          <a:p>
            <a:pPr marL="685800" lvl="1" indent="-457200">
              <a:buFont typeface="+mj-lt"/>
              <a:buAutoNum type="arabicPeriod"/>
            </a:pPr>
            <a:endParaRPr lang="en-US" dirty="0"/>
          </a:p>
        </p:txBody>
      </p:sp>
      <p:sp>
        <p:nvSpPr>
          <p:cNvPr id="2" name="TextBox 1"/>
          <p:cNvSpPr txBox="1"/>
          <p:nvPr/>
        </p:nvSpPr>
        <p:spPr>
          <a:xfrm>
            <a:off x="755325" y="1931194"/>
            <a:ext cx="1158240" cy="433965"/>
          </a:xfrm>
          <a:prstGeom prst="rect">
            <a:avLst/>
          </a:prstGeom>
          <a:noFill/>
          <a:ln w="57150">
            <a:noFill/>
            <a:miter lim="800000"/>
          </a:ln>
        </p:spPr>
        <p:txBody>
          <a:bodyPr wrap="square" lIns="91440" tIns="91440" rIns="91440" bIns="91440" rtlCol="0">
            <a:spAutoFit/>
          </a:bodyPr>
          <a:lstStyle/>
          <a:p>
            <a:pPr algn="l">
              <a:lnSpc>
                <a:spcPct val="90000"/>
              </a:lnSpc>
              <a:spcBef>
                <a:spcPts val="400"/>
              </a:spcBef>
            </a:pPr>
            <a:r>
              <a:rPr lang="en-US" dirty="0">
                <a:solidFill>
                  <a:schemeClr val="bg1"/>
                </a:solidFill>
              </a:rPr>
              <a:t>FMN</a:t>
            </a:r>
          </a:p>
        </p:txBody>
      </p:sp>
    </p:spTree>
    <p:extLst>
      <p:ext uri="{BB962C8B-B14F-4D97-AF65-F5344CB8AC3E}">
        <p14:creationId xmlns:p14="http://schemas.microsoft.com/office/powerpoint/2010/main" val="4007656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p:txBody>
          <a:bodyPr/>
          <a:lstStyle/>
          <a:p>
            <a:r>
              <a:rPr lang="en-US" dirty="0"/>
              <a:t>Different types of tests</a:t>
            </a:r>
          </a:p>
          <a:p>
            <a:pPr lvl="1"/>
            <a:r>
              <a:rPr lang="en-US" dirty="0"/>
              <a:t>Smoke</a:t>
            </a:r>
          </a:p>
          <a:p>
            <a:pPr lvl="1"/>
            <a:r>
              <a:rPr lang="en-US" dirty="0"/>
              <a:t>Functional – Differentiate b/w functional test </a:t>
            </a:r>
          </a:p>
          <a:p>
            <a:pPr lvl="2"/>
            <a:r>
              <a:rPr lang="en-US" dirty="0"/>
              <a:t>Using the command set</a:t>
            </a:r>
          </a:p>
          <a:p>
            <a:pPr lvl="2"/>
            <a:r>
              <a:rPr lang="en-US" dirty="0"/>
              <a:t>Generating fatal errors</a:t>
            </a:r>
          </a:p>
          <a:p>
            <a:pPr lvl="1"/>
            <a:r>
              <a:rPr lang="en-US" dirty="0"/>
              <a:t>Scalability</a:t>
            </a:r>
          </a:p>
          <a:p>
            <a:pPr lvl="2"/>
            <a:r>
              <a:rPr lang="en-US" dirty="0"/>
              <a:t>Using simulation  - test the limits of large nodes or large switches</a:t>
            </a:r>
          </a:p>
          <a:p>
            <a:pPr lvl="1"/>
            <a:r>
              <a:rPr lang="en-US" dirty="0"/>
              <a:t>Security</a:t>
            </a:r>
          </a:p>
          <a:p>
            <a:pPr lvl="1"/>
            <a:r>
              <a:rPr lang="en-US" dirty="0"/>
              <a:t>Regression</a:t>
            </a:r>
          </a:p>
          <a:p>
            <a:pPr lvl="1"/>
            <a:endParaRPr lang="en-US" dirty="0"/>
          </a:p>
        </p:txBody>
      </p:sp>
      <p:sp>
        <p:nvSpPr>
          <p:cNvPr id="3" name="Footer Placeholder 2"/>
          <p:cNvSpPr>
            <a:spLocks noGrp="1"/>
          </p:cNvSpPr>
          <p:nvPr>
            <p:ph type="ftr" sz="quarter" idx="18"/>
          </p:nvPr>
        </p:nvSpPr>
        <p:spPr/>
        <p:txBody>
          <a:bodyPr/>
          <a:lstStyle/>
          <a:p>
            <a:r>
              <a:rPr lang="en-US">
                <a:solidFill>
                  <a:srgbClr val="787871"/>
                </a:solidFill>
              </a:rPr>
              <a:t>CONFIDENTIAL | AUTHORIZED</a:t>
            </a:r>
            <a:endParaRPr lang="en-US" dirty="0">
              <a:solidFill>
                <a:srgbClr val="787871"/>
              </a:solidFill>
            </a:endParaRPr>
          </a:p>
        </p:txBody>
      </p:sp>
      <p:sp>
        <p:nvSpPr>
          <p:cNvPr id="4" name="Slide Number Placeholder 3"/>
          <p:cNvSpPr>
            <a:spLocks noGrp="1"/>
          </p:cNvSpPr>
          <p:nvPr>
            <p:ph type="sldNum" sz="quarter" idx="19"/>
          </p:nvPr>
        </p:nvSpPr>
        <p:spPr/>
        <p:txBody>
          <a:bodyPr/>
          <a:lstStyle/>
          <a:p>
            <a:pPr defTabSz="1088421"/>
            <a:fld id="{104FC826-72BB-4AF1-BA01-A94F7396A7DC}" type="slidenum">
              <a:rPr lang="en-US" smtClean="0">
                <a:solidFill>
                  <a:srgbClr val="787871"/>
                </a:solidFill>
              </a:rPr>
              <a:pPr defTabSz="1088421"/>
              <a:t>14</a:t>
            </a:fld>
            <a:endParaRPr lang="en-US" dirty="0">
              <a:solidFill>
                <a:srgbClr val="787871"/>
              </a:solidFill>
            </a:endParaRPr>
          </a:p>
        </p:txBody>
      </p:sp>
      <p:sp>
        <p:nvSpPr>
          <p:cNvPr id="5" name="Title 4"/>
          <p:cNvSpPr>
            <a:spLocks noGrp="1"/>
          </p:cNvSpPr>
          <p:nvPr>
            <p:ph type="title"/>
          </p:nvPr>
        </p:nvSpPr>
        <p:spPr/>
        <p:txBody>
          <a:bodyPr/>
          <a:lstStyle/>
          <a:p>
            <a:r>
              <a:rPr lang="en-US" dirty="0"/>
              <a:t>Ways to achieve test goals</a:t>
            </a:r>
          </a:p>
        </p:txBody>
      </p:sp>
    </p:spTree>
    <p:extLst>
      <p:ext uri="{BB962C8B-B14F-4D97-AF65-F5344CB8AC3E}">
        <p14:creationId xmlns:p14="http://schemas.microsoft.com/office/powerpoint/2010/main" val="2350943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p:txBody>
          <a:bodyPr/>
          <a:lstStyle/>
          <a:p>
            <a:pPr marL="457200" indent="-457200">
              <a:buFont typeface="+mj-lt"/>
              <a:buAutoNum type="arabicPeriod"/>
            </a:pPr>
            <a:r>
              <a:rPr lang="en-US" dirty="0"/>
              <a:t>Seamless/ documented configuration and setup</a:t>
            </a:r>
          </a:p>
          <a:p>
            <a:pPr marL="685800" lvl="1" indent="-457200">
              <a:buFont typeface="+mj-lt"/>
              <a:buAutoNum type="arabicPeriod"/>
            </a:pPr>
            <a:r>
              <a:rPr lang="en-US" dirty="0"/>
              <a:t>Currently via command-line</a:t>
            </a:r>
          </a:p>
          <a:p>
            <a:pPr marL="685800" lvl="1" indent="-457200">
              <a:buFont typeface="+mj-lt"/>
              <a:buAutoNum type="arabicPeriod"/>
            </a:pPr>
            <a:r>
              <a:rPr lang="en-US" dirty="0"/>
              <a:t>Configure-cluster UI</a:t>
            </a:r>
          </a:p>
          <a:p>
            <a:pPr marL="457200" indent="-457200">
              <a:buFont typeface="+mj-lt"/>
              <a:buAutoNum type="arabicPeriod"/>
            </a:pPr>
            <a:r>
              <a:rPr lang="en-US" dirty="0"/>
              <a:t>Coverage – Focus more on this</a:t>
            </a:r>
          </a:p>
          <a:p>
            <a:pPr marL="685800" lvl="1" indent="-457200">
              <a:buFont typeface="+mj-lt"/>
              <a:buAutoNum type="arabicPeriod"/>
            </a:pPr>
            <a:r>
              <a:rPr lang="en-US" dirty="0"/>
              <a:t>Use cases - </a:t>
            </a:r>
          </a:p>
          <a:p>
            <a:pPr marL="457200" indent="-457200">
              <a:buFont typeface="+mj-lt"/>
              <a:buAutoNum type="arabicPeriod"/>
            </a:pPr>
            <a:r>
              <a:rPr lang="en-US" dirty="0"/>
              <a:t>Reproducibility</a:t>
            </a:r>
          </a:p>
          <a:p>
            <a:pPr marL="685800" lvl="1" indent="-457200">
              <a:buFont typeface="+mj-lt"/>
              <a:buAutoNum type="arabicPeriod"/>
            </a:pPr>
            <a:r>
              <a:rPr lang="en-US" dirty="0"/>
              <a:t>Metrics</a:t>
            </a:r>
          </a:p>
          <a:p>
            <a:pPr marL="685800" lvl="1" indent="-457200">
              <a:buFont typeface="+mj-lt"/>
              <a:buAutoNum type="arabicPeriod"/>
            </a:pPr>
            <a:r>
              <a:rPr lang="en-US" dirty="0"/>
              <a:t>Alerts</a:t>
            </a:r>
          </a:p>
          <a:p>
            <a:pPr marL="457200" indent="-457200">
              <a:buFont typeface="+mj-lt"/>
              <a:buAutoNum type="arabicPeriod"/>
            </a:pPr>
            <a:r>
              <a:rPr lang="en-US" dirty="0"/>
              <a:t>Visualization</a:t>
            </a:r>
          </a:p>
          <a:p>
            <a:pPr marL="457200" indent="-457200">
              <a:buFont typeface="+mj-lt"/>
              <a:buAutoNum type="arabicPeriod"/>
            </a:pPr>
            <a:r>
              <a:rPr lang="en-US" dirty="0"/>
              <a:t>End to end mapping from metrics gathering to visualization</a:t>
            </a:r>
          </a:p>
          <a:p>
            <a:pPr marL="457200" indent="-457200">
              <a:buFont typeface="+mj-lt"/>
              <a:buAutoNum type="arabicPeriod"/>
            </a:pPr>
            <a:r>
              <a:rPr lang="en-US" dirty="0"/>
              <a:t>Monitoring of nodes’ health, hardware health and workloads</a:t>
            </a:r>
          </a:p>
          <a:p>
            <a:pPr marL="457200" indent="-457200">
              <a:buFont typeface="+mj-lt"/>
              <a:buAutoNum type="arabicPeriod"/>
            </a:pPr>
            <a:endParaRPr lang="en-US" dirty="0"/>
          </a:p>
          <a:p>
            <a:pPr marL="685800" lvl="1" indent="-457200">
              <a:buFont typeface="+mj-lt"/>
              <a:buAutoNum type="arabicPeriod"/>
            </a:pPr>
            <a:endParaRPr lang="en-US" dirty="0"/>
          </a:p>
        </p:txBody>
      </p:sp>
      <p:sp>
        <p:nvSpPr>
          <p:cNvPr id="3" name="Footer Placeholder 2"/>
          <p:cNvSpPr>
            <a:spLocks noGrp="1"/>
          </p:cNvSpPr>
          <p:nvPr>
            <p:ph type="ftr" sz="quarter" idx="18"/>
          </p:nvPr>
        </p:nvSpPr>
        <p:spPr/>
        <p:txBody>
          <a:bodyPr/>
          <a:lstStyle/>
          <a:p>
            <a:r>
              <a:rPr lang="en-US">
                <a:solidFill>
                  <a:srgbClr val="787871"/>
                </a:solidFill>
              </a:rPr>
              <a:t>CONFIDENTIAL | AUTHORIZED</a:t>
            </a:r>
            <a:endParaRPr lang="en-US" dirty="0">
              <a:solidFill>
                <a:srgbClr val="787871"/>
              </a:solidFill>
            </a:endParaRPr>
          </a:p>
        </p:txBody>
      </p:sp>
      <p:sp>
        <p:nvSpPr>
          <p:cNvPr id="4" name="Slide Number Placeholder 3"/>
          <p:cNvSpPr>
            <a:spLocks noGrp="1"/>
          </p:cNvSpPr>
          <p:nvPr>
            <p:ph type="sldNum" sz="quarter" idx="19"/>
          </p:nvPr>
        </p:nvSpPr>
        <p:spPr/>
        <p:txBody>
          <a:bodyPr/>
          <a:lstStyle/>
          <a:p>
            <a:pPr defTabSz="1088421"/>
            <a:fld id="{104FC826-72BB-4AF1-BA01-A94F7396A7DC}" type="slidenum">
              <a:rPr lang="en-US" smtClean="0">
                <a:solidFill>
                  <a:srgbClr val="787871"/>
                </a:solidFill>
              </a:rPr>
              <a:pPr defTabSz="1088421"/>
              <a:t>15</a:t>
            </a:fld>
            <a:endParaRPr lang="en-US" dirty="0">
              <a:solidFill>
                <a:srgbClr val="787871"/>
              </a:solidFill>
            </a:endParaRPr>
          </a:p>
        </p:txBody>
      </p:sp>
      <p:sp>
        <p:nvSpPr>
          <p:cNvPr id="5" name="Title 4"/>
          <p:cNvSpPr>
            <a:spLocks noGrp="1"/>
          </p:cNvSpPr>
          <p:nvPr>
            <p:ph type="title"/>
          </p:nvPr>
        </p:nvSpPr>
        <p:spPr/>
        <p:txBody>
          <a:bodyPr/>
          <a:lstStyle/>
          <a:p>
            <a:r>
              <a:rPr lang="en-US" dirty="0"/>
              <a:t>Monitoring Test goals</a:t>
            </a:r>
          </a:p>
        </p:txBody>
      </p:sp>
    </p:spTree>
    <p:extLst>
      <p:ext uri="{BB962C8B-B14F-4D97-AF65-F5344CB8AC3E}">
        <p14:creationId xmlns:p14="http://schemas.microsoft.com/office/powerpoint/2010/main" val="3543973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8"/>
          </p:nvPr>
        </p:nvSpPr>
        <p:spPr/>
        <p:txBody>
          <a:bodyPr/>
          <a:lstStyle/>
          <a:p>
            <a:r>
              <a:rPr lang="en-US">
                <a:solidFill>
                  <a:srgbClr val="787871"/>
                </a:solidFill>
              </a:rPr>
              <a:t>CONFIDENTIAL | AUTHORIZED</a:t>
            </a:r>
            <a:endParaRPr lang="en-US" dirty="0">
              <a:solidFill>
                <a:srgbClr val="787871"/>
              </a:solidFill>
            </a:endParaRPr>
          </a:p>
        </p:txBody>
      </p:sp>
      <p:sp>
        <p:nvSpPr>
          <p:cNvPr id="4" name="Slide Number Placeholder 3"/>
          <p:cNvSpPr>
            <a:spLocks noGrp="1"/>
          </p:cNvSpPr>
          <p:nvPr>
            <p:ph type="sldNum" sz="quarter" idx="19"/>
          </p:nvPr>
        </p:nvSpPr>
        <p:spPr/>
        <p:txBody>
          <a:bodyPr/>
          <a:lstStyle/>
          <a:p>
            <a:pPr defTabSz="1088421"/>
            <a:fld id="{104FC826-72BB-4AF1-BA01-A94F7396A7DC}" type="slidenum">
              <a:rPr lang="en-US" smtClean="0">
                <a:solidFill>
                  <a:srgbClr val="787871"/>
                </a:solidFill>
              </a:rPr>
              <a:pPr defTabSz="1088421"/>
              <a:t>16</a:t>
            </a:fld>
            <a:endParaRPr lang="en-US" dirty="0">
              <a:solidFill>
                <a:srgbClr val="787871"/>
              </a:solidFill>
            </a:endParaRPr>
          </a:p>
        </p:txBody>
      </p:sp>
      <p:sp>
        <p:nvSpPr>
          <p:cNvPr id="5" name="Title 4"/>
          <p:cNvSpPr>
            <a:spLocks noGrp="1"/>
          </p:cNvSpPr>
          <p:nvPr>
            <p:ph type="title"/>
          </p:nvPr>
        </p:nvSpPr>
        <p:spPr/>
        <p:txBody>
          <a:bodyPr/>
          <a:lstStyle/>
          <a:p>
            <a:r>
              <a:rPr lang="en-US" dirty="0"/>
              <a:t>Monitoring services</a:t>
            </a:r>
          </a:p>
        </p:txBody>
      </p:sp>
      <p:sp>
        <p:nvSpPr>
          <p:cNvPr id="6" name="Rectangle 5"/>
          <p:cNvSpPr/>
          <p:nvPr/>
        </p:nvSpPr>
        <p:spPr bwMode="ltGray">
          <a:xfrm>
            <a:off x="4197292" y="1876110"/>
            <a:ext cx="1084729" cy="394447"/>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dirty="0">
                <a:solidFill>
                  <a:schemeClr val="tx1"/>
                </a:solidFill>
              </a:rPr>
              <a:t>Ganglia</a:t>
            </a:r>
          </a:p>
        </p:txBody>
      </p:sp>
      <p:sp>
        <p:nvSpPr>
          <p:cNvPr id="7" name="Rectangle 6"/>
          <p:cNvSpPr/>
          <p:nvPr/>
        </p:nvSpPr>
        <p:spPr bwMode="ltGray">
          <a:xfrm>
            <a:off x="5586822" y="1909744"/>
            <a:ext cx="1084729" cy="394447"/>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dirty="0">
                <a:solidFill>
                  <a:schemeClr val="tx1"/>
                </a:solidFill>
              </a:rPr>
              <a:t>Nagios</a:t>
            </a:r>
          </a:p>
        </p:txBody>
      </p:sp>
      <p:sp>
        <p:nvSpPr>
          <p:cNvPr id="8" name="Rectangle 7"/>
          <p:cNvSpPr/>
          <p:nvPr/>
        </p:nvSpPr>
        <p:spPr bwMode="ltGray">
          <a:xfrm>
            <a:off x="4778188" y="4751293"/>
            <a:ext cx="1084729" cy="39444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dirty="0">
                <a:solidFill>
                  <a:schemeClr val="tx1"/>
                </a:solidFill>
              </a:rPr>
              <a:t>Kafka</a:t>
            </a:r>
          </a:p>
        </p:txBody>
      </p:sp>
      <p:sp>
        <p:nvSpPr>
          <p:cNvPr id="9" name="Rectangle 8"/>
          <p:cNvSpPr/>
          <p:nvPr/>
        </p:nvSpPr>
        <p:spPr bwMode="ltGray">
          <a:xfrm>
            <a:off x="3446931" y="4751293"/>
            <a:ext cx="1084729" cy="394447"/>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dirty="0">
                <a:solidFill>
                  <a:schemeClr val="tx1"/>
                </a:solidFill>
              </a:rPr>
              <a:t>Native</a:t>
            </a:r>
          </a:p>
        </p:txBody>
      </p:sp>
      <p:sp>
        <p:nvSpPr>
          <p:cNvPr id="10" name="Rectangle 9"/>
          <p:cNvSpPr/>
          <p:nvPr/>
        </p:nvSpPr>
        <p:spPr bwMode="ltGray">
          <a:xfrm>
            <a:off x="6095999" y="4751293"/>
            <a:ext cx="1084729" cy="39444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dirty="0">
                <a:solidFill>
                  <a:schemeClr val="tx1"/>
                </a:solidFill>
              </a:rPr>
              <a:t>ELK</a:t>
            </a:r>
          </a:p>
        </p:txBody>
      </p:sp>
      <p:sp>
        <p:nvSpPr>
          <p:cNvPr id="11" name="Rectangle 10"/>
          <p:cNvSpPr/>
          <p:nvPr/>
        </p:nvSpPr>
        <p:spPr bwMode="ltGray">
          <a:xfrm>
            <a:off x="7413810" y="4724398"/>
            <a:ext cx="1084729" cy="39444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dirty="0" err="1">
                <a:solidFill>
                  <a:schemeClr val="tx1"/>
                </a:solidFill>
              </a:rPr>
              <a:t>Alerta</a:t>
            </a:r>
            <a:endParaRPr lang="en-US" dirty="0">
              <a:solidFill>
                <a:schemeClr val="tx1"/>
              </a:solidFill>
            </a:endParaRPr>
          </a:p>
        </p:txBody>
      </p:sp>
      <p:sp>
        <p:nvSpPr>
          <p:cNvPr id="12" name="Rectangle 11"/>
          <p:cNvSpPr/>
          <p:nvPr/>
        </p:nvSpPr>
        <p:spPr bwMode="ltGray">
          <a:xfrm>
            <a:off x="3927997" y="3573412"/>
            <a:ext cx="1084729" cy="39444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dirty="0">
                <a:solidFill>
                  <a:schemeClr val="tx1"/>
                </a:solidFill>
              </a:rPr>
              <a:t>Slingshot</a:t>
            </a:r>
          </a:p>
        </p:txBody>
      </p:sp>
      <p:sp>
        <p:nvSpPr>
          <p:cNvPr id="13" name="Rectangle 12"/>
          <p:cNvSpPr/>
          <p:nvPr/>
        </p:nvSpPr>
        <p:spPr bwMode="ltGray">
          <a:xfrm>
            <a:off x="5366832" y="3573412"/>
            <a:ext cx="1084729" cy="39444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dirty="0" err="1">
                <a:solidFill>
                  <a:schemeClr val="tx1"/>
                </a:solidFill>
              </a:rPr>
              <a:t>AIOps</a:t>
            </a:r>
            <a:endParaRPr lang="en-US" dirty="0">
              <a:solidFill>
                <a:schemeClr val="tx1"/>
              </a:solidFill>
            </a:endParaRPr>
          </a:p>
        </p:txBody>
      </p:sp>
      <p:sp>
        <p:nvSpPr>
          <p:cNvPr id="14" name="Rectangle 13"/>
          <p:cNvSpPr/>
          <p:nvPr/>
        </p:nvSpPr>
        <p:spPr bwMode="ltGray">
          <a:xfrm>
            <a:off x="6804207" y="3561714"/>
            <a:ext cx="1084729" cy="39444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dirty="0" err="1">
                <a:solidFill>
                  <a:schemeClr val="tx1"/>
                </a:solidFill>
              </a:rPr>
              <a:t>Slurm</a:t>
            </a:r>
            <a:endParaRPr lang="en-US" dirty="0">
              <a:solidFill>
                <a:schemeClr val="tx1"/>
              </a:solidFill>
            </a:endParaRPr>
          </a:p>
        </p:txBody>
      </p:sp>
      <p:sp>
        <p:nvSpPr>
          <p:cNvPr id="15" name="Rectangle 14"/>
          <p:cNvSpPr/>
          <p:nvPr/>
        </p:nvSpPr>
        <p:spPr bwMode="ltGray">
          <a:xfrm>
            <a:off x="8208641" y="3555481"/>
            <a:ext cx="1084729" cy="39444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dirty="0">
                <a:solidFill>
                  <a:schemeClr val="tx1"/>
                </a:solidFill>
              </a:rPr>
              <a:t>PBS</a:t>
            </a:r>
          </a:p>
        </p:txBody>
      </p:sp>
      <p:sp>
        <p:nvSpPr>
          <p:cNvPr id="16" name="Rectangle 15"/>
          <p:cNvSpPr/>
          <p:nvPr/>
        </p:nvSpPr>
        <p:spPr bwMode="ltGray">
          <a:xfrm>
            <a:off x="8731621" y="4724397"/>
            <a:ext cx="1084729" cy="39444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dirty="0">
                <a:solidFill>
                  <a:schemeClr val="tx1"/>
                </a:solidFill>
              </a:rPr>
              <a:t>SIM</a:t>
            </a:r>
          </a:p>
        </p:txBody>
      </p:sp>
      <p:sp>
        <p:nvSpPr>
          <p:cNvPr id="17" name="Rectangle 16"/>
          <p:cNvSpPr/>
          <p:nvPr/>
        </p:nvSpPr>
        <p:spPr bwMode="ltGray">
          <a:xfrm>
            <a:off x="9642993" y="3561713"/>
            <a:ext cx="1084729" cy="39444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dirty="0" err="1">
                <a:solidFill>
                  <a:schemeClr val="tx1"/>
                </a:solidFill>
              </a:rPr>
              <a:t>Lustre</a:t>
            </a:r>
            <a:endParaRPr lang="en-US" dirty="0">
              <a:solidFill>
                <a:schemeClr val="tx1"/>
              </a:solidFill>
            </a:endParaRPr>
          </a:p>
        </p:txBody>
      </p:sp>
      <p:sp>
        <p:nvSpPr>
          <p:cNvPr id="18" name="Rectangle 17"/>
          <p:cNvSpPr/>
          <p:nvPr/>
        </p:nvSpPr>
        <p:spPr bwMode="ltGray">
          <a:xfrm>
            <a:off x="10103217" y="4724396"/>
            <a:ext cx="1340227" cy="394447"/>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dirty="0" err="1">
                <a:solidFill>
                  <a:schemeClr val="tx1"/>
                </a:solidFill>
              </a:rPr>
              <a:t>Timescaledb</a:t>
            </a:r>
            <a:endParaRPr lang="en-US" dirty="0">
              <a:solidFill>
                <a:schemeClr val="tx1"/>
              </a:solidFill>
            </a:endParaRPr>
          </a:p>
        </p:txBody>
      </p:sp>
      <p:sp>
        <p:nvSpPr>
          <p:cNvPr id="19" name="Rectangle 18"/>
          <p:cNvSpPr/>
          <p:nvPr/>
        </p:nvSpPr>
        <p:spPr bwMode="ltGray">
          <a:xfrm>
            <a:off x="2102227" y="4760254"/>
            <a:ext cx="1084729" cy="394447"/>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dirty="0">
                <a:solidFill>
                  <a:schemeClr val="tx1"/>
                </a:solidFill>
              </a:rPr>
              <a:t>CHC</a:t>
            </a:r>
          </a:p>
        </p:txBody>
      </p:sp>
      <p:sp>
        <p:nvSpPr>
          <p:cNvPr id="20" name="Rectangle 19"/>
          <p:cNvSpPr/>
          <p:nvPr/>
        </p:nvSpPr>
        <p:spPr bwMode="ltGray">
          <a:xfrm>
            <a:off x="3201119" y="1335201"/>
            <a:ext cx="1084729" cy="394447"/>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dirty="0" err="1">
                <a:solidFill>
                  <a:schemeClr val="tx1"/>
                </a:solidFill>
              </a:rPr>
              <a:t>Grafana</a:t>
            </a:r>
            <a:endParaRPr lang="en-US" dirty="0">
              <a:solidFill>
                <a:schemeClr val="tx1"/>
              </a:solidFill>
            </a:endParaRPr>
          </a:p>
        </p:txBody>
      </p:sp>
      <p:sp>
        <p:nvSpPr>
          <p:cNvPr id="21" name="Rectangle 20"/>
          <p:cNvSpPr/>
          <p:nvPr/>
        </p:nvSpPr>
        <p:spPr bwMode="ltGray">
          <a:xfrm>
            <a:off x="4502093" y="1334662"/>
            <a:ext cx="1084729" cy="394447"/>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dirty="0" err="1">
                <a:solidFill>
                  <a:schemeClr val="tx1"/>
                </a:solidFill>
              </a:rPr>
              <a:t>Kibana</a:t>
            </a:r>
            <a:endParaRPr lang="en-US" dirty="0">
              <a:solidFill>
                <a:schemeClr val="tx1"/>
              </a:solidFill>
            </a:endParaRPr>
          </a:p>
        </p:txBody>
      </p:sp>
      <p:sp>
        <p:nvSpPr>
          <p:cNvPr id="22" name="Rectangle 21"/>
          <p:cNvSpPr/>
          <p:nvPr/>
        </p:nvSpPr>
        <p:spPr bwMode="ltGray">
          <a:xfrm>
            <a:off x="5909196" y="1334890"/>
            <a:ext cx="1308849" cy="394447"/>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dirty="0">
                <a:solidFill>
                  <a:schemeClr val="tx1"/>
                </a:solidFill>
              </a:rPr>
              <a:t>Prometheus</a:t>
            </a:r>
          </a:p>
        </p:txBody>
      </p:sp>
      <p:sp>
        <p:nvSpPr>
          <p:cNvPr id="23" name="Rectangle 22"/>
          <p:cNvSpPr/>
          <p:nvPr/>
        </p:nvSpPr>
        <p:spPr bwMode="ltGray">
          <a:xfrm>
            <a:off x="7523942" y="1334662"/>
            <a:ext cx="1565797" cy="394447"/>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dirty="0" err="1">
                <a:solidFill>
                  <a:schemeClr val="tx1"/>
                </a:solidFill>
              </a:rPr>
              <a:t>Alertmanager</a:t>
            </a:r>
            <a:endParaRPr lang="en-US" dirty="0">
              <a:solidFill>
                <a:schemeClr val="tx1"/>
              </a:solidFill>
            </a:endParaRPr>
          </a:p>
        </p:txBody>
      </p:sp>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5084" y="1218055"/>
            <a:ext cx="1920909" cy="1472457"/>
          </a:xfrm>
          <a:prstGeom prst="rect">
            <a:avLst/>
          </a:prstGeom>
        </p:spPr>
      </p:pic>
      <p:cxnSp>
        <p:nvCxnSpPr>
          <p:cNvPr id="26" name="Straight Connector 25"/>
          <p:cNvCxnSpPr/>
          <p:nvPr/>
        </p:nvCxnSpPr>
        <p:spPr>
          <a:xfrm flipV="1">
            <a:off x="779929" y="3236259"/>
            <a:ext cx="10524565" cy="26894"/>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bwMode="ltGray">
          <a:xfrm>
            <a:off x="740809" y="5598623"/>
            <a:ext cx="1814132" cy="394447"/>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dirty="0">
                <a:solidFill>
                  <a:schemeClr val="tx1"/>
                </a:solidFill>
              </a:rPr>
              <a:t>Independent units</a:t>
            </a:r>
          </a:p>
        </p:txBody>
      </p:sp>
      <p:sp>
        <p:nvSpPr>
          <p:cNvPr id="28" name="Rectangle 27"/>
          <p:cNvSpPr/>
          <p:nvPr/>
        </p:nvSpPr>
        <p:spPr bwMode="ltGray">
          <a:xfrm>
            <a:off x="2785993" y="5570581"/>
            <a:ext cx="2072878" cy="39444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dirty="0">
                <a:solidFill>
                  <a:schemeClr val="tx1"/>
                </a:solidFill>
              </a:rPr>
              <a:t>Interdependent units</a:t>
            </a:r>
          </a:p>
        </p:txBody>
      </p:sp>
      <p:sp>
        <p:nvSpPr>
          <p:cNvPr id="29" name="Rectangle 28"/>
          <p:cNvSpPr/>
          <p:nvPr/>
        </p:nvSpPr>
        <p:spPr bwMode="ltGray">
          <a:xfrm>
            <a:off x="4739656" y="4129228"/>
            <a:ext cx="1084729" cy="39444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dirty="0">
                <a:solidFill>
                  <a:schemeClr val="tx1"/>
                </a:solidFill>
              </a:rPr>
              <a:t>Telegraph</a:t>
            </a:r>
          </a:p>
        </p:txBody>
      </p:sp>
    </p:spTree>
    <p:extLst>
      <p:ext uri="{BB962C8B-B14F-4D97-AF65-F5344CB8AC3E}">
        <p14:creationId xmlns:p14="http://schemas.microsoft.com/office/powerpoint/2010/main" val="35103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8"/>
          </p:nvPr>
        </p:nvSpPr>
        <p:spPr>
          <a:xfrm>
            <a:off x="6287008" y="995364"/>
            <a:ext cx="5523992" cy="1871661"/>
          </a:xfrm>
        </p:spPr>
        <p:txBody>
          <a:bodyPr>
            <a:normAutofit fontScale="92500" lnSpcReduction="20000"/>
          </a:bodyPr>
          <a:lstStyle/>
          <a:p>
            <a:pPr marL="0" indent="0">
              <a:buNone/>
            </a:pPr>
            <a:r>
              <a:rPr lang="en-US" b="1" dirty="0"/>
              <a:t>Test Methodology - Prep</a:t>
            </a:r>
          </a:p>
          <a:p>
            <a:pPr marL="457200" indent="-457200">
              <a:buFont typeface="+mj-lt"/>
              <a:buAutoNum type="arabicPeriod"/>
            </a:pPr>
            <a:r>
              <a:rPr lang="en-US" dirty="0"/>
              <a:t>Install </a:t>
            </a:r>
            <a:r>
              <a:rPr lang="en-US" dirty="0" err="1"/>
              <a:t>AIOps</a:t>
            </a:r>
            <a:r>
              <a:rPr lang="en-US" dirty="0"/>
              <a:t> out of the box</a:t>
            </a:r>
          </a:p>
          <a:p>
            <a:pPr marL="457200" indent="-457200">
              <a:buFont typeface="+mj-lt"/>
              <a:buAutoNum type="arabicPeriod"/>
            </a:pPr>
            <a:r>
              <a:rPr lang="en-US" dirty="0"/>
              <a:t>Start SIM monitoring</a:t>
            </a:r>
          </a:p>
          <a:p>
            <a:pPr marL="457200" indent="-457200">
              <a:buFont typeface="+mj-lt"/>
              <a:buAutoNum type="arabicPeriod"/>
            </a:pPr>
            <a:r>
              <a:rPr lang="en-US" dirty="0"/>
              <a:t>Download </a:t>
            </a:r>
            <a:r>
              <a:rPr lang="en-US" dirty="0" err="1"/>
              <a:t>sim_test</a:t>
            </a:r>
            <a:r>
              <a:rPr lang="en-US" dirty="0"/>
              <a:t> tool</a:t>
            </a:r>
          </a:p>
          <a:p>
            <a:pPr marL="457200" indent="-457200">
              <a:buFont typeface="+mj-lt"/>
              <a:buAutoNum type="arabicPeriod"/>
            </a:pPr>
            <a:r>
              <a:rPr lang="en-US" dirty="0"/>
              <a:t>Default </a:t>
            </a:r>
            <a:r>
              <a:rPr lang="en-US" dirty="0" err="1"/>
              <a:t>freq</a:t>
            </a:r>
            <a:r>
              <a:rPr lang="en-US" dirty="0"/>
              <a:t> – every 30s</a:t>
            </a:r>
          </a:p>
          <a:p>
            <a:pPr marL="457200" indent="-457200">
              <a:buFont typeface="+mj-lt"/>
              <a:buAutoNum type="arabicPeriod"/>
            </a:pPr>
            <a:r>
              <a:rPr lang="en-US" dirty="0"/>
              <a:t>PCM-673</a:t>
            </a:r>
          </a:p>
        </p:txBody>
      </p:sp>
      <p:sp>
        <p:nvSpPr>
          <p:cNvPr id="3" name="Footer Placeholder 2"/>
          <p:cNvSpPr>
            <a:spLocks noGrp="1"/>
          </p:cNvSpPr>
          <p:nvPr>
            <p:ph type="ftr" sz="quarter" idx="19"/>
          </p:nvPr>
        </p:nvSpPr>
        <p:spPr/>
        <p:txBody>
          <a:bodyPr/>
          <a:lstStyle/>
          <a:p>
            <a:r>
              <a:rPr lang="en-US">
                <a:solidFill>
                  <a:srgbClr val="787871"/>
                </a:solidFill>
              </a:rPr>
              <a:t>CONFIDENTIAL | AUTHORIZED</a:t>
            </a:r>
            <a:endParaRPr lang="en-US" dirty="0">
              <a:solidFill>
                <a:srgbClr val="787871"/>
              </a:solidFill>
            </a:endParaRPr>
          </a:p>
        </p:txBody>
      </p:sp>
      <p:sp>
        <p:nvSpPr>
          <p:cNvPr id="4" name="Slide Number Placeholder 3"/>
          <p:cNvSpPr>
            <a:spLocks noGrp="1"/>
          </p:cNvSpPr>
          <p:nvPr>
            <p:ph type="sldNum" sz="quarter" idx="20"/>
          </p:nvPr>
        </p:nvSpPr>
        <p:spPr/>
        <p:txBody>
          <a:bodyPr/>
          <a:lstStyle/>
          <a:p>
            <a:pPr defTabSz="1088421"/>
            <a:fld id="{104FC826-72BB-4AF1-BA01-A94F7396A7DC}" type="slidenum">
              <a:rPr lang="en-US" smtClean="0">
                <a:solidFill>
                  <a:srgbClr val="787871"/>
                </a:solidFill>
              </a:rPr>
              <a:pPr defTabSz="1088421"/>
              <a:t>2</a:t>
            </a:fld>
            <a:endParaRPr lang="en-US" dirty="0">
              <a:solidFill>
                <a:srgbClr val="787871"/>
              </a:solidFill>
            </a:endParaRPr>
          </a:p>
        </p:txBody>
      </p:sp>
      <p:sp>
        <p:nvSpPr>
          <p:cNvPr id="5" name="Title 4"/>
          <p:cNvSpPr>
            <a:spLocks noGrp="1"/>
          </p:cNvSpPr>
          <p:nvPr>
            <p:ph type="title"/>
          </p:nvPr>
        </p:nvSpPr>
        <p:spPr/>
        <p:txBody>
          <a:bodyPr/>
          <a:lstStyle/>
          <a:p>
            <a:r>
              <a:rPr lang="en-US" dirty="0"/>
              <a:t>Test process for AIOPs / CDU / ARCS / RDHX / Environmental</a:t>
            </a:r>
          </a:p>
        </p:txBody>
      </p:sp>
      <p:sp>
        <p:nvSpPr>
          <p:cNvPr id="8" name="Rectangle 7"/>
          <p:cNvSpPr/>
          <p:nvPr/>
        </p:nvSpPr>
        <p:spPr bwMode="ltGray">
          <a:xfrm>
            <a:off x="878541" y="1961208"/>
            <a:ext cx="1111624" cy="475130"/>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dirty="0">
                <a:solidFill>
                  <a:schemeClr val="tx1"/>
                </a:solidFill>
              </a:rPr>
              <a:t>ACDU</a:t>
            </a:r>
          </a:p>
        </p:txBody>
      </p:sp>
      <p:grpSp>
        <p:nvGrpSpPr>
          <p:cNvPr id="48" name="Group 47"/>
          <p:cNvGrpSpPr/>
          <p:nvPr/>
        </p:nvGrpSpPr>
        <p:grpSpPr>
          <a:xfrm>
            <a:off x="2660835" y="1236569"/>
            <a:ext cx="1715621" cy="1586044"/>
            <a:chOff x="2660835" y="1569944"/>
            <a:chExt cx="1715621" cy="1586044"/>
          </a:xfrm>
        </p:grpSpPr>
        <p:sp>
          <p:nvSpPr>
            <p:cNvPr id="13" name="Rectangle 12"/>
            <p:cNvSpPr/>
            <p:nvPr/>
          </p:nvSpPr>
          <p:spPr bwMode="ltGray">
            <a:xfrm>
              <a:off x="2660835" y="1595718"/>
              <a:ext cx="1598469" cy="1560270"/>
            </a:xfrm>
            <a:prstGeom prst="rect">
              <a:avLst/>
            </a:prstGeom>
            <a:solidFill>
              <a:schemeClr val="accent6">
                <a:lumMod val="40000"/>
                <a:lumOff val="60000"/>
              </a:schemeClr>
            </a:solidFill>
            <a:ln w="5715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err="1">
                <a:solidFill>
                  <a:schemeClr val="tx1"/>
                </a:solidFill>
              </a:endParaRPr>
            </a:p>
          </p:txBody>
        </p:sp>
        <p:sp>
          <p:nvSpPr>
            <p:cNvPr id="14" name="TextBox 13"/>
            <p:cNvSpPr txBox="1"/>
            <p:nvPr/>
          </p:nvSpPr>
          <p:spPr>
            <a:xfrm>
              <a:off x="2709021" y="1569944"/>
              <a:ext cx="1667435" cy="433965"/>
            </a:xfrm>
            <a:prstGeom prst="rect">
              <a:avLst/>
            </a:prstGeom>
            <a:noFill/>
            <a:ln w="57150">
              <a:noFill/>
              <a:miter lim="800000"/>
            </a:ln>
          </p:spPr>
          <p:txBody>
            <a:bodyPr wrap="square" lIns="91440" tIns="91440" rIns="91440" bIns="91440" rtlCol="0">
              <a:spAutoFit/>
            </a:bodyPr>
            <a:lstStyle/>
            <a:p>
              <a:pPr algn="l">
                <a:lnSpc>
                  <a:spcPct val="90000"/>
                </a:lnSpc>
                <a:spcBef>
                  <a:spcPts val="400"/>
                </a:spcBef>
              </a:pPr>
              <a:r>
                <a:rPr lang="en-US" dirty="0"/>
                <a:t>Data simulator</a:t>
              </a:r>
            </a:p>
          </p:txBody>
        </p:sp>
        <p:sp>
          <p:nvSpPr>
            <p:cNvPr id="17" name="Rectangle 16"/>
            <p:cNvSpPr/>
            <p:nvPr/>
          </p:nvSpPr>
          <p:spPr bwMode="ltGray">
            <a:xfrm>
              <a:off x="2904257" y="2088775"/>
              <a:ext cx="1111624" cy="698587"/>
            </a:xfrm>
            <a:prstGeom prst="rect">
              <a:avLst/>
            </a:prstGeom>
            <a:solidFill>
              <a:schemeClr val="accent6">
                <a:lumMod val="60000"/>
                <a:lumOff val="40000"/>
              </a:schemeClr>
            </a:solidFill>
            <a:ln w="57150">
              <a:solidFill>
                <a:schemeClr val="accent6">
                  <a:lumMod val="60000"/>
                  <a:lumOff val="4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dirty="0" err="1">
                  <a:solidFill>
                    <a:schemeClr val="tx1"/>
                  </a:solidFill>
                </a:rPr>
                <a:t>sim_test</a:t>
              </a:r>
              <a:r>
                <a:rPr lang="en-US" dirty="0">
                  <a:solidFill>
                    <a:schemeClr val="tx1"/>
                  </a:solidFill>
                </a:rPr>
                <a:t> tool</a:t>
              </a:r>
            </a:p>
          </p:txBody>
        </p:sp>
      </p:grpSp>
      <p:sp>
        <p:nvSpPr>
          <p:cNvPr id="20" name="Content Placeholder 6"/>
          <p:cNvSpPr>
            <a:spLocks noGrp="1"/>
          </p:cNvSpPr>
          <p:nvPr>
            <p:ph sz="quarter" idx="18"/>
          </p:nvPr>
        </p:nvSpPr>
        <p:spPr>
          <a:xfrm>
            <a:off x="6287008" y="3302471"/>
            <a:ext cx="5523992" cy="2394238"/>
          </a:xfrm>
        </p:spPr>
        <p:txBody>
          <a:bodyPr>
            <a:normAutofit fontScale="92500" lnSpcReduction="20000"/>
          </a:bodyPr>
          <a:lstStyle/>
          <a:p>
            <a:pPr marL="0" indent="0">
              <a:buNone/>
            </a:pPr>
            <a:r>
              <a:rPr lang="en-US" b="1" dirty="0"/>
              <a:t>Testing Ideas</a:t>
            </a:r>
            <a:endParaRPr lang="en-US" dirty="0"/>
          </a:p>
          <a:p>
            <a:pPr marL="457200" indent="-457200">
              <a:buFont typeface="+mj-lt"/>
              <a:buAutoNum type="arabicPeriod"/>
            </a:pPr>
            <a:r>
              <a:rPr lang="en-US" dirty="0"/>
              <a:t>Inject metrics (Data Generator or simulator)</a:t>
            </a:r>
          </a:p>
          <a:p>
            <a:pPr marL="457200" indent="-457200">
              <a:buFont typeface="+mj-lt"/>
              <a:buAutoNum type="arabicPeriod"/>
            </a:pPr>
            <a:r>
              <a:rPr lang="en-US" dirty="0"/>
              <a:t>Inject invalid metrics (Simulator)</a:t>
            </a:r>
          </a:p>
          <a:p>
            <a:pPr marL="457200" indent="-457200">
              <a:buFont typeface="+mj-lt"/>
              <a:buAutoNum type="arabicPeriod"/>
            </a:pPr>
            <a:r>
              <a:rPr lang="en-US" dirty="0"/>
              <a:t>How to simulate ?</a:t>
            </a:r>
          </a:p>
          <a:p>
            <a:pPr marL="685800" lvl="1" indent="-457200">
              <a:buFont typeface="+mj-lt"/>
              <a:buAutoNum type="alphaLcParenR"/>
            </a:pPr>
            <a:r>
              <a:rPr lang="en-US" dirty="0"/>
              <a:t>Sensor data</a:t>
            </a:r>
          </a:p>
          <a:p>
            <a:pPr marL="685800" lvl="1" indent="-457200">
              <a:buFont typeface="+mj-lt"/>
              <a:buAutoNum type="alphaLcParenR"/>
            </a:pPr>
            <a:r>
              <a:rPr lang="en-US" dirty="0"/>
              <a:t>Various devices in the DB</a:t>
            </a:r>
          </a:p>
          <a:p>
            <a:pPr marL="457200" indent="-457200">
              <a:buFont typeface="+mj-lt"/>
              <a:buAutoNum type="arabicPeriod"/>
            </a:pPr>
            <a:r>
              <a:rPr lang="en-US" dirty="0"/>
              <a:t>Vary frequency of metric generation</a:t>
            </a:r>
          </a:p>
          <a:p>
            <a:pPr marL="457200" indent="-457200">
              <a:buFont typeface="+mj-lt"/>
              <a:buAutoNum type="arabicPeriod"/>
            </a:pPr>
            <a:r>
              <a:rPr lang="en-US" dirty="0"/>
              <a:t>Validate latency in reporting</a:t>
            </a:r>
          </a:p>
        </p:txBody>
      </p:sp>
      <p:sp>
        <p:nvSpPr>
          <p:cNvPr id="11" name="Rectangle 10"/>
          <p:cNvSpPr/>
          <p:nvPr/>
        </p:nvSpPr>
        <p:spPr bwMode="ltGray">
          <a:xfrm>
            <a:off x="726140" y="1243292"/>
            <a:ext cx="1488142" cy="4453418"/>
          </a:xfrm>
          <a:prstGeom prst="rect">
            <a:avLst/>
          </a:prstGeom>
          <a:solidFill>
            <a:schemeClr val="accent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err="1">
              <a:solidFill>
                <a:schemeClr val="tx1"/>
              </a:solidFill>
            </a:endParaRPr>
          </a:p>
        </p:txBody>
      </p:sp>
      <p:sp>
        <p:nvSpPr>
          <p:cNvPr id="12" name="TextBox 11"/>
          <p:cNvSpPr txBox="1"/>
          <p:nvPr/>
        </p:nvSpPr>
        <p:spPr>
          <a:xfrm>
            <a:off x="726140" y="1225364"/>
            <a:ext cx="1667435" cy="433965"/>
          </a:xfrm>
          <a:prstGeom prst="rect">
            <a:avLst/>
          </a:prstGeom>
          <a:noFill/>
          <a:ln w="57150">
            <a:noFill/>
            <a:miter lim="800000"/>
          </a:ln>
        </p:spPr>
        <p:txBody>
          <a:bodyPr wrap="square" lIns="91440" tIns="91440" rIns="91440" bIns="91440" rtlCol="0">
            <a:spAutoFit/>
          </a:bodyPr>
          <a:lstStyle/>
          <a:p>
            <a:pPr algn="l">
              <a:lnSpc>
                <a:spcPct val="90000"/>
              </a:lnSpc>
              <a:spcBef>
                <a:spcPts val="400"/>
              </a:spcBef>
            </a:pPr>
            <a:r>
              <a:rPr lang="en-US" dirty="0">
                <a:solidFill>
                  <a:schemeClr val="bg1"/>
                </a:solidFill>
              </a:rPr>
              <a:t>Data generator</a:t>
            </a:r>
          </a:p>
        </p:txBody>
      </p:sp>
      <p:grpSp>
        <p:nvGrpSpPr>
          <p:cNvPr id="34" name="Group 33"/>
          <p:cNvGrpSpPr/>
          <p:nvPr/>
        </p:nvGrpSpPr>
        <p:grpSpPr>
          <a:xfrm>
            <a:off x="874057" y="2958317"/>
            <a:ext cx="1111624" cy="475130"/>
            <a:chOff x="874057" y="3219220"/>
            <a:chExt cx="1111624" cy="475130"/>
          </a:xfrm>
          <a:effectLst>
            <a:outerShdw blurRad="50800" dist="38100" dir="5400000" algn="t" rotWithShape="0">
              <a:prstClr val="black">
                <a:alpha val="40000"/>
              </a:prstClr>
            </a:outerShdw>
          </a:effectLst>
        </p:grpSpPr>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58840" y="3273905"/>
              <a:ext cx="365760" cy="365760"/>
            </a:xfrm>
            <a:prstGeom prst="rect">
              <a:avLst/>
            </a:prstGeom>
          </p:spPr>
        </p:pic>
        <p:sp>
          <p:nvSpPr>
            <p:cNvPr id="19" name="Rectangle 18"/>
            <p:cNvSpPr/>
            <p:nvPr/>
          </p:nvSpPr>
          <p:spPr bwMode="ltGray">
            <a:xfrm>
              <a:off x="874057" y="3219220"/>
              <a:ext cx="1111624" cy="47513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r>
                <a:rPr lang="en-US" sz="1600" dirty="0">
                  <a:solidFill>
                    <a:schemeClr val="bg1"/>
                  </a:solidFill>
                </a:rPr>
                <a:t>ARCS</a:t>
              </a:r>
            </a:p>
          </p:txBody>
        </p:sp>
      </p:grpSp>
      <p:grpSp>
        <p:nvGrpSpPr>
          <p:cNvPr id="32" name="Group 31"/>
          <p:cNvGrpSpPr/>
          <p:nvPr/>
        </p:nvGrpSpPr>
        <p:grpSpPr>
          <a:xfrm>
            <a:off x="874057" y="4333123"/>
            <a:ext cx="1111624" cy="475130"/>
            <a:chOff x="874057" y="4546243"/>
            <a:chExt cx="1111624" cy="475130"/>
          </a:xfrm>
          <a:effectLst>
            <a:outerShdw blurRad="50800" dist="38100" dir="5400000" algn="t" rotWithShape="0">
              <a:prstClr val="black">
                <a:alpha val="40000"/>
              </a:prstClr>
            </a:outerShdw>
          </a:effectLst>
        </p:grpSpPr>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58840" y="4600928"/>
              <a:ext cx="365760" cy="365760"/>
            </a:xfrm>
            <a:prstGeom prst="rect">
              <a:avLst/>
            </a:prstGeom>
          </p:spPr>
        </p:pic>
        <p:sp>
          <p:nvSpPr>
            <p:cNvPr id="28" name="Rectangle 27"/>
            <p:cNvSpPr/>
            <p:nvPr/>
          </p:nvSpPr>
          <p:spPr bwMode="ltGray">
            <a:xfrm>
              <a:off x="874057" y="4546243"/>
              <a:ext cx="1111624" cy="47513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r>
                <a:rPr lang="en-US" sz="1600" dirty="0">
                  <a:solidFill>
                    <a:schemeClr val="bg1"/>
                  </a:solidFill>
                </a:rPr>
                <a:t>RDHX</a:t>
              </a:r>
            </a:p>
          </p:txBody>
        </p:sp>
      </p:grpSp>
      <p:grpSp>
        <p:nvGrpSpPr>
          <p:cNvPr id="33" name="Group 32"/>
          <p:cNvGrpSpPr/>
          <p:nvPr/>
        </p:nvGrpSpPr>
        <p:grpSpPr>
          <a:xfrm>
            <a:off x="874057" y="3645720"/>
            <a:ext cx="1111624" cy="475130"/>
            <a:chOff x="874057" y="3874747"/>
            <a:chExt cx="1111624" cy="475130"/>
          </a:xfrm>
          <a:effectLst>
            <a:outerShdw blurRad="50800" dist="38100" dir="5400000" algn="t" rotWithShape="0">
              <a:prstClr val="black">
                <a:alpha val="40000"/>
              </a:prstClr>
            </a:outerShdw>
          </a:effectLst>
        </p:grpSpPr>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58840" y="3929432"/>
              <a:ext cx="365760" cy="365760"/>
            </a:xfrm>
            <a:prstGeom prst="rect">
              <a:avLst/>
            </a:prstGeom>
          </p:spPr>
        </p:pic>
        <p:sp>
          <p:nvSpPr>
            <p:cNvPr id="31" name="Rectangle 30"/>
            <p:cNvSpPr/>
            <p:nvPr/>
          </p:nvSpPr>
          <p:spPr bwMode="ltGray">
            <a:xfrm>
              <a:off x="874057" y="3874747"/>
              <a:ext cx="1111624" cy="47513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r>
                <a:rPr lang="en-US" sz="1600" dirty="0">
                  <a:solidFill>
                    <a:schemeClr val="bg1"/>
                  </a:solidFill>
                </a:rPr>
                <a:t>CRC</a:t>
              </a:r>
            </a:p>
          </p:txBody>
        </p:sp>
      </p:grpSp>
      <p:grpSp>
        <p:nvGrpSpPr>
          <p:cNvPr id="36" name="Group 35"/>
          <p:cNvGrpSpPr/>
          <p:nvPr/>
        </p:nvGrpSpPr>
        <p:grpSpPr>
          <a:xfrm>
            <a:off x="874057" y="2328433"/>
            <a:ext cx="1111624" cy="475130"/>
            <a:chOff x="878541" y="2509424"/>
            <a:chExt cx="1111624" cy="475130"/>
          </a:xfrm>
          <a:effectLst>
            <a:outerShdw blurRad="50800" dist="38100" dir="5400000" algn="t" rotWithShape="0">
              <a:prstClr val="black">
                <a:alpha val="40000"/>
              </a:prstClr>
            </a:outerShdw>
          </a:effectLst>
        </p:grpSpPr>
        <p:sp>
          <p:nvSpPr>
            <p:cNvPr id="21" name="Rectangle 20"/>
            <p:cNvSpPr/>
            <p:nvPr/>
          </p:nvSpPr>
          <p:spPr bwMode="ltGray">
            <a:xfrm>
              <a:off x="878541" y="2509424"/>
              <a:ext cx="1111624" cy="47513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r>
                <a:rPr lang="en-US" sz="1600" dirty="0">
                  <a:solidFill>
                    <a:schemeClr val="bg1"/>
                  </a:solidFill>
                </a:rPr>
                <a:t>CDU</a:t>
              </a:r>
            </a:p>
          </p:txBody>
        </p:sp>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40120" y="2582545"/>
              <a:ext cx="284480" cy="284480"/>
            </a:xfrm>
            <a:prstGeom prst="rect">
              <a:avLst/>
            </a:prstGeom>
          </p:spPr>
        </p:pic>
      </p:grpSp>
      <p:grpSp>
        <p:nvGrpSpPr>
          <p:cNvPr id="37" name="Group 36"/>
          <p:cNvGrpSpPr/>
          <p:nvPr/>
        </p:nvGrpSpPr>
        <p:grpSpPr>
          <a:xfrm>
            <a:off x="874057" y="1677257"/>
            <a:ext cx="1111624" cy="475130"/>
            <a:chOff x="878541" y="2509424"/>
            <a:chExt cx="1111624" cy="475130"/>
          </a:xfrm>
          <a:effectLst>
            <a:outerShdw blurRad="50800" dist="38100" dir="5400000" algn="t" rotWithShape="0">
              <a:prstClr val="black">
                <a:alpha val="40000"/>
              </a:prstClr>
            </a:outerShdw>
          </a:effectLst>
        </p:grpSpPr>
        <p:sp>
          <p:nvSpPr>
            <p:cNvPr id="38" name="Rectangle 37"/>
            <p:cNvSpPr/>
            <p:nvPr/>
          </p:nvSpPr>
          <p:spPr bwMode="ltGray">
            <a:xfrm>
              <a:off x="878541" y="2509424"/>
              <a:ext cx="1111624" cy="47513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r>
                <a:rPr lang="en-US" sz="1600" dirty="0">
                  <a:solidFill>
                    <a:schemeClr val="bg1"/>
                  </a:solidFill>
                </a:rPr>
                <a:t>ACDU</a:t>
              </a:r>
            </a:p>
          </p:txBody>
        </p:sp>
        <p:pic>
          <p:nvPicPr>
            <p:cNvPr id="39" name="Picture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40120" y="2582545"/>
              <a:ext cx="284480" cy="284480"/>
            </a:xfrm>
            <a:prstGeom prst="rect">
              <a:avLst/>
            </a:prstGeom>
          </p:spPr>
        </p:pic>
      </p:grpSp>
      <p:sp>
        <p:nvSpPr>
          <p:cNvPr id="6" name="TextBox 5"/>
          <p:cNvSpPr txBox="1"/>
          <p:nvPr/>
        </p:nvSpPr>
        <p:spPr>
          <a:xfrm>
            <a:off x="3392298" y="5647938"/>
            <a:ext cx="1968315" cy="433965"/>
          </a:xfrm>
          <a:prstGeom prst="rect">
            <a:avLst/>
          </a:prstGeom>
          <a:noFill/>
          <a:ln w="57150">
            <a:solidFill>
              <a:schemeClr val="tx1"/>
            </a:solidFill>
            <a:miter lim="800000"/>
          </a:ln>
        </p:spPr>
        <p:txBody>
          <a:bodyPr wrap="square" lIns="91440" tIns="91440" rIns="91440" bIns="91440" rtlCol="0">
            <a:spAutoFit/>
          </a:bodyPr>
          <a:lstStyle/>
          <a:p>
            <a:pPr algn="l">
              <a:lnSpc>
                <a:spcPct val="90000"/>
              </a:lnSpc>
              <a:spcBef>
                <a:spcPts val="400"/>
              </a:spcBef>
            </a:pPr>
            <a:r>
              <a:rPr lang="en-US" dirty="0"/>
              <a:t>Subscription based</a:t>
            </a:r>
          </a:p>
        </p:txBody>
      </p:sp>
      <p:sp>
        <p:nvSpPr>
          <p:cNvPr id="41" name="Rectangle 40"/>
          <p:cNvSpPr/>
          <p:nvPr/>
        </p:nvSpPr>
        <p:spPr bwMode="ltGray">
          <a:xfrm>
            <a:off x="874057" y="5020526"/>
            <a:ext cx="1111624" cy="475130"/>
          </a:xfrm>
          <a:prstGeom prst="rect">
            <a:avLst/>
          </a:prstGeom>
          <a:noFill/>
          <a:ln w="381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dirty="0">
                <a:solidFill>
                  <a:schemeClr val="bg1"/>
                </a:solidFill>
              </a:rPr>
              <a:t>RACK</a:t>
            </a:r>
          </a:p>
        </p:txBody>
      </p:sp>
    </p:spTree>
    <p:extLst>
      <p:ext uri="{BB962C8B-B14F-4D97-AF65-F5344CB8AC3E}">
        <p14:creationId xmlns:p14="http://schemas.microsoft.com/office/powerpoint/2010/main" val="141130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8"/>
          </p:nvPr>
        </p:nvSpPr>
        <p:spPr>
          <a:xfrm>
            <a:off x="6287008" y="995364"/>
            <a:ext cx="5523992" cy="1871661"/>
          </a:xfrm>
        </p:spPr>
        <p:txBody>
          <a:bodyPr>
            <a:normAutofit fontScale="92500" lnSpcReduction="20000"/>
          </a:bodyPr>
          <a:lstStyle/>
          <a:p>
            <a:pPr marL="0" indent="0">
              <a:buNone/>
            </a:pPr>
            <a:r>
              <a:rPr lang="en-US" b="1" dirty="0"/>
              <a:t>Test Methodology - Prep</a:t>
            </a:r>
          </a:p>
          <a:p>
            <a:pPr marL="457200" indent="-457200">
              <a:buFont typeface="+mj-lt"/>
              <a:buAutoNum type="arabicPeriod"/>
            </a:pPr>
            <a:r>
              <a:rPr lang="en-US" dirty="0"/>
              <a:t>Install telegraph on leaders</a:t>
            </a:r>
          </a:p>
          <a:p>
            <a:pPr marL="457200" indent="-457200">
              <a:buFont typeface="+mj-lt"/>
              <a:buAutoNum type="arabicPeriod"/>
            </a:pPr>
            <a:r>
              <a:rPr lang="en-US" dirty="0"/>
              <a:t>Download slingshot simulator</a:t>
            </a:r>
          </a:p>
          <a:p>
            <a:pPr marL="457200" indent="-457200">
              <a:buFont typeface="+mj-lt"/>
              <a:buAutoNum type="arabicPeriod"/>
            </a:pPr>
            <a:r>
              <a:rPr lang="en-US" dirty="0"/>
              <a:t>Default </a:t>
            </a:r>
            <a:r>
              <a:rPr lang="en-US" dirty="0" err="1"/>
              <a:t>freq</a:t>
            </a:r>
            <a:r>
              <a:rPr lang="en-US" dirty="0"/>
              <a:t> – as per user</a:t>
            </a:r>
          </a:p>
          <a:p>
            <a:pPr marL="457200" indent="-457200">
              <a:buFont typeface="+mj-lt"/>
              <a:buAutoNum type="arabicPeriod"/>
            </a:pPr>
            <a:r>
              <a:rPr lang="en-US" dirty="0"/>
              <a:t>PCM-692, 693, 694, 695</a:t>
            </a:r>
          </a:p>
          <a:p>
            <a:pPr marL="457200" indent="-457200">
              <a:buFont typeface="+mj-lt"/>
              <a:buAutoNum type="arabicPeriod"/>
            </a:pPr>
            <a:r>
              <a:rPr lang="en-US" dirty="0"/>
              <a:t>Verify data in </a:t>
            </a:r>
            <a:r>
              <a:rPr lang="en-US" dirty="0" err="1"/>
              <a:t>kafka</a:t>
            </a:r>
            <a:r>
              <a:rPr lang="en-US" dirty="0"/>
              <a:t> topic and/or </a:t>
            </a:r>
            <a:r>
              <a:rPr lang="en-US" dirty="0" err="1"/>
              <a:t>Grafana</a:t>
            </a:r>
            <a:endParaRPr lang="en-US" dirty="0"/>
          </a:p>
        </p:txBody>
      </p:sp>
      <p:sp>
        <p:nvSpPr>
          <p:cNvPr id="3" name="Footer Placeholder 2"/>
          <p:cNvSpPr>
            <a:spLocks noGrp="1"/>
          </p:cNvSpPr>
          <p:nvPr>
            <p:ph type="ftr" sz="quarter" idx="19"/>
          </p:nvPr>
        </p:nvSpPr>
        <p:spPr/>
        <p:txBody>
          <a:bodyPr/>
          <a:lstStyle/>
          <a:p>
            <a:r>
              <a:rPr lang="en-US">
                <a:solidFill>
                  <a:srgbClr val="787871"/>
                </a:solidFill>
              </a:rPr>
              <a:t>CONFIDENTIAL | AUTHORIZED</a:t>
            </a:r>
            <a:endParaRPr lang="en-US" dirty="0">
              <a:solidFill>
                <a:srgbClr val="787871"/>
              </a:solidFill>
            </a:endParaRPr>
          </a:p>
        </p:txBody>
      </p:sp>
      <p:sp>
        <p:nvSpPr>
          <p:cNvPr id="4" name="Slide Number Placeholder 3"/>
          <p:cNvSpPr>
            <a:spLocks noGrp="1"/>
          </p:cNvSpPr>
          <p:nvPr>
            <p:ph type="sldNum" sz="quarter" idx="20"/>
          </p:nvPr>
        </p:nvSpPr>
        <p:spPr/>
        <p:txBody>
          <a:bodyPr/>
          <a:lstStyle/>
          <a:p>
            <a:pPr defTabSz="1088421"/>
            <a:fld id="{104FC826-72BB-4AF1-BA01-A94F7396A7DC}" type="slidenum">
              <a:rPr lang="en-US" smtClean="0">
                <a:solidFill>
                  <a:srgbClr val="787871"/>
                </a:solidFill>
              </a:rPr>
              <a:pPr defTabSz="1088421"/>
              <a:t>3</a:t>
            </a:fld>
            <a:endParaRPr lang="en-US" dirty="0">
              <a:solidFill>
                <a:srgbClr val="787871"/>
              </a:solidFill>
            </a:endParaRPr>
          </a:p>
        </p:txBody>
      </p:sp>
      <p:sp>
        <p:nvSpPr>
          <p:cNvPr id="5" name="Title 4"/>
          <p:cNvSpPr>
            <a:spLocks noGrp="1"/>
          </p:cNvSpPr>
          <p:nvPr>
            <p:ph type="title"/>
          </p:nvPr>
        </p:nvSpPr>
        <p:spPr/>
        <p:txBody>
          <a:bodyPr/>
          <a:lstStyle/>
          <a:p>
            <a:r>
              <a:rPr lang="en-US" dirty="0"/>
              <a:t>Test process for slingshot – switch</a:t>
            </a:r>
          </a:p>
        </p:txBody>
      </p:sp>
      <p:sp>
        <p:nvSpPr>
          <p:cNvPr id="11" name="Rectangle 10"/>
          <p:cNvSpPr/>
          <p:nvPr/>
        </p:nvSpPr>
        <p:spPr bwMode="ltGray">
          <a:xfrm>
            <a:off x="726139" y="1595717"/>
            <a:ext cx="1569385" cy="2623858"/>
          </a:xfrm>
          <a:prstGeom prst="rect">
            <a:avLst/>
          </a:prstGeom>
          <a:solidFill>
            <a:schemeClr val="accent1">
              <a:lumMod val="75000"/>
            </a:schemeClr>
          </a:solid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err="1">
              <a:solidFill>
                <a:schemeClr val="tx1"/>
              </a:solidFill>
            </a:endParaRPr>
          </a:p>
        </p:txBody>
      </p:sp>
      <p:sp>
        <p:nvSpPr>
          <p:cNvPr id="12" name="TextBox 11"/>
          <p:cNvSpPr txBox="1"/>
          <p:nvPr/>
        </p:nvSpPr>
        <p:spPr>
          <a:xfrm>
            <a:off x="726139" y="1529339"/>
            <a:ext cx="1667435" cy="406265"/>
          </a:xfrm>
          <a:prstGeom prst="rect">
            <a:avLst/>
          </a:prstGeom>
          <a:noFill/>
          <a:ln w="57150">
            <a:noFill/>
            <a:miter lim="800000"/>
          </a:ln>
        </p:spPr>
        <p:txBody>
          <a:bodyPr wrap="square" lIns="91440" tIns="91440" rIns="91440" bIns="91440" rtlCol="0">
            <a:spAutoFit/>
          </a:bodyPr>
          <a:lstStyle/>
          <a:p>
            <a:pPr algn="l">
              <a:lnSpc>
                <a:spcPct val="90000"/>
              </a:lnSpc>
              <a:spcBef>
                <a:spcPts val="400"/>
              </a:spcBef>
            </a:pPr>
            <a:r>
              <a:rPr lang="en-US" sz="1600" dirty="0">
                <a:solidFill>
                  <a:schemeClr val="bg1"/>
                </a:solidFill>
              </a:rPr>
              <a:t>Data generator</a:t>
            </a:r>
          </a:p>
        </p:txBody>
      </p:sp>
      <p:sp>
        <p:nvSpPr>
          <p:cNvPr id="20" name="Content Placeholder 6"/>
          <p:cNvSpPr>
            <a:spLocks noGrp="1"/>
          </p:cNvSpPr>
          <p:nvPr>
            <p:ph sz="quarter" idx="18"/>
          </p:nvPr>
        </p:nvSpPr>
        <p:spPr>
          <a:xfrm>
            <a:off x="6287008" y="3263612"/>
            <a:ext cx="5523992" cy="2394238"/>
          </a:xfrm>
        </p:spPr>
        <p:txBody>
          <a:bodyPr>
            <a:normAutofit fontScale="85000" lnSpcReduction="20000"/>
          </a:bodyPr>
          <a:lstStyle/>
          <a:p>
            <a:pPr marL="0" indent="0">
              <a:buNone/>
            </a:pPr>
            <a:r>
              <a:rPr lang="en-US" b="1" dirty="0"/>
              <a:t>Testing Ideas</a:t>
            </a:r>
            <a:endParaRPr lang="en-US" dirty="0"/>
          </a:p>
          <a:p>
            <a:pPr marL="457200" indent="-457200">
              <a:buFont typeface="+mj-lt"/>
              <a:buAutoNum type="arabicPeriod"/>
            </a:pPr>
            <a:r>
              <a:rPr lang="en-US" dirty="0"/>
              <a:t>Inject metrics and direct to </a:t>
            </a:r>
            <a:r>
              <a:rPr lang="en-US" dirty="0" err="1"/>
              <a:t>telegraf</a:t>
            </a:r>
            <a:r>
              <a:rPr lang="en-US" dirty="0"/>
              <a:t> port</a:t>
            </a:r>
          </a:p>
          <a:p>
            <a:pPr marL="457200" indent="-457200">
              <a:buFont typeface="+mj-lt"/>
              <a:buAutoNum type="arabicPeriod"/>
            </a:pPr>
            <a:r>
              <a:rPr lang="en-US" dirty="0"/>
              <a:t>Failover of FMN</a:t>
            </a:r>
          </a:p>
          <a:p>
            <a:pPr marL="457200" indent="-457200">
              <a:buFont typeface="+mj-lt"/>
              <a:buAutoNum type="arabicPeriod"/>
            </a:pPr>
            <a:r>
              <a:rPr lang="en-US" dirty="0"/>
              <a:t>Can we use SST collector?</a:t>
            </a:r>
          </a:p>
          <a:p>
            <a:pPr marL="457200" indent="-457200">
              <a:buFont typeface="+mj-lt"/>
              <a:buAutoNum type="arabicPeriod"/>
            </a:pPr>
            <a:r>
              <a:rPr lang="en-US" dirty="0"/>
              <a:t>How to simulate ?</a:t>
            </a:r>
          </a:p>
          <a:p>
            <a:pPr marL="685800" lvl="1" indent="-457200">
              <a:buFont typeface="+mj-lt"/>
              <a:buAutoNum type="alphaLcParenR"/>
            </a:pPr>
            <a:r>
              <a:rPr lang="en-US" dirty="0"/>
              <a:t>Fatal errors</a:t>
            </a:r>
          </a:p>
          <a:p>
            <a:pPr marL="685800" lvl="1" indent="-457200">
              <a:buFont typeface="+mj-lt"/>
              <a:buAutoNum type="alphaLcParenR"/>
            </a:pPr>
            <a:r>
              <a:rPr lang="en-US" dirty="0"/>
              <a:t>Alerts</a:t>
            </a:r>
          </a:p>
          <a:p>
            <a:pPr marL="685800" lvl="1" indent="-457200">
              <a:buFont typeface="+mj-lt"/>
              <a:buAutoNum type="alphaLcParenR"/>
            </a:pPr>
            <a:r>
              <a:rPr lang="en-US" dirty="0"/>
              <a:t>HW and Link Errors</a:t>
            </a:r>
          </a:p>
          <a:p>
            <a:pPr marL="685800" lvl="1" indent="-457200">
              <a:buFont typeface="+mj-lt"/>
              <a:buAutoNum type="alphaLcParenR"/>
            </a:pPr>
            <a:r>
              <a:rPr lang="en-US" dirty="0"/>
              <a:t>Large switches</a:t>
            </a:r>
          </a:p>
          <a:p>
            <a:pPr marL="685800" lvl="1" indent="-457200">
              <a:buFont typeface="+mj-lt"/>
              <a:buAutoNum type="alphaLcParenR"/>
            </a:pPr>
            <a:endParaRPr lang="en-US" dirty="0"/>
          </a:p>
        </p:txBody>
      </p:sp>
      <p:sp>
        <p:nvSpPr>
          <p:cNvPr id="2" name="TextBox 1"/>
          <p:cNvSpPr txBox="1"/>
          <p:nvPr/>
        </p:nvSpPr>
        <p:spPr>
          <a:xfrm>
            <a:off x="755325" y="1931194"/>
            <a:ext cx="1158240" cy="433965"/>
          </a:xfrm>
          <a:prstGeom prst="rect">
            <a:avLst/>
          </a:prstGeom>
          <a:noFill/>
          <a:ln w="57150">
            <a:noFill/>
            <a:miter lim="800000"/>
          </a:ln>
        </p:spPr>
        <p:txBody>
          <a:bodyPr wrap="square" lIns="91440" tIns="91440" rIns="91440" bIns="91440" rtlCol="0">
            <a:spAutoFit/>
          </a:bodyPr>
          <a:lstStyle/>
          <a:p>
            <a:pPr algn="l">
              <a:lnSpc>
                <a:spcPct val="90000"/>
              </a:lnSpc>
              <a:spcBef>
                <a:spcPts val="400"/>
              </a:spcBef>
            </a:pPr>
            <a:r>
              <a:rPr lang="en-US" dirty="0">
                <a:solidFill>
                  <a:schemeClr val="bg1"/>
                </a:solidFill>
              </a:rPr>
              <a:t>FMN</a:t>
            </a:r>
          </a:p>
        </p:txBody>
      </p:sp>
      <p:sp>
        <p:nvSpPr>
          <p:cNvPr id="6" name="TextBox 5"/>
          <p:cNvSpPr txBox="1"/>
          <p:nvPr/>
        </p:nvSpPr>
        <p:spPr>
          <a:xfrm>
            <a:off x="755325" y="2505075"/>
            <a:ext cx="1444950" cy="1798441"/>
          </a:xfrm>
          <a:prstGeom prst="rect">
            <a:avLst/>
          </a:prstGeom>
          <a:noFill/>
          <a:ln w="57150">
            <a:noFill/>
            <a:miter lim="800000"/>
          </a:ln>
        </p:spPr>
        <p:txBody>
          <a:bodyPr wrap="square" lIns="91440" tIns="91440" rIns="91440" bIns="91440" rtlCol="0">
            <a:spAutoFit/>
          </a:bodyPr>
          <a:lstStyle/>
          <a:p>
            <a:pPr marL="285750" indent="-285750" algn="l">
              <a:lnSpc>
                <a:spcPct val="90000"/>
              </a:lnSpc>
              <a:spcBef>
                <a:spcPts val="400"/>
              </a:spcBef>
              <a:buFont typeface="MetricHPE" panose="020B0503030202060203" pitchFamily="34" charset="0"/>
              <a:buChar char="•"/>
            </a:pPr>
            <a:r>
              <a:rPr lang="en-US" sz="1400" dirty="0">
                <a:solidFill>
                  <a:schemeClr val="bg1"/>
                </a:solidFill>
              </a:rPr>
              <a:t>Port State</a:t>
            </a:r>
          </a:p>
          <a:p>
            <a:pPr marL="285750" indent="-285750" algn="l">
              <a:lnSpc>
                <a:spcPct val="90000"/>
              </a:lnSpc>
              <a:spcBef>
                <a:spcPts val="400"/>
              </a:spcBef>
              <a:buFont typeface="MetricHPE" panose="020B0503030202060203" pitchFamily="34" charset="0"/>
              <a:buChar char="•"/>
            </a:pPr>
            <a:r>
              <a:rPr lang="en-US" sz="1400" dirty="0">
                <a:solidFill>
                  <a:schemeClr val="bg1"/>
                </a:solidFill>
              </a:rPr>
              <a:t>Routing Errors</a:t>
            </a:r>
          </a:p>
          <a:p>
            <a:pPr marL="285750" indent="-285750" algn="l">
              <a:lnSpc>
                <a:spcPct val="90000"/>
              </a:lnSpc>
              <a:spcBef>
                <a:spcPts val="400"/>
              </a:spcBef>
              <a:buFont typeface="MetricHPE" panose="020B0503030202060203" pitchFamily="34" charset="0"/>
              <a:buChar char="•"/>
            </a:pPr>
            <a:r>
              <a:rPr lang="en-US" sz="1400" dirty="0">
                <a:solidFill>
                  <a:schemeClr val="bg1"/>
                </a:solidFill>
              </a:rPr>
              <a:t>HW Errors</a:t>
            </a:r>
          </a:p>
          <a:p>
            <a:pPr marL="285750" indent="-285750" algn="l">
              <a:lnSpc>
                <a:spcPct val="90000"/>
              </a:lnSpc>
              <a:spcBef>
                <a:spcPts val="400"/>
              </a:spcBef>
              <a:buFont typeface="MetricHPE" panose="020B0503030202060203" pitchFamily="34" charset="0"/>
              <a:buChar char="•"/>
            </a:pPr>
            <a:r>
              <a:rPr lang="en-US" sz="1400" dirty="0">
                <a:solidFill>
                  <a:schemeClr val="bg1"/>
                </a:solidFill>
              </a:rPr>
              <a:t>Link Errors</a:t>
            </a:r>
          </a:p>
          <a:p>
            <a:pPr marL="285750" indent="-285750" algn="l">
              <a:lnSpc>
                <a:spcPct val="90000"/>
              </a:lnSpc>
              <a:spcBef>
                <a:spcPts val="400"/>
              </a:spcBef>
              <a:buFont typeface="MetricHPE" panose="020B0503030202060203" pitchFamily="34" charset="0"/>
              <a:buChar char="•"/>
            </a:pPr>
            <a:r>
              <a:rPr lang="en-US" sz="1400" dirty="0">
                <a:solidFill>
                  <a:schemeClr val="bg1"/>
                </a:solidFill>
              </a:rPr>
              <a:t>Congestion</a:t>
            </a:r>
          </a:p>
          <a:p>
            <a:pPr marL="285750" indent="-285750" algn="l">
              <a:lnSpc>
                <a:spcPct val="90000"/>
              </a:lnSpc>
              <a:spcBef>
                <a:spcPts val="400"/>
              </a:spcBef>
              <a:buFont typeface="MetricHPE" panose="020B0503030202060203" pitchFamily="34" charset="0"/>
              <a:buChar char="•"/>
            </a:pPr>
            <a:endParaRPr lang="en-US" sz="1400" dirty="0">
              <a:solidFill>
                <a:schemeClr val="bg1"/>
              </a:solidFill>
            </a:endParaRPr>
          </a:p>
        </p:txBody>
      </p:sp>
      <p:grpSp>
        <p:nvGrpSpPr>
          <p:cNvPr id="15" name="Group 14"/>
          <p:cNvGrpSpPr/>
          <p:nvPr/>
        </p:nvGrpSpPr>
        <p:grpSpPr>
          <a:xfrm>
            <a:off x="2775135" y="1572137"/>
            <a:ext cx="1715621" cy="1542538"/>
            <a:chOff x="2660835" y="1569944"/>
            <a:chExt cx="1715621" cy="1586044"/>
          </a:xfrm>
        </p:grpSpPr>
        <p:sp>
          <p:nvSpPr>
            <p:cNvPr id="16" name="Rectangle 15"/>
            <p:cNvSpPr/>
            <p:nvPr/>
          </p:nvSpPr>
          <p:spPr bwMode="ltGray">
            <a:xfrm>
              <a:off x="2660835" y="1595718"/>
              <a:ext cx="1598469" cy="1560270"/>
            </a:xfrm>
            <a:prstGeom prst="rect">
              <a:avLst/>
            </a:prstGeom>
            <a:solidFill>
              <a:schemeClr val="accent6">
                <a:lumMod val="40000"/>
                <a:lumOff val="60000"/>
              </a:schemeClr>
            </a:solidFill>
            <a:ln w="5715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err="1">
                <a:solidFill>
                  <a:schemeClr val="tx1"/>
                </a:solidFill>
              </a:endParaRPr>
            </a:p>
          </p:txBody>
        </p:sp>
        <p:sp>
          <p:nvSpPr>
            <p:cNvPr id="18" name="TextBox 17"/>
            <p:cNvSpPr txBox="1"/>
            <p:nvPr/>
          </p:nvSpPr>
          <p:spPr>
            <a:xfrm>
              <a:off x="2709021" y="1569944"/>
              <a:ext cx="1667435" cy="433965"/>
            </a:xfrm>
            <a:prstGeom prst="rect">
              <a:avLst/>
            </a:prstGeom>
            <a:noFill/>
            <a:ln w="57150">
              <a:noFill/>
              <a:miter lim="800000"/>
            </a:ln>
          </p:spPr>
          <p:txBody>
            <a:bodyPr wrap="square" lIns="91440" tIns="91440" rIns="91440" bIns="91440" rtlCol="0">
              <a:spAutoFit/>
            </a:bodyPr>
            <a:lstStyle/>
            <a:p>
              <a:pPr algn="l">
                <a:lnSpc>
                  <a:spcPct val="90000"/>
                </a:lnSpc>
                <a:spcBef>
                  <a:spcPts val="400"/>
                </a:spcBef>
              </a:pPr>
              <a:r>
                <a:rPr lang="en-US" dirty="0"/>
                <a:t>Data simulator</a:t>
              </a:r>
            </a:p>
          </p:txBody>
        </p:sp>
        <p:sp>
          <p:nvSpPr>
            <p:cNvPr id="19" name="Rectangle 18"/>
            <p:cNvSpPr/>
            <p:nvPr/>
          </p:nvSpPr>
          <p:spPr bwMode="ltGray">
            <a:xfrm>
              <a:off x="2904257" y="2088775"/>
              <a:ext cx="1111624" cy="698587"/>
            </a:xfrm>
            <a:prstGeom prst="rect">
              <a:avLst/>
            </a:prstGeom>
            <a:solidFill>
              <a:schemeClr val="accent6">
                <a:lumMod val="60000"/>
                <a:lumOff val="40000"/>
              </a:schemeClr>
            </a:solidFill>
            <a:ln w="57150">
              <a:solidFill>
                <a:schemeClr val="accent6">
                  <a:lumMod val="60000"/>
                  <a:lumOff val="4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dirty="0">
                  <a:solidFill>
                    <a:schemeClr val="tx1"/>
                  </a:solidFill>
                </a:rPr>
                <a:t>Slingshot simulator</a:t>
              </a:r>
            </a:p>
          </p:txBody>
        </p:sp>
      </p:grpSp>
      <p:sp>
        <p:nvSpPr>
          <p:cNvPr id="21" name="TextBox 20"/>
          <p:cNvSpPr txBox="1"/>
          <p:nvPr/>
        </p:nvSpPr>
        <p:spPr>
          <a:xfrm>
            <a:off x="2667000" y="5647938"/>
            <a:ext cx="3028950" cy="433965"/>
          </a:xfrm>
          <a:prstGeom prst="rect">
            <a:avLst/>
          </a:prstGeom>
          <a:noFill/>
          <a:ln w="57150">
            <a:solidFill>
              <a:schemeClr val="tx1"/>
            </a:solidFill>
            <a:miter lim="800000"/>
          </a:ln>
        </p:spPr>
        <p:txBody>
          <a:bodyPr wrap="square" lIns="91440" tIns="91440" rIns="91440" bIns="91440" rtlCol="0">
            <a:spAutoFit/>
          </a:bodyPr>
          <a:lstStyle/>
          <a:p>
            <a:pPr algn="l">
              <a:lnSpc>
                <a:spcPct val="90000"/>
              </a:lnSpc>
              <a:spcBef>
                <a:spcPts val="400"/>
              </a:spcBef>
            </a:pPr>
            <a:r>
              <a:rPr lang="en-US" dirty="0"/>
              <a:t>Mix of polling and subscription</a:t>
            </a:r>
          </a:p>
        </p:txBody>
      </p:sp>
    </p:spTree>
    <p:extLst>
      <p:ext uri="{BB962C8B-B14F-4D97-AF65-F5344CB8AC3E}">
        <p14:creationId xmlns:p14="http://schemas.microsoft.com/office/powerpoint/2010/main" val="2388262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8"/>
          </p:nvPr>
        </p:nvSpPr>
        <p:spPr>
          <a:xfrm>
            <a:off x="6287008" y="995364"/>
            <a:ext cx="5523992" cy="1871661"/>
          </a:xfrm>
        </p:spPr>
        <p:txBody>
          <a:bodyPr>
            <a:normAutofit/>
          </a:bodyPr>
          <a:lstStyle/>
          <a:p>
            <a:pPr marL="0" indent="0">
              <a:buNone/>
            </a:pPr>
            <a:r>
              <a:rPr lang="en-US" b="1" dirty="0"/>
              <a:t>Test Methodology - Prep</a:t>
            </a:r>
          </a:p>
          <a:p>
            <a:pPr marL="457200" indent="-457200">
              <a:buFont typeface="+mj-lt"/>
              <a:buAutoNum type="arabicPeriod"/>
            </a:pPr>
            <a:r>
              <a:rPr lang="en-US" dirty="0"/>
              <a:t>Start native monitoring</a:t>
            </a:r>
          </a:p>
          <a:p>
            <a:pPr marL="457200" indent="-457200">
              <a:buFont typeface="+mj-lt"/>
              <a:buAutoNum type="arabicPeriod"/>
            </a:pPr>
            <a:r>
              <a:rPr lang="en-US" dirty="0"/>
              <a:t>Default </a:t>
            </a:r>
            <a:r>
              <a:rPr lang="en-US" dirty="0" err="1"/>
              <a:t>freq</a:t>
            </a:r>
            <a:r>
              <a:rPr lang="en-US" dirty="0"/>
              <a:t> – user configurable</a:t>
            </a:r>
          </a:p>
          <a:p>
            <a:pPr marL="457200" indent="-457200">
              <a:buFont typeface="+mj-lt"/>
              <a:buAutoNum type="arabicPeriod"/>
            </a:pPr>
            <a:r>
              <a:rPr lang="en-US" dirty="0"/>
              <a:t>PCM-598, 602, 441, 586</a:t>
            </a:r>
          </a:p>
        </p:txBody>
      </p:sp>
      <p:sp>
        <p:nvSpPr>
          <p:cNvPr id="3" name="Footer Placeholder 2"/>
          <p:cNvSpPr>
            <a:spLocks noGrp="1"/>
          </p:cNvSpPr>
          <p:nvPr>
            <p:ph type="ftr" sz="quarter" idx="19"/>
          </p:nvPr>
        </p:nvSpPr>
        <p:spPr/>
        <p:txBody>
          <a:bodyPr/>
          <a:lstStyle/>
          <a:p>
            <a:r>
              <a:rPr lang="en-US">
                <a:solidFill>
                  <a:srgbClr val="787871"/>
                </a:solidFill>
              </a:rPr>
              <a:t>CONFIDENTIAL | AUTHORIZED</a:t>
            </a:r>
            <a:endParaRPr lang="en-US" dirty="0">
              <a:solidFill>
                <a:srgbClr val="787871"/>
              </a:solidFill>
            </a:endParaRPr>
          </a:p>
        </p:txBody>
      </p:sp>
      <p:sp>
        <p:nvSpPr>
          <p:cNvPr id="4" name="Slide Number Placeholder 3"/>
          <p:cNvSpPr>
            <a:spLocks noGrp="1"/>
          </p:cNvSpPr>
          <p:nvPr>
            <p:ph type="sldNum" sz="quarter" idx="20"/>
          </p:nvPr>
        </p:nvSpPr>
        <p:spPr/>
        <p:txBody>
          <a:bodyPr/>
          <a:lstStyle/>
          <a:p>
            <a:pPr defTabSz="1088421"/>
            <a:fld id="{104FC826-72BB-4AF1-BA01-A94F7396A7DC}" type="slidenum">
              <a:rPr lang="en-US" smtClean="0">
                <a:solidFill>
                  <a:srgbClr val="787871"/>
                </a:solidFill>
              </a:rPr>
              <a:pPr defTabSz="1088421"/>
              <a:t>4</a:t>
            </a:fld>
            <a:endParaRPr lang="en-US" dirty="0">
              <a:solidFill>
                <a:srgbClr val="787871"/>
              </a:solidFill>
            </a:endParaRPr>
          </a:p>
        </p:txBody>
      </p:sp>
      <p:sp>
        <p:nvSpPr>
          <p:cNvPr id="5" name="Title 4"/>
          <p:cNvSpPr>
            <a:spLocks noGrp="1"/>
          </p:cNvSpPr>
          <p:nvPr>
            <p:ph type="title"/>
          </p:nvPr>
        </p:nvSpPr>
        <p:spPr/>
        <p:txBody>
          <a:bodyPr/>
          <a:lstStyle/>
          <a:p>
            <a:r>
              <a:rPr lang="en-US" dirty="0"/>
              <a:t>Test process for Logs – </a:t>
            </a:r>
            <a:r>
              <a:rPr lang="en-US" dirty="0" err="1"/>
              <a:t>SYSlog</a:t>
            </a:r>
            <a:r>
              <a:rPr lang="en-US" dirty="0"/>
              <a:t>, </a:t>
            </a:r>
            <a:r>
              <a:rPr lang="en-US" dirty="0" err="1"/>
              <a:t>COnsole</a:t>
            </a:r>
            <a:endParaRPr lang="en-US" dirty="0"/>
          </a:p>
        </p:txBody>
      </p:sp>
      <p:sp>
        <p:nvSpPr>
          <p:cNvPr id="8" name="Rectangle 7"/>
          <p:cNvSpPr/>
          <p:nvPr/>
        </p:nvSpPr>
        <p:spPr bwMode="ltGray">
          <a:xfrm>
            <a:off x="878541" y="1961208"/>
            <a:ext cx="1111624" cy="475130"/>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dirty="0">
                <a:solidFill>
                  <a:schemeClr val="tx1"/>
                </a:solidFill>
              </a:rPr>
              <a:t>ACDU</a:t>
            </a:r>
          </a:p>
        </p:txBody>
      </p:sp>
      <p:grpSp>
        <p:nvGrpSpPr>
          <p:cNvPr id="48" name="Group 47"/>
          <p:cNvGrpSpPr/>
          <p:nvPr/>
        </p:nvGrpSpPr>
        <p:grpSpPr>
          <a:xfrm>
            <a:off x="2660835" y="1236569"/>
            <a:ext cx="1715621" cy="1586044"/>
            <a:chOff x="2660835" y="1569944"/>
            <a:chExt cx="1715621" cy="1586044"/>
          </a:xfrm>
        </p:grpSpPr>
        <p:sp>
          <p:nvSpPr>
            <p:cNvPr id="13" name="Rectangle 12"/>
            <p:cNvSpPr/>
            <p:nvPr/>
          </p:nvSpPr>
          <p:spPr bwMode="ltGray">
            <a:xfrm>
              <a:off x="2660835" y="1595718"/>
              <a:ext cx="1598469" cy="1560270"/>
            </a:xfrm>
            <a:prstGeom prst="rect">
              <a:avLst/>
            </a:prstGeom>
            <a:solidFill>
              <a:schemeClr val="accent6">
                <a:lumMod val="40000"/>
                <a:lumOff val="60000"/>
              </a:schemeClr>
            </a:solidFill>
            <a:ln w="5715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err="1">
                <a:solidFill>
                  <a:schemeClr val="tx1"/>
                </a:solidFill>
              </a:endParaRPr>
            </a:p>
          </p:txBody>
        </p:sp>
        <p:sp>
          <p:nvSpPr>
            <p:cNvPr id="14" name="TextBox 13"/>
            <p:cNvSpPr txBox="1"/>
            <p:nvPr/>
          </p:nvSpPr>
          <p:spPr>
            <a:xfrm>
              <a:off x="2709021" y="1569944"/>
              <a:ext cx="1667435" cy="433965"/>
            </a:xfrm>
            <a:prstGeom prst="rect">
              <a:avLst/>
            </a:prstGeom>
            <a:noFill/>
            <a:ln w="57150">
              <a:noFill/>
              <a:miter lim="800000"/>
            </a:ln>
          </p:spPr>
          <p:txBody>
            <a:bodyPr wrap="square" lIns="91440" tIns="91440" rIns="91440" bIns="91440" rtlCol="0">
              <a:spAutoFit/>
            </a:bodyPr>
            <a:lstStyle/>
            <a:p>
              <a:pPr algn="l">
                <a:lnSpc>
                  <a:spcPct val="90000"/>
                </a:lnSpc>
                <a:spcBef>
                  <a:spcPts val="400"/>
                </a:spcBef>
              </a:pPr>
              <a:r>
                <a:rPr lang="en-US" dirty="0"/>
                <a:t>Data simulator</a:t>
              </a:r>
            </a:p>
          </p:txBody>
        </p:sp>
        <p:sp>
          <p:nvSpPr>
            <p:cNvPr id="17" name="Rectangle 16"/>
            <p:cNvSpPr/>
            <p:nvPr/>
          </p:nvSpPr>
          <p:spPr bwMode="ltGray">
            <a:xfrm>
              <a:off x="2904257" y="2088775"/>
              <a:ext cx="1111624" cy="816350"/>
            </a:xfrm>
            <a:prstGeom prst="rect">
              <a:avLst/>
            </a:prstGeom>
            <a:solidFill>
              <a:schemeClr val="accent6">
                <a:lumMod val="60000"/>
                <a:lumOff val="40000"/>
              </a:schemeClr>
            </a:solidFill>
            <a:ln w="57150">
              <a:solidFill>
                <a:schemeClr val="accent6">
                  <a:lumMod val="60000"/>
                  <a:lumOff val="4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dirty="0">
                  <a:solidFill>
                    <a:schemeClr val="tx1"/>
                  </a:solidFill>
                </a:rPr>
                <a:t>Wrapper on </a:t>
              </a:r>
              <a:r>
                <a:rPr lang="en-US" dirty="0" err="1">
                  <a:solidFill>
                    <a:schemeClr val="tx1"/>
                  </a:solidFill>
                </a:rPr>
                <a:t>systemd</a:t>
              </a:r>
              <a:endParaRPr lang="en-US" dirty="0">
                <a:solidFill>
                  <a:schemeClr val="tx1"/>
                </a:solidFill>
              </a:endParaRPr>
            </a:p>
          </p:txBody>
        </p:sp>
      </p:grpSp>
      <p:sp>
        <p:nvSpPr>
          <p:cNvPr id="20" name="Content Placeholder 6"/>
          <p:cNvSpPr>
            <a:spLocks noGrp="1"/>
          </p:cNvSpPr>
          <p:nvPr>
            <p:ph sz="quarter" idx="18"/>
          </p:nvPr>
        </p:nvSpPr>
        <p:spPr>
          <a:xfrm>
            <a:off x="6287008" y="3302471"/>
            <a:ext cx="5523992" cy="2394238"/>
          </a:xfrm>
        </p:spPr>
        <p:txBody>
          <a:bodyPr>
            <a:normAutofit lnSpcReduction="10000"/>
          </a:bodyPr>
          <a:lstStyle/>
          <a:p>
            <a:pPr marL="0" indent="0">
              <a:buNone/>
            </a:pPr>
            <a:r>
              <a:rPr lang="en-US" b="1" dirty="0"/>
              <a:t>Testing Ideas</a:t>
            </a:r>
            <a:endParaRPr lang="en-US" dirty="0"/>
          </a:p>
          <a:p>
            <a:pPr marL="457200" indent="-457200">
              <a:buFont typeface="+mj-lt"/>
              <a:buAutoNum type="arabicPeriod"/>
            </a:pPr>
            <a:r>
              <a:rPr lang="en-US" dirty="0"/>
              <a:t>Inject metrics (Data Generator or simulator)</a:t>
            </a:r>
          </a:p>
          <a:p>
            <a:pPr marL="457200" indent="-457200">
              <a:buFont typeface="+mj-lt"/>
              <a:buAutoNum type="arabicPeriod"/>
            </a:pPr>
            <a:r>
              <a:rPr lang="en-US" dirty="0"/>
              <a:t>Inject invalid console messages</a:t>
            </a:r>
          </a:p>
          <a:p>
            <a:pPr marL="457200" indent="-457200">
              <a:buFont typeface="+mj-lt"/>
              <a:buAutoNum type="arabicPeriod"/>
            </a:pPr>
            <a:r>
              <a:rPr lang="en-US" dirty="0"/>
              <a:t>How to simulate ?</a:t>
            </a:r>
          </a:p>
          <a:p>
            <a:pPr marL="685800" lvl="1" indent="-457200">
              <a:buFont typeface="+mj-lt"/>
              <a:buAutoNum type="alphaLcParenR"/>
            </a:pPr>
            <a:r>
              <a:rPr lang="en-US" dirty="0"/>
              <a:t>Kernel panic, fatal errors for syslog</a:t>
            </a:r>
          </a:p>
          <a:p>
            <a:pPr marL="685800" lvl="1" indent="-457200">
              <a:buFont typeface="+mj-lt"/>
              <a:buAutoNum type="alphaLcParenR"/>
            </a:pPr>
            <a:r>
              <a:rPr lang="en-US" dirty="0"/>
              <a:t>Large number of nodes</a:t>
            </a:r>
          </a:p>
          <a:p>
            <a:pPr marL="457200" indent="-457200">
              <a:buFont typeface="+mj-lt"/>
              <a:buAutoNum type="arabicPeriod"/>
            </a:pPr>
            <a:r>
              <a:rPr lang="en-US" dirty="0"/>
              <a:t>Validate latency in reporting</a:t>
            </a:r>
          </a:p>
        </p:txBody>
      </p:sp>
      <p:sp>
        <p:nvSpPr>
          <p:cNvPr id="11" name="Rectangle 10"/>
          <p:cNvSpPr/>
          <p:nvPr/>
        </p:nvSpPr>
        <p:spPr bwMode="ltGray">
          <a:xfrm>
            <a:off x="726140" y="1243292"/>
            <a:ext cx="1488142" cy="1785658"/>
          </a:xfrm>
          <a:prstGeom prst="rect">
            <a:avLst/>
          </a:prstGeom>
          <a:solidFill>
            <a:schemeClr val="accent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err="1">
              <a:solidFill>
                <a:schemeClr val="tx1"/>
              </a:solidFill>
            </a:endParaRPr>
          </a:p>
        </p:txBody>
      </p:sp>
      <p:sp>
        <p:nvSpPr>
          <p:cNvPr id="12" name="TextBox 11"/>
          <p:cNvSpPr txBox="1"/>
          <p:nvPr/>
        </p:nvSpPr>
        <p:spPr>
          <a:xfrm>
            <a:off x="726140" y="1225364"/>
            <a:ext cx="1667435" cy="433965"/>
          </a:xfrm>
          <a:prstGeom prst="rect">
            <a:avLst/>
          </a:prstGeom>
          <a:noFill/>
          <a:ln w="57150">
            <a:noFill/>
            <a:miter lim="800000"/>
          </a:ln>
        </p:spPr>
        <p:txBody>
          <a:bodyPr wrap="square" lIns="91440" tIns="91440" rIns="91440" bIns="91440" rtlCol="0">
            <a:spAutoFit/>
          </a:bodyPr>
          <a:lstStyle/>
          <a:p>
            <a:pPr algn="l">
              <a:lnSpc>
                <a:spcPct val="90000"/>
              </a:lnSpc>
              <a:spcBef>
                <a:spcPts val="400"/>
              </a:spcBef>
            </a:pPr>
            <a:r>
              <a:rPr lang="en-US" dirty="0">
                <a:solidFill>
                  <a:schemeClr val="bg1"/>
                </a:solidFill>
              </a:rPr>
              <a:t>Data generator</a:t>
            </a:r>
          </a:p>
        </p:txBody>
      </p:sp>
      <p:sp>
        <p:nvSpPr>
          <p:cNvPr id="21" name="Rectangle 20"/>
          <p:cNvSpPr/>
          <p:nvPr/>
        </p:nvSpPr>
        <p:spPr bwMode="ltGray">
          <a:xfrm>
            <a:off x="874057" y="2328433"/>
            <a:ext cx="1111624" cy="47513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r>
              <a:rPr lang="en-US" sz="1600" dirty="0">
                <a:solidFill>
                  <a:schemeClr val="bg1"/>
                </a:solidFill>
              </a:rPr>
              <a:t>Console</a:t>
            </a:r>
          </a:p>
        </p:txBody>
      </p:sp>
      <p:sp>
        <p:nvSpPr>
          <p:cNvPr id="38" name="Rectangle 37"/>
          <p:cNvSpPr/>
          <p:nvPr/>
        </p:nvSpPr>
        <p:spPr bwMode="ltGray">
          <a:xfrm>
            <a:off x="874057" y="1677257"/>
            <a:ext cx="1111624" cy="47513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r>
              <a:rPr lang="en-US" sz="1600" dirty="0">
                <a:solidFill>
                  <a:schemeClr val="bg1"/>
                </a:solidFill>
              </a:rPr>
              <a:t>Syslog</a:t>
            </a:r>
          </a:p>
        </p:txBody>
      </p:sp>
      <p:sp>
        <p:nvSpPr>
          <p:cNvPr id="6" name="TextBox 5"/>
          <p:cNvSpPr txBox="1"/>
          <p:nvPr/>
        </p:nvSpPr>
        <p:spPr>
          <a:xfrm>
            <a:off x="3392298" y="5647938"/>
            <a:ext cx="1968315" cy="433965"/>
          </a:xfrm>
          <a:prstGeom prst="rect">
            <a:avLst/>
          </a:prstGeom>
          <a:noFill/>
          <a:ln w="57150">
            <a:solidFill>
              <a:schemeClr val="tx1"/>
            </a:solidFill>
            <a:miter lim="800000"/>
          </a:ln>
        </p:spPr>
        <p:txBody>
          <a:bodyPr wrap="square" lIns="91440" tIns="91440" rIns="91440" bIns="91440" rtlCol="0">
            <a:spAutoFit/>
          </a:bodyPr>
          <a:lstStyle/>
          <a:p>
            <a:pPr algn="l">
              <a:lnSpc>
                <a:spcPct val="90000"/>
              </a:lnSpc>
              <a:spcBef>
                <a:spcPts val="400"/>
              </a:spcBef>
            </a:pPr>
            <a:r>
              <a:rPr lang="en-US" dirty="0"/>
              <a:t>Subscription based</a:t>
            </a:r>
          </a:p>
        </p:txBody>
      </p:sp>
    </p:spTree>
    <p:extLst>
      <p:ext uri="{BB962C8B-B14F-4D97-AF65-F5344CB8AC3E}">
        <p14:creationId xmlns:p14="http://schemas.microsoft.com/office/powerpoint/2010/main" val="4070889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8"/>
          </p:nvPr>
        </p:nvSpPr>
        <p:spPr>
          <a:xfrm>
            <a:off x="6287008" y="995364"/>
            <a:ext cx="5523992" cy="1871661"/>
          </a:xfrm>
        </p:spPr>
        <p:txBody>
          <a:bodyPr>
            <a:normAutofit/>
          </a:bodyPr>
          <a:lstStyle/>
          <a:p>
            <a:pPr marL="0" indent="0">
              <a:buNone/>
            </a:pPr>
            <a:r>
              <a:rPr lang="en-US" b="1" dirty="0"/>
              <a:t>Test Methodology - Prep</a:t>
            </a:r>
          </a:p>
          <a:p>
            <a:pPr marL="457200" indent="-457200">
              <a:buFont typeface="+mj-lt"/>
              <a:buAutoNum type="arabicPeriod"/>
            </a:pPr>
            <a:r>
              <a:rPr lang="en-US" dirty="0"/>
              <a:t>Start SIM monitoring</a:t>
            </a:r>
          </a:p>
          <a:p>
            <a:pPr marL="457200" indent="-457200">
              <a:buFont typeface="+mj-lt"/>
              <a:buAutoNum type="arabicPeriod"/>
            </a:pPr>
            <a:r>
              <a:rPr lang="en-US" dirty="0"/>
              <a:t>Default </a:t>
            </a:r>
            <a:r>
              <a:rPr lang="en-US" dirty="0" err="1"/>
              <a:t>freq</a:t>
            </a:r>
            <a:r>
              <a:rPr lang="en-US" dirty="0"/>
              <a:t> – every 30s</a:t>
            </a:r>
          </a:p>
          <a:p>
            <a:pPr marL="457200" indent="-457200">
              <a:buFont typeface="+mj-lt"/>
              <a:buAutoNum type="arabicPeriod"/>
            </a:pPr>
            <a:r>
              <a:rPr lang="en-US" dirty="0"/>
              <a:t>PCM-744</a:t>
            </a:r>
          </a:p>
        </p:txBody>
      </p:sp>
      <p:sp>
        <p:nvSpPr>
          <p:cNvPr id="3" name="Footer Placeholder 2"/>
          <p:cNvSpPr>
            <a:spLocks noGrp="1"/>
          </p:cNvSpPr>
          <p:nvPr>
            <p:ph type="ftr" sz="quarter" idx="19"/>
          </p:nvPr>
        </p:nvSpPr>
        <p:spPr/>
        <p:txBody>
          <a:bodyPr/>
          <a:lstStyle/>
          <a:p>
            <a:r>
              <a:rPr lang="en-US">
                <a:solidFill>
                  <a:srgbClr val="787871"/>
                </a:solidFill>
              </a:rPr>
              <a:t>CONFIDENTIAL | AUTHORIZED</a:t>
            </a:r>
            <a:endParaRPr lang="en-US" dirty="0">
              <a:solidFill>
                <a:srgbClr val="787871"/>
              </a:solidFill>
            </a:endParaRPr>
          </a:p>
        </p:txBody>
      </p:sp>
      <p:sp>
        <p:nvSpPr>
          <p:cNvPr id="4" name="Slide Number Placeholder 3"/>
          <p:cNvSpPr>
            <a:spLocks noGrp="1"/>
          </p:cNvSpPr>
          <p:nvPr>
            <p:ph type="sldNum" sz="quarter" idx="20"/>
          </p:nvPr>
        </p:nvSpPr>
        <p:spPr/>
        <p:txBody>
          <a:bodyPr/>
          <a:lstStyle/>
          <a:p>
            <a:pPr defTabSz="1088421"/>
            <a:fld id="{104FC826-72BB-4AF1-BA01-A94F7396A7DC}" type="slidenum">
              <a:rPr lang="en-US" smtClean="0">
                <a:solidFill>
                  <a:srgbClr val="787871"/>
                </a:solidFill>
              </a:rPr>
              <a:pPr defTabSz="1088421"/>
              <a:t>5</a:t>
            </a:fld>
            <a:endParaRPr lang="en-US" dirty="0">
              <a:solidFill>
                <a:srgbClr val="787871"/>
              </a:solidFill>
            </a:endParaRPr>
          </a:p>
        </p:txBody>
      </p:sp>
      <p:sp>
        <p:nvSpPr>
          <p:cNvPr id="5" name="Title 4"/>
          <p:cNvSpPr>
            <a:spLocks noGrp="1"/>
          </p:cNvSpPr>
          <p:nvPr>
            <p:ph type="title"/>
          </p:nvPr>
        </p:nvSpPr>
        <p:spPr>
          <a:xfrm>
            <a:off x="310656" y="232705"/>
            <a:ext cx="11430000" cy="603512"/>
          </a:xfrm>
        </p:spPr>
        <p:txBody>
          <a:bodyPr>
            <a:normAutofit/>
          </a:bodyPr>
          <a:lstStyle/>
          <a:p>
            <a:r>
              <a:rPr lang="en-US" sz="2400" dirty="0"/>
              <a:t>Test process for Compute – SIM - Node Exporter, Process Metrics &amp; Services</a:t>
            </a:r>
          </a:p>
        </p:txBody>
      </p:sp>
      <p:sp>
        <p:nvSpPr>
          <p:cNvPr id="11" name="Rectangle 10"/>
          <p:cNvSpPr/>
          <p:nvPr/>
        </p:nvSpPr>
        <p:spPr bwMode="ltGray">
          <a:xfrm>
            <a:off x="726139" y="1367118"/>
            <a:ext cx="1569385" cy="3100107"/>
          </a:xfrm>
          <a:prstGeom prst="rect">
            <a:avLst/>
          </a:prstGeom>
          <a:solidFill>
            <a:schemeClr val="accent1">
              <a:lumMod val="75000"/>
            </a:schemeClr>
          </a:solid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err="1">
              <a:solidFill>
                <a:schemeClr val="tx1"/>
              </a:solidFill>
            </a:endParaRPr>
          </a:p>
        </p:txBody>
      </p:sp>
      <p:sp>
        <p:nvSpPr>
          <p:cNvPr id="12" name="TextBox 11"/>
          <p:cNvSpPr txBox="1"/>
          <p:nvPr/>
        </p:nvSpPr>
        <p:spPr>
          <a:xfrm>
            <a:off x="726139" y="1376939"/>
            <a:ext cx="1667435" cy="406265"/>
          </a:xfrm>
          <a:prstGeom prst="rect">
            <a:avLst/>
          </a:prstGeom>
          <a:noFill/>
          <a:ln w="57150">
            <a:noFill/>
            <a:miter lim="800000"/>
          </a:ln>
        </p:spPr>
        <p:txBody>
          <a:bodyPr wrap="square" lIns="91440" tIns="91440" rIns="91440" bIns="91440" rtlCol="0">
            <a:spAutoFit/>
          </a:bodyPr>
          <a:lstStyle/>
          <a:p>
            <a:pPr algn="l">
              <a:lnSpc>
                <a:spcPct val="90000"/>
              </a:lnSpc>
              <a:spcBef>
                <a:spcPts val="400"/>
              </a:spcBef>
            </a:pPr>
            <a:r>
              <a:rPr lang="en-US" sz="1600" dirty="0">
                <a:solidFill>
                  <a:schemeClr val="bg1"/>
                </a:solidFill>
              </a:rPr>
              <a:t>Data generator</a:t>
            </a:r>
          </a:p>
        </p:txBody>
      </p:sp>
      <p:sp>
        <p:nvSpPr>
          <p:cNvPr id="20" name="Content Placeholder 6"/>
          <p:cNvSpPr>
            <a:spLocks noGrp="1"/>
          </p:cNvSpPr>
          <p:nvPr>
            <p:ph sz="quarter" idx="18"/>
          </p:nvPr>
        </p:nvSpPr>
        <p:spPr>
          <a:xfrm>
            <a:off x="6287008" y="2787362"/>
            <a:ext cx="5523992" cy="2394238"/>
          </a:xfrm>
        </p:spPr>
        <p:txBody>
          <a:bodyPr>
            <a:normAutofit/>
          </a:bodyPr>
          <a:lstStyle/>
          <a:p>
            <a:pPr marL="0" indent="0">
              <a:buNone/>
            </a:pPr>
            <a:r>
              <a:rPr lang="en-US" b="1" dirty="0"/>
              <a:t>Testing Ideas</a:t>
            </a:r>
            <a:endParaRPr lang="en-US" dirty="0"/>
          </a:p>
          <a:p>
            <a:pPr marL="457200" indent="-457200">
              <a:buFont typeface="+mj-lt"/>
              <a:buAutoNum type="arabicPeriod"/>
            </a:pPr>
            <a:r>
              <a:rPr lang="en-US" dirty="0"/>
              <a:t>Inject metrics and alerts</a:t>
            </a:r>
          </a:p>
          <a:p>
            <a:pPr marL="457200" indent="-457200">
              <a:buFont typeface="+mj-lt"/>
              <a:buAutoNum type="arabicPeriod"/>
            </a:pPr>
            <a:r>
              <a:rPr lang="en-US" dirty="0"/>
              <a:t>Kill monitoring services</a:t>
            </a:r>
          </a:p>
          <a:p>
            <a:pPr lvl="1"/>
            <a:r>
              <a:rPr lang="en-US" dirty="0"/>
              <a:t>Kafka, ELK, KSQL, </a:t>
            </a:r>
            <a:r>
              <a:rPr lang="en-US" dirty="0" err="1"/>
              <a:t>SchemaReg</a:t>
            </a:r>
            <a:r>
              <a:rPr lang="en-US" dirty="0"/>
              <a:t>, Zookeeper</a:t>
            </a:r>
          </a:p>
          <a:p>
            <a:pPr marL="457200" indent="-457200">
              <a:buFont typeface="+mj-lt"/>
              <a:buAutoNum type="arabicPeriod"/>
            </a:pPr>
            <a:r>
              <a:rPr lang="en-US" dirty="0"/>
              <a:t>Latency of alert generated and reported</a:t>
            </a:r>
          </a:p>
          <a:p>
            <a:pPr marL="685800" lvl="1" indent="-457200">
              <a:buFont typeface="+mj-lt"/>
              <a:buAutoNum type="arabicPeriod"/>
            </a:pPr>
            <a:endParaRPr lang="en-US" dirty="0"/>
          </a:p>
        </p:txBody>
      </p:sp>
      <p:sp>
        <p:nvSpPr>
          <p:cNvPr id="2" name="TextBox 1"/>
          <p:cNvSpPr txBox="1"/>
          <p:nvPr/>
        </p:nvSpPr>
        <p:spPr>
          <a:xfrm>
            <a:off x="748945" y="1740845"/>
            <a:ext cx="1158240" cy="433965"/>
          </a:xfrm>
          <a:prstGeom prst="rect">
            <a:avLst/>
          </a:prstGeom>
          <a:noFill/>
          <a:ln w="57150">
            <a:noFill/>
            <a:miter lim="800000"/>
          </a:ln>
        </p:spPr>
        <p:txBody>
          <a:bodyPr wrap="square" lIns="91440" tIns="91440" rIns="91440" bIns="91440" rtlCol="0">
            <a:spAutoFit/>
          </a:bodyPr>
          <a:lstStyle/>
          <a:p>
            <a:pPr algn="l">
              <a:lnSpc>
                <a:spcPct val="90000"/>
              </a:lnSpc>
              <a:spcBef>
                <a:spcPts val="400"/>
              </a:spcBef>
            </a:pPr>
            <a:r>
              <a:rPr lang="en-US" dirty="0">
                <a:solidFill>
                  <a:schemeClr val="bg1"/>
                </a:solidFill>
              </a:rPr>
              <a:t>Leader</a:t>
            </a:r>
          </a:p>
        </p:txBody>
      </p:sp>
      <p:grpSp>
        <p:nvGrpSpPr>
          <p:cNvPr id="15" name="Group 14"/>
          <p:cNvGrpSpPr/>
          <p:nvPr/>
        </p:nvGrpSpPr>
        <p:grpSpPr>
          <a:xfrm>
            <a:off x="2775135" y="1572137"/>
            <a:ext cx="1715621" cy="1586044"/>
            <a:chOff x="2660835" y="1569944"/>
            <a:chExt cx="1715621" cy="1586044"/>
          </a:xfrm>
        </p:grpSpPr>
        <p:sp>
          <p:nvSpPr>
            <p:cNvPr id="16" name="Rectangle 15"/>
            <p:cNvSpPr/>
            <p:nvPr/>
          </p:nvSpPr>
          <p:spPr bwMode="ltGray">
            <a:xfrm>
              <a:off x="2660835" y="1595718"/>
              <a:ext cx="1598469" cy="1560270"/>
            </a:xfrm>
            <a:prstGeom prst="rect">
              <a:avLst/>
            </a:prstGeom>
            <a:solidFill>
              <a:schemeClr val="accent6">
                <a:lumMod val="40000"/>
                <a:lumOff val="60000"/>
              </a:schemeClr>
            </a:solidFill>
            <a:ln w="5715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err="1">
                <a:solidFill>
                  <a:schemeClr val="tx1"/>
                </a:solidFill>
              </a:endParaRPr>
            </a:p>
          </p:txBody>
        </p:sp>
        <p:sp>
          <p:nvSpPr>
            <p:cNvPr id="18" name="TextBox 17"/>
            <p:cNvSpPr txBox="1"/>
            <p:nvPr/>
          </p:nvSpPr>
          <p:spPr>
            <a:xfrm>
              <a:off x="2709021" y="1569944"/>
              <a:ext cx="1667435" cy="433965"/>
            </a:xfrm>
            <a:prstGeom prst="rect">
              <a:avLst/>
            </a:prstGeom>
            <a:noFill/>
            <a:ln w="57150">
              <a:noFill/>
              <a:miter lim="800000"/>
            </a:ln>
          </p:spPr>
          <p:txBody>
            <a:bodyPr wrap="square" lIns="91440" tIns="91440" rIns="91440" bIns="91440" rtlCol="0">
              <a:spAutoFit/>
            </a:bodyPr>
            <a:lstStyle/>
            <a:p>
              <a:pPr algn="l">
                <a:lnSpc>
                  <a:spcPct val="90000"/>
                </a:lnSpc>
                <a:spcBef>
                  <a:spcPts val="400"/>
                </a:spcBef>
              </a:pPr>
              <a:r>
                <a:rPr lang="en-US" dirty="0"/>
                <a:t>Data simulator</a:t>
              </a:r>
            </a:p>
          </p:txBody>
        </p:sp>
        <p:sp>
          <p:nvSpPr>
            <p:cNvPr id="19" name="Rectangle 18"/>
            <p:cNvSpPr/>
            <p:nvPr/>
          </p:nvSpPr>
          <p:spPr bwMode="ltGray">
            <a:xfrm>
              <a:off x="2904257" y="2088775"/>
              <a:ext cx="1111624" cy="698587"/>
            </a:xfrm>
            <a:prstGeom prst="rect">
              <a:avLst/>
            </a:prstGeom>
            <a:solidFill>
              <a:schemeClr val="accent6">
                <a:lumMod val="60000"/>
                <a:lumOff val="40000"/>
              </a:schemeClr>
            </a:solidFill>
            <a:ln w="57150">
              <a:solidFill>
                <a:schemeClr val="accent6">
                  <a:lumMod val="60000"/>
                  <a:lumOff val="4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dirty="0" err="1">
                  <a:solidFill>
                    <a:schemeClr val="tx1"/>
                  </a:solidFill>
                </a:rPr>
                <a:t>Node_exporter</a:t>
              </a:r>
              <a:r>
                <a:rPr lang="en-US" dirty="0">
                  <a:solidFill>
                    <a:schemeClr val="tx1"/>
                  </a:solidFill>
                </a:rPr>
                <a:t>-test</a:t>
              </a:r>
            </a:p>
          </p:txBody>
        </p:sp>
      </p:grpSp>
      <p:sp>
        <p:nvSpPr>
          <p:cNvPr id="8" name="TextBox 7"/>
          <p:cNvSpPr txBox="1"/>
          <p:nvPr/>
        </p:nvSpPr>
        <p:spPr>
          <a:xfrm>
            <a:off x="931206" y="2174810"/>
            <a:ext cx="1257300" cy="2213939"/>
          </a:xfrm>
          <a:prstGeom prst="rect">
            <a:avLst/>
          </a:prstGeom>
          <a:noFill/>
          <a:ln w="57150">
            <a:noFill/>
            <a:miter lim="800000"/>
          </a:ln>
        </p:spPr>
        <p:txBody>
          <a:bodyPr wrap="square" lIns="91440" tIns="91440" rIns="91440" bIns="91440" rtlCol="0">
            <a:spAutoFit/>
          </a:bodyPr>
          <a:lstStyle/>
          <a:p>
            <a:pPr marL="285750" indent="-285750" algn="l">
              <a:lnSpc>
                <a:spcPct val="90000"/>
              </a:lnSpc>
              <a:spcBef>
                <a:spcPts val="400"/>
              </a:spcBef>
              <a:buFont typeface="MetricHPE" panose="020B0503030202060203" pitchFamily="34" charset="0"/>
              <a:buChar char="•"/>
            </a:pPr>
            <a:r>
              <a:rPr lang="en-US" sz="1600" dirty="0">
                <a:solidFill>
                  <a:schemeClr val="bg1"/>
                </a:solidFill>
              </a:rPr>
              <a:t>CPU</a:t>
            </a:r>
          </a:p>
          <a:p>
            <a:pPr marL="285750" indent="-285750" algn="l">
              <a:lnSpc>
                <a:spcPct val="90000"/>
              </a:lnSpc>
              <a:spcBef>
                <a:spcPts val="400"/>
              </a:spcBef>
              <a:buFont typeface="MetricHPE" panose="020B0503030202060203" pitchFamily="34" charset="0"/>
              <a:buChar char="•"/>
            </a:pPr>
            <a:r>
              <a:rPr lang="en-US" sz="1600" dirty="0">
                <a:solidFill>
                  <a:schemeClr val="bg1"/>
                </a:solidFill>
              </a:rPr>
              <a:t>Memory</a:t>
            </a:r>
          </a:p>
          <a:p>
            <a:pPr marL="285750" indent="-285750" algn="l">
              <a:lnSpc>
                <a:spcPct val="90000"/>
              </a:lnSpc>
              <a:spcBef>
                <a:spcPts val="400"/>
              </a:spcBef>
              <a:buFont typeface="MetricHPE" panose="020B0503030202060203" pitchFamily="34" charset="0"/>
              <a:buChar char="•"/>
            </a:pPr>
            <a:r>
              <a:rPr lang="en-US" sz="1600" dirty="0">
                <a:solidFill>
                  <a:schemeClr val="bg1"/>
                </a:solidFill>
              </a:rPr>
              <a:t>Disk space</a:t>
            </a:r>
          </a:p>
          <a:p>
            <a:pPr marL="285750" indent="-285750" algn="l">
              <a:lnSpc>
                <a:spcPct val="90000"/>
              </a:lnSpc>
              <a:spcBef>
                <a:spcPts val="400"/>
              </a:spcBef>
              <a:buFont typeface="MetricHPE" panose="020B0503030202060203" pitchFamily="34" charset="0"/>
              <a:buChar char="•"/>
            </a:pPr>
            <a:r>
              <a:rPr lang="en-US" sz="1600" dirty="0">
                <a:solidFill>
                  <a:schemeClr val="bg1"/>
                </a:solidFill>
              </a:rPr>
              <a:t>Disk IO</a:t>
            </a:r>
          </a:p>
          <a:p>
            <a:pPr marL="285750" indent="-285750" algn="l">
              <a:lnSpc>
                <a:spcPct val="90000"/>
              </a:lnSpc>
              <a:spcBef>
                <a:spcPts val="400"/>
              </a:spcBef>
              <a:buFont typeface="MetricHPE" panose="020B0503030202060203" pitchFamily="34" charset="0"/>
              <a:buChar char="•"/>
            </a:pPr>
            <a:r>
              <a:rPr lang="en-US" sz="1600" dirty="0">
                <a:solidFill>
                  <a:schemeClr val="bg1"/>
                </a:solidFill>
              </a:rPr>
              <a:t>Network</a:t>
            </a:r>
          </a:p>
          <a:p>
            <a:pPr marL="285750" indent="-285750" algn="l">
              <a:lnSpc>
                <a:spcPct val="90000"/>
              </a:lnSpc>
              <a:spcBef>
                <a:spcPts val="400"/>
              </a:spcBef>
              <a:buFont typeface="MetricHPE" panose="020B0503030202060203" pitchFamily="34" charset="0"/>
              <a:buChar char="•"/>
            </a:pPr>
            <a:r>
              <a:rPr lang="en-US" sz="1600" dirty="0">
                <a:solidFill>
                  <a:schemeClr val="bg1"/>
                </a:solidFill>
              </a:rPr>
              <a:t>Power, Voltage</a:t>
            </a:r>
          </a:p>
        </p:txBody>
      </p:sp>
    </p:spTree>
    <p:extLst>
      <p:ext uri="{BB962C8B-B14F-4D97-AF65-F5344CB8AC3E}">
        <p14:creationId xmlns:p14="http://schemas.microsoft.com/office/powerpoint/2010/main" val="3936336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8"/>
          </p:nvPr>
        </p:nvSpPr>
        <p:spPr>
          <a:xfrm>
            <a:off x="6287008" y="995364"/>
            <a:ext cx="5523992" cy="1871661"/>
          </a:xfrm>
        </p:spPr>
        <p:txBody>
          <a:bodyPr>
            <a:normAutofit/>
          </a:bodyPr>
          <a:lstStyle/>
          <a:p>
            <a:pPr marL="0" indent="0">
              <a:buNone/>
            </a:pPr>
            <a:r>
              <a:rPr lang="en-US" b="1" dirty="0"/>
              <a:t>Test Methodology - Prep</a:t>
            </a:r>
          </a:p>
          <a:p>
            <a:pPr marL="457200" indent="-457200">
              <a:buFont typeface="+mj-lt"/>
              <a:buAutoNum type="arabicPeriod"/>
            </a:pPr>
            <a:r>
              <a:rPr lang="en-US" dirty="0"/>
              <a:t>Start SIM monitoring with SU leader </a:t>
            </a:r>
            <a:r>
              <a:rPr lang="en-US" dirty="0" err="1"/>
              <a:t>svcs</a:t>
            </a:r>
            <a:endParaRPr lang="en-US" dirty="0"/>
          </a:p>
          <a:p>
            <a:pPr marL="457200" indent="-457200">
              <a:buFont typeface="+mj-lt"/>
              <a:buAutoNum type="arabicPeriod"/>
            </a:pPr>
            <a:r>
              <a:rPr lang="en-US" dirty="0"/>
              <a:t>Cluster Health enabled by default</a:t>
            </a:r>
          </a:p>
          <a:p>
            <a:pPr marL="457200" indent="-457200">
              <a:buFont typeface="+mj-lt"/>
              <a:buAutoNum type="arabicPeriod"/>
            </a:pPr>
            <a:r>
              <a:rPr lang="en-US" dirty="0"/>
              <a:t>PCM-558, 600</a:t>
            </a:r>
          </a:p>
        </p:txBody>
      </p:sp>
      <p:sp>
        <p:nvSpPr>
          <p:cNvPr id="3" name="Footer Placeholder 2"/>
          <p:cNvSpPr>
            <a:spLocks noGrp="1"/>
          </p:cNvSpPr>
          <p:nvPr>
            <p:ph type="ftr" sz="quarter" idx="19"/>
          </p:nvPr>
        </p:nvSpPr>
        <p:spPr/>
        <p:txBody>
          <a:bodyPr/>
          <a:lstStyle/>
          <a:p>
            <a:r>
              <a:rPr lang="en-US" dirty="0">
                <a:solidFill>
                  <a:srgbClr val="787871"/>
                </a:solidFill>
              </a:rPr>
              <a:t>CONFIDENTIAL | AUTHORIZED</a:t>
            </a:r>
          </a:p>
        </p:txBody>
      </p:sp>
      <p:sp>
        <p:nvSpPr>
          <p:cNvPr id="4" name="Slide Number Placeholder 3"/>
          <p:cNvSpPr>
            <a:spLocks noGrp="1"/>
          </p:cNvSpPr>
          <p:nvPr>
            <p:ph type="sldNum" sz="quarter" idx="20"/>
          </p:nvPr>
        </p:nvSpPr>
        <p:spPr/>
        <p:txBody>
          <a:bodyPr/>
          <a:lstStyle/>
          <a:p>
            <a:pPr defTabSz="1088421"/>
            <a:fld id="{104FC826-72BB-4AF1-BA01-A94F7396A7DC}" type="slidenum">
              <a:rPr lang="en-US" smtClean="0">
                <a:solidFill>
                  <a:srgbClr val="787871"/>
                </a:solidFill>
              </a:rPr>
              <a:pPr defTabSz="1088421"/>
              <a:t>6</a:t>
            </a:fld>
            <a:endParaRPr lang="en-US" dirty="0">
              <a:solidFill>
                <a:srgbClr val="787871"/>
              </a:solidFill>
            </a:endParaRPr>
          </a:p>
        </p:txBody>
      </p:sp>
      <p:sp>
        <p:nvSpPr>
          <p:cNvPr id="5" name="Title 4"/>
          <p:cNvSpPr>
            <a:spLocks noGrp="1"/>
          </p:cNvSpPr>
          <p:nvPr>
            <p:ph type="title"/>
          </p:nvPr>
        </p:nvSpPr>
        <p:spPr>
          <a:xfrm>
            <a:off x="310656" y="232705"/>
            <a:ext cx="11430000" cy="603512"/>
          </a:xfrm>
        </p:spPr>
        <p:txBody>
          <a:bodyPr>
            <a:normAutofit/>
          </a:bodyPr>
          <a:lstStyle/>
          <a:p>
            <a:r>
              <a:rPr lang="en-US" sz="2400" dirty="0"/>
              <a:t>Test process for File system – </a:t>
            </a:r>
            <a:r>
              <a:rPr lang="en-US" sz="2400" dirty="0" err="1"/>
              <a:t>Gluster</a:t>
            </a:r>
            <a:r>
              <a:rPr lang="en-US" sz="2400" dirty="0"/>
              <a:t>, CTDB, </a:t>
            </a:r>
            <a:r>
              <a:rPr lang="en-US" sz="2400" dirty="0" err="1"/>
              <a:t>Gluster</a:t>
            </a:r>
            <a:r>
              <a:rPr lang="en-US" sz="2400" dirty="0"/>
              <a:t> Health and SIM</a:t>
            </a:r>
          </a:p>
        </p:txBody>
      </p:sp>
      <p:sp>
        <p:nvSpPr>
          <p:cNvPr id="11" name="Rectangle 10"/>
          <p:cNvSpPr/>
          <p:nvPr/>
        </p:nvSpPr>
        <p:spPr bwMode="ltGray">
          <a:xfrm>
            <a:off x="726139" y="1595718"/>
            <a:ext cx="1569385" cy="2681008"/>
          </a:xfrm>
          <a:prstGeom prst="rect">
            <a:avLst/>
          </a:prstGeom>
          <a:solidFill>
            <a:schemeClr val="accent1">
              <a:lumMod val="75000"/>
            </a:schemeClr>
          </a:solid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err="1">
              <a:solidFill>
                <a:schemeClr val="tx1"/>
              </a:solidFill>
            </a:endParaRPr>
          </a:p>
        </p:txBody>
      </p:sp>
      <p:sp>
        <p:nvSpPr>
          <p:cNvPr id="12" name="TextBox 11"/>
          <p:cNvSpPr txBox="1"/>
          <p:nvPr/>
        </p:nvSpPr>
        <p:spPr>
          <a:xfrm>
            <a:off x="726139" y="1529339"/>
            <a:ext cx="1667435" cy="406265"/>
          </a:xfrm>
          <a:prstGeom prst="rect">
            <a:avLst/>
          </a:prstGeom>
          <a:noFill/>
          <a:ln w="57150">
            <a:noFill/>
            <a:miter lim="800000"/>
          </a:ln>
        </p:spPr>
        <p:txBody>
          <a:bodyPr wrap="square" lIns="91440" tIns="91440" rIns="91440" bIns="91440" rtlCol="0">
            <a:spAutoFit/>
          </a:bodyPr>
          <a:lstStyle/>
          <a:p>
            <a:pPr algn="l">
              <a:lnSpc>
                <a:spcPct val="90000"/>
              </a:lnSpc>
              <a:spcBef>
                <a:spcPts val="400"/>
              </a:spcBef>
            </a:pPr>
            <a:r>
              <a:rPr lang="en-US" sz="1600" dirty="0">
                <a:solidFill>
                  <a:schemeClr val="bg1"/>
                </a:solidFill>
              </a:rPr>
              <a:t>Data generator</a:t>
            </a:r>
          </a:p>
        </p:txBody>
      </p:sp>
      <p:sp>
        <p:nvSpPr>
          <p:cNvPr id="20" name="Content Placeholder 6"/>
          <p:cNvSpPr>
            <a:spLocks noGrp="1"/>
          </p:cNvSpPr>
          <p:nvPr>
            <p:ph sz="quarter" idx="18"/>
          </p:nvPr>
        </p:nvSpPr>
        <p:spPr>
          <a:xfrm>
            <a:off x="6287008" y="2787362"/>
            <a:ext cx="5523992" cy="2394238"/>
          </a:xfrm>
        </p:spPr>
        <p:txBody>
          <a:bodyPr>
            <a:normAutofit fontScale="92500"/>
          </a:bodyPr>
          <a:lstStyle/>
          <a:p>
            <a:pPr marL="0" indent="0">
              <a:buNone/>
            </a:pPr>
            <a:r>
              <a:rPr lang="en-US" b="1" dirty="0"/>
              <a:t>Testing Ideas</a:t>
            </a:r>
            <a:endParaRPr lang="en-US" dirty="0"/>
          </a:p>
          <a:p>
            <a:pPr marL="457200" indent="-457200">
              <a:buFont typeface="+mj-lt"/>
              <a:buAutoNum type="arabicPeriod"/>
            </a:pPr>
            <a:r>
              <a:rPr lang="en-US" dirty="0"/>
              <a:t>Combine with backup and recovery of monitoring data</a:t>
            </a:r>
          </a:p>
          <a:p>
            <a:pPr marL="457200" indent="-457200">
              <a:buFont typeface="+mj-lt"/>
              <a:buAutoNum type="arabicPeriod"/>
            </a:pPr>
            <a:r>
              <a:rPr lang="en-US" dirty="0"/>
              <a:t>Power cycle through leaders</a:t>
            </a:r>
          </a:p>
          <a:p>
            <a:pPr marL="457200" indent="-457200">
              <a:buFont typeface="+mj-lt"/>
              <a:buAutoNum type="arabicPeriod"/>
            </a:pPr>
            <a:r>
              <a:rPr lang="en-US" dirty="0"/>
              <a:t>Overlap of </a:t>
            </a:r>
            <a:r>
              <a:rPr lang="en-US" dirty="0" err="1"/>
              <a:t>Gluster</a:t>
            </a:r>
            <a:r>
              <a:rPr lang="en-US" dirty="0"/>
              <a:t> Monitoring in CHC &amp; SIM</a:t>
            </a:r>
          </a:p>
          <a:p>
            <a:pPr marL="457200" indent="-457200">
              <a:buFont typeface="+mj-lt"/>
              <a:buAutoNum type="arabicPeriod"/>
            </a:pPr>
            <a:r>
              <a:rPr lang="en-US" dirty="0"/>
              <a:t>How to simulate?</a:t>
            </a:r>
          </a:p>
          <a:p>
            <a:pPr marL="685800" lvl="1" indent="-457200">
              <a:buFont typeface="+mj-lt"/>
              <a:buAutoNum type="alphaLcParenR"/>
            </a:pPr>
            <a:r>
              <a:rPr lang="en-US" dirty="0"/>
              <a:t>Automatic backup upon leader failure (needed?)</a:t>
            </a:r>
          </a:p>
          <a:p>
            <a:pPr marL="685800" lvl="1" indent="-457200">
              <a:buFont typeface="+mj-lt"/>
              <a:buAutoNum type="alphaLcParenR"/>
            </a:pPr>
            <a:endParaRPr lang="en-US" dirty="0"/>
          </a:p>
          <a:p>
            <a:pPr marL="685800" lvl="1" indent="-457200">
              <a:buFont typeface="+mj-lt"/>
              <a:buAutoNum type="alphaLcParenR"/>
            </a:pPr>
            <a:endParaRPr lang="en-US" dirty="0"/>
          </a:p>
          <a:p>
            <a:pPr marL="685800" lvl="1" indent="-457200">
              <a:buFont typeface="+mj-lt"/>
              <a:buAutoNum type="alphaLcParenR"/>
            </a:pPr>
            <a:endParaRPr lang="en-US" dirty="0"/>
          </a:p>
          <a:p>
            <a:pPr marL="685800" lvl="1" indent="-457200">
              <a:buFont typeface="+mj-lt"/>
              <a:buAutoNum type="alphaLcParenR"/>
            </a:pPr>
            <a:endParaRPr lang="en-US" dirty="0"/>
          </a:p>
        </p:txBody>
      </p:sp>
      <p:sp>
        <p:nvSpPr>
          <p:cNvPr id="2" name="TextBox 1"/>
          <p:cNvSpPr txBox="1"/>
          <p:nvPr/>
        </p:nvSpPr>
        <p:spPr>
          <a:xfrm>
            <a:off x="755325" y="1931194"/>
            <a:ext cx="1158240" cy="433965"/>
          </a:xfrm>
          <a:prstGeom prst="rect">
            <a:avLst/>
          </a:prstGeom>
          <a:noFill/>
          <a:ln w="57150">
            <a:noFill/>
            <a:miter lim="800000"/>
          </a:ln>
        </p:spPr>
        <p:txBody>
          <a:bodyPr wrap="square" lIns="91440" tIns="91440" rIns="91440" bIns="91440" rtlCol="0">
            <a:spAutoFit/>
          </a:bodyPr>
          <a:lstStyle/>
          <a:p>
            <a:pPr algn="l">
              <a:lnSpc>
                <a:spcPct val="90000"/>
              </a:lnSpc>
              <a:spcBef>
                <a:spcPts val="400"/>
              </a:spcBef>
            </a:pPr>
            <a:r>
              <a:rPr lang="en-US" dirty="0">
                <a:solidFill>
                  <a:schemeClr val="bg1"/>
                </a:solidFill>
              </a:rPr>
              <a:t>Leaders</a:t>
            </a:r>
          </a:p>
        </p:txBody>
      </p:sp>
      <p:sp>
        <p:nvSpPr>
          <p:cNvPr id="16" name="Rectangle 15"/>
          <p:cNvSpPr/>
          <p:nvPr/>
        </p:nvSpPr>
        <p:spPr bwMode="ltGray">
          <a:xfrm>
            <a:off x="2775135" y="1597911"/>
            <a:ext cx="1598469" cy="1560270"/>
          </a:xfrm>
          <a:prstGeom prst="rect">
            <a:avLst/>
          </a:prstGeom>
          <a:solidFill>
            <a:schemeClr val="accent6">
              <a:lumMod val="40000"/>
              <a:lumOff val="60000"/>
            </a:schemeClr>
          </a:solidFill>
          <a:ln w="5715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err="1">
              <a:solidFill>
                <a:schemeClr val="tx1"/>
              </a:solidFill>
            </a:endParaRPr>
          </a:p>
        </p:txBody>
      </p:sp>
      <p:sp>
        <p:nvSpPr>
          <p:cNvPr id="18" name="TextBox 17"/>
          <p:cNvSpPr txBox="1"/>
          <p:nvPr/>
        </p:nvSpPr>
        <p:spPr>
          <a:xfrm>
            <a:off x="2823321" y="1572137"/>
            <a:ext cx="1667435" cy="433965"/>
          </a:xfrm>
          <a:prstGeom prst="rect">
            <a:avLst/>
          </a:prstGeom>
          <a:noFill/>
          <a:ln w="57150">
            <a:noFill/>
            <a:miter lim="800000"/>
          </a:ln>
        </p:spPr>
        <p:txBody>
          <a:bodyPr wrap="square" lIns="91440" tIns="91440" rIns="91440" bIns="91440" rtlCol="0">
            <a:spAutoFit/>
          </a:bodyPr>
          <a:lstStyle/>
          <a:p>
            <a:pPr algn="l">
              <a:lnSpc>
                <a:spcPct val="90000"/>
              </a:lnSpc>
              <a:spcBef>
                <a:spcPts val="400"/>
              </a:spcBef>
            </a:pPr>
            <a:r>
              <a:rPr lang="en-US" dirty="0"/>
              <a:t>Data simulator</a:t>
            </a:r>
          </a:p>
        </p:txBody>
      </p:sp>
      <p:sp>
        <p:nvSpPr>
          <p:cNvPr id="21" name="TextBox 20"/>
          <p:cNvSpPr txBox="1"/>
          <p:nvPr/>
        </p:nvSpPr>
        <p:spPr>
          <a:xfrm>
            <a:off x="4130181" y="5433093"/>
            <a:ext cx="855621" cy="433965"/>
          </a:xfrm>
          <a:prstGeom prst="rect">
            <a:avLst/>
          </a:prstGeom>
          <a:noFill/>
          <a:ln w="57150">
            <a:solidFill>
              <a:schemeClr val="tx1"/>
            </a:solidFill>
            <a:miter lim="800000"/>
          </a:ln>
        </p:spPr>
        <p:txBody>
          <a:bodyPr wrap="square" lIns="91440" tIns="91440" rIns="91440" bIns="91440" rtlCol="0">
            <a:spAutoFit/>
          </a:bodyPr>
          <a:lstStyle/>
          <a:p>
            <a:pPr algn="l">
              <a:lnSpc>
                <a:spcPct val="90000"/>
              </a:lnSpc>
              <a:spcBef>
                <a:spcPts val="400"/>
              </a:spcBef>
            </a:pPr>
            <a:r>
              <a:rPr lang="en-US" dirty="0"/>
              <a:t>Polling</a:t>
            </a:r>
          </a:p>
        </p:txBody>
      </p:sp>
      <p:sp>
        <p:nvSpPr>
          <p:cNvPr id="22" name="Rectangle 21"/>
          <p:cNvSpPr/>
          <p:nvPr/>
        </p:nvSpPr>
        <p:spPr bwMode="ltGray">
          <a:xfrm>
            <a:off x="867894" y="2719471"/>
            <a:ext cx="1111624" cy="475130"/>
          </a:xfrm>
          <a:prstGeom prst="rect">
            <a:avLst/>
          </a:prstGeom>
          <a:noFill/>
          <a:ln w="381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1600" dirty="0" err="1">
                <a:solidFill>
                  <a:schemeClr val="bg1"/>
                </a:solidFill>
              </a:rPr>
              <a:t>Gluster</a:t>
            </a:r>
            <a:endParaRPr lang="en-US" sz="1600" dirty="0">
              <a:solidFill>
                <a:schemeClr val="bg1"/>
              </a:solidFill>
            </a:endParaRPr>
          </a:p>
        </p:txBody>
      </p:sp>
      <p:sp>
        <p:nvSpPr>
          <p:cNvPr id="24" name="Rectangle 23"/>
          <p:cNvSpPr/>
          <p:nvPr/>
        </p:nvSpPr>
        <p:spPr bwMode="ltGray">
          <a:xfrm>
            <a:off x="867894" y="3465355"/>
            <a:ext cx="1111624" cy="475130"/>
          </a:xfrm>
          <a:prstGeom prst="rect">
            <a:avLst/>
          </a:prstGeom>
          <a:noFill/>
          <a:ln w="381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1600" dirty="0">
                <a:solidFill>
                  <a:schemeClr val="bg1"/>
                </a:solidFill>
              </a:rPr>
              <a:t>CTDB</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2000" y="2006102"/>
            <a:ext cx="1004888" cy="1004888"/>
          </a:xfrm>
          <a:prstGeom prst="rect">
            <a:avLst/>
          </a:prstGeom>
        </p:spPr>
      </p:pic>
    </p:spTree>
    <p:extLst>
      <p:ext uri="{BB962C8B-B14F-4D97-AF65-F5344CB8AC3E}">
        <p14:creationId xmlns:p14="http://schemas.microsoft.com/office/powerpoint/2010/main" val="1076110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8"/>
          </p:nvPr>
        </p:nvSpPr>
        <p:spPr>
          <a:xfrm>
            <a:off x="6287008" y="995364"/>
            <a:ext cx="5523992" cy="1871661"/>
          </a:xfrm>
        </p:spPr>
        <p:txBody>
          <a:bodyPr>
            <a:normAutofit/>
          </a:bodyPr>
          <a:lstStyle/>
          <a:p>
            <a:pPr marL="0" indent="0">
              <a:buNone/>
            </a:pPr>
            <a:r>
              <a:rPr lang="en-US" b="1" dirty="0"/>
              <a:t>Test Methodology - Prep</a:t>
            </a:r>
          </a:p>
          <a:p>
            <a:pPr marL="457200" indent="-457200">
              <a:buFont typeface="+mj-lt"/>
              <a:buAutoNum type="arabicPeriod"/>
            </a:pPr>
            <a:r>
              <a:rPr lang="en-US" dirty="0"/>
              <a:t>Start Kafka and </a:t>
            </a:r>
            <a:r>
              <a:rPr lang="en-US" dirty="0" err="1"/>
              <a:t>Grafana</a:t>
            </a:r>
            <a:endParaRPr lang="en-US" dirty="0"/>
          </a:p>
          <a:p>
            <a:pPr marL="457200" indent="-457200">
              <a:buFont typeface="+mj-lt"/>
              <a:buAutoNum type="arabicPeriod"/>
            </a:pPr>
            <a:r>
              <a:rPr lang="en-US" dirty="0"/>
              <a:t>Works only on </a:t>
            </a:r>
            <a:r>
              <a:rPr lang="en-US" dirty="0" err="1"/>
              <a:t>cfhill</a:t>
            </a:r>
            <a:r>
              <a:rPr lang="en-US" dirty="0"/>
              <a:t> and </a:t>
            </a:r>
            <a:r>
              <a:rPr lang="en-US" dirty="0" err="1"/>
              <a:t>texas</a:t>
            </a:r>
            <a:endParaRPr lang="en-US" dirty="0"/>
          </a:p>
          <a:p>
            <a:pPr marL="457200" indent="-457200">
              <a:buFont typeface="+mj-lt"/>
              <a:buAutoNum type="arabicPeriod"/>
            </a:pPr>
            <a:r>
              <a:rPr lang="en-US" dirty="0"/>
              <a:t>PCM-446</a:t>
            </a:r>
          </a:p>
        </p:txBody>
      </p:sp>
      <p:sp>
        <p:nvSpPr>
          <p:cNvPr id="3" name="Footer Placeholder 2"/>
          <p:cNvSpPr>
            <a:spLocks noGrp="1"/>
          </p:cNvSpPr>
          <p:nvPr>
            <p:ph type="ftr" sz="quarter" idx="19"/>
          </p:nvPr>
        </p:nvSpPr>
        <p:spPr/>
        <p:txBody>
          <a:bodyPr/>
          <a:lstStyle/>
          <a:p>
            <a:r>
              <a:rPr lang="en-US" dirty="0">
                <a:solidFill>
                  <a:srgbClr val="787871"/>
                </a:solidFill>
              </a:rPr>
              <a:t>CONFIDENTIAL | AUTHORIZED</a:t>
            </a:r>
          </a:p>
        </p:txBody>
      </p:sp>
      <p:sp>
        <p:nvSpPr>
          <p:cNvPr id="4" name="Slide Number Placeholder 3"/>
          <p:cNvSpPr>
            <a:spLocks noGrp="1"/>
          </p:cNvSpPr>
          <p:nvPr>
            <p:ph type="sldNum" sz="quarter" idx="20"/>
          </p:nvPr>
        </p:nvSpPr>
        <p:spPr/>
        <p:txBody>
          <a:bodyPr/>
          <a:lstStyle/>
          <a:p>
            <a:pPr defTabSz="1088421"/>
            <a:fld id="{104FC826-72BB-4AF1-BA01-A94F7396A7DC}" type="slidenum">
              <a:rPr lang="en-US" smtClean="0">
                <a:solidFill>
                  <a:srgbClr val="787871"/>
                </a:solidFill>
              </a:rPr>
              <a:pPr defTabSz="1088421"/>
              <a:t>7</a:t>
            </a:fld>
            <a:endParaRPr lang="en-US" dirty="0">
              <a:solidFill>
                <a:srgbClr val="787871"/>
              </a:solidFill>
            </a:endParaRPr>
          </a:p>
        </p:txBody>
      </p:sp>
      <p:sp>
        <p:nvSpPr>
          <p:cNvPr id="5" name="Title 4"/>
          <p:cNvSpPr>
            <a:spLocks noGrp="1"/>
          </p:cNvSpPr>
          <p:nvPr>
            <p:ph type="title"/>
          </p:nvPr>
        </p:nvSpPr>
        <p:spPr>
          <a:xfrm>
            <a:off x="310656" y="232705"/>
            <a:ext cx="11430000" cy="603512"/>
          </a:xfrm>
        </p:spPr>
        <p:txBody>
          <a:bodyPr>
            <a:normAutofit/>
          </a:bodyPr>
          <a:lstStyle/>
          <a:p>
            <a:r>
              <a:rPr lang="en-US" sz="2400" dirty="0"/>
              <a:t>Test process for Compute – Hardware Monitoring</a:t>
            </a:r>
          </a:p>
        </p:txBody>
      </p:sp>
      <p:sp>
        <p:nvSpPr>
          <p:cNvPr id="11" name="Rectangle 10"/>
          <p:cNvSpPr/>
          <p:nvPr/>
        </p:nvSpPr>
        <p:spPr bwMode="ltGray">
          <a:xfrm>
            <a:off x="726139" y="1595718"/>
            <a:ext cx="1569385" cy="2681008"/>
          </a:xfrm>
          <a:prstGeom prst="rect">
            <a:avLst/>
          </a:prstGeom>
          <a:solidFill>
            <a:schemeClr val="accent1">
              <a:lumMod val="75000"/>
            </a:schemeClr>
          </a:solid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err="1">
              <a:solidFill>
                <a:schemeClr val="tx1"/>
              </a:solidFill>
            </a:endParaRPr>
          </a:p>
        </p:txBody>
      </p:sp>
      <p:sp>
        <p:nvSpPr>
          <p:cNvPr id="12" name="TextBox 11"/>
          <p:cNvSpPr txBox="1"/>
          <p:nvPr/>
        </p:nvSpPr>
        <p:spPr>
          <a:xfrm>
            <a:off x="726139" y="1529339"/>
            <a:ext cx="1667435" cy="406265"/>
          </a:xfrm>
          <a:prstGeom prst="rect">
            <a:avLst/>
          </a:prstGeom>
          <a:noFill/>
          <a:ln w="57150">
            <a:noFill/>
            <a:miter lim="800000"/>
          </a:ln>
        </p:spPr>
        <p:txBody>
          <a:bodyPr wrap="square" lIns="91440" tIns="91440" rIns="91440" bIns="91440" rtlCol="0">
            <a:spAutoFit/>
          </a:bodyPr>
          <a:lstStyle/>
          <a:p>
            <a:pPr algn="l">
              <a:lnSpc>
                <a:spcPct val="90000"/>
              </a:lnSpc>
              <a:spcBef>
                <a:spcPts val="400"/>
              </a:spcBef>
            </a:pPr>
            <a:r>
              <a:rPr lang="en-US" sz="1600" dirty="0">
                <a:solidFill>
                  <a:schemeClr val="bg1"/>
                </a:solidFill>
              </a:rPr>
              <a:t>Data generator</a:t>
            </a:r>
          </a:p>
        </p:txBody>
      </p:sp>
      <p:sp>
        <p:nvSpPr>
          <p:cNvPr id="20" name="Content Placeholder 6"/>
          <p:cNvSpPr>
            <a:spLocks noGrp="1"/>
          </p:cNvSpPr>
          <p:nvPr>
            <p:ph sz="quarter" idx="18"/>
          </p:nvPr>
        </p:nvSpPr>
        <p:spPr>
          <a:xfrm>
            <a:off x="6287008" y="2787362"/>
            <a:ext cx="5523992" cy="1517907"/>
          </a:xfrm>
        </p:spPr>
        <p:txBody>
          <a:bodyPr>
            <a:normAutofit fontScale="92500" lnSpcReduction="20000"/>
          </a:bodyPr>
          <a:lstStyle/>
          <a:p>
            <a:pPr marL="0" indent="0">
              <a:buNone/>
            </a:pPr>
            <a:r>
              <a:rPr lang="en-US" b="1" dirty="0"/>
              <a:t>Testing Ideas</a:t>
            </a:r>
            <a:endParaRPr lang="en-US" dirty="0"/>
          </a:p>
          <a:p>
            <a:pPr marL="457200" indent="-457200">
              <a:buFont typeface="+mj-lt"/>
              <a:buAutoNum type="arabicPeriod"/>
            </a:pPr>
            <a:r>
              <a:rPr lang="en-US" dirty="0"/>
              <a:t>BMC Redfish simulator</a:t>
            </a:r>
          </a:p>
          <a:p>
            <a:pPr marL="457200" indent="-457200">
              <a:buFont typeface="+mj-lt"/>
              <a:buAutoNum type="arabicPeriod"/>
            </a:pPr>
            <a:r>
              <a:rPr lang="en-US" dirty="0"/>
              <a:t>Power cycle the compute nodes</a:t>
            </a:r>
          </a:p>
          <a:p>
            <a:pPr marL="457200" indent="-457200">
              <a:buFont typeface="+mj-lt"/>
              <a:buAutoNum type="arabicPeriod"/>
            </a:pPr>
            <a:r>
              <a:rPr lang="en-US" dirty="0"/>
              <a:t>How to simulate?</a:t>
            </a:r>
          </a:p>
          <a:p>
            <a:pPr marL="685800" lvl="1" indent="-457200">
              <a:buFont typeface="+mj-lt"/>
              <a:buAutoNum type="alphaLcParenR"/>
            </a:pPr>
            <a:r>
              <a:rPr lang="en-US" dirty="0" err="1"/>
              <a:t>CrayEx</a:t>
            </a:r>
            <a:r>
              <a:rPr lang="en-US" dirty="0"/>
              <a:t> telemetry and alerts</a:t>
            </a:r>
          </a:p>
          <a:p>
            <a:pPr marL="457200" indent="-457200">
              <a:buFont typeface="+mj-lt"/>
              <a:buAutoNum type="arabicPeriod"/>
            </a:pPr>
            <a:endParaRPr lang="en-US" dirty="0"/>
          </a:p>
          <a:p>
            <a:pPr marL="685800" lvl="1" indent="-457200">
              <a:buFont typeface="+mj-lt"/>
              <a:buAutoNum type="alphaLcParenR"/>
            </a:pPr>
            <a:endParaRPr lang="en-US" dirty="0"/>
          </a:p>
          <a:p>
            <a:pPr marL="685800" lvl="1" indent="-457200">
              <a:buFont typeface="+mj-lt"/>
              <a:buAutoNum type="alphaLcParenR"/>
            </a:pPr>
            <a:endParaRPr lang="en-US" dirty="0"/>
          </a:p>
          <a:p>
            <a:pPr marL="685800" lvl="1" indent="-457200">
              <a:buFont typeface="+mj-lt"/>
              <a:buAutoNum type="alphaLcParenR"/>
            </a:pPr>
            <a:endParaRPr lang="en-US" dirty="0"/>
          </a:p>
          <a:p>
            <a:pPr marL="685800" lvl="1" indent="-457200">
              <a:buFont typeface="+mj-lt"/>
              <a:buAutoNum type="alphaLcParenR"/>
            </a:pPr>
            <a:endParaRPr lang="en-US" dirty="0"/>
          </a:p>
        </p:txBody>
      </p:sp>
      <p:sp>
        <p:nvSpPr>
          <p:cNvPr id="2" name="TextBox 1"/>
          <p:cNvSpPr txBox="1"/>
          <p:nvPr/>
        </p:nvSpPr>
        <p:spPr>
          <a:xfrm>
            <a:off x="755325" y="1931194"/>
            <a:ext cx="1158240" cy="433965"/>
          </a:xfrm>
          <a:prstGeom prst="rect">
            <a:avLst/>
          </a:prstGeom>
          <a:noFill/>
          <a:ln w="57150">
            <a:noFill/>
            <a:miter lim="800000"/>
          </a:ln>
        </p:spPr>
        <p:txBody>
          <a:bodyPr wrap="square" lIns="91440" tIns="91440" rIns="91440" bIns="91440" rtlCol="0">
            <a:spAutoFit/>
          </a:bodyPr>
          <a:lstStyle/>
          <a:p>
            <a:pPr algn="l">
              <a:lnSpc>
                <a:spcPct val="90000"/>
              </a:lnSpc>
              <a:spcBef>
                <a:spcPts val="400"/>
              </a:spcBef>
            </a:pPr>
            <a:r>
              <a:rPr lang="en-US" dirty="0">
                <a:solidFill>
                  <a:schemeClr val="bg1"/>
                </a:solidFill>
              </a:rPr>
              <a:t>Compute</a:t>
            </a:r>
          </a:p>
        </p:txBody>
      </p:sp>
      <p:sp>
        <p:nvSpPr>
          <p:cNvPr id="16" name="Rectangle 15"/>
          <p:cNvSpPr/>
          <p:nvPr/>
        </p:nvSpPr>
        <p:spPr bwMode="ltGray">
          <a:xfrm>
            <a:off x="2775135" y="1597911"/>
            <a:ext cx="1598469" cy="1560270"/>
          </a:xfrm>
          <a:prstGeom prst="rect">
            <a:avLst/>
          </a:prstGeom>
          <a:solidFill>
            <a:schemeClr val="accent6">
              <a:lumMod val="40000"/>
              <a:lumOff val="60000"/>
            </a:schemeClr>
          </a:solidFill>
          <a:ln w="5715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err="1">
              <a:solidFill>
                <a:schemeClr val="tx1"/>
              </a:solidFill>
            </a:endParaRPr>
          </a:p>
        </p:txBody>
      </p:sp>
      <p:sp>
        <p:nvSpPr>
          <p:cNvPr id="18" name="TextBox 17"/>
          <p:cNvSpPr txBox="1"/>
          <p:nvPr/>
        </p:nvSpPr>
        <p:spPr>
          <a:xfrm>
            <a:off x="2823321" y="1572137"/>
            <a:ext cx="1667435" cy="433965"/>
          </a:xfrm>
          <a:prstGeom prst="rect">
            <a:avLst/>
          </a:prstGeom>
          <a:noFill/>
          <a:ln w="57150">
            <a:noFill/>
            <a:miter lim="800000"/>
          </a:ln>
        </p:spPr>
        <p:txBody>
          <a:bodyPr wrap="square" lIns="91440" tIns="91440" rIns="91440" bIns="91440" rtlCol="0">
            <a:spAutoFit/>
          </a:bodyPr>
          <a:lstStyle/>
          <a:p>
            <a:pPr algn="l">
              <a:lnSpc>
                <a:spcPct val="90000"/>
              </a:lnSpc>
              <a:spcBef>
                <a:spcPts val="400"/>
              </a:spcBef>
            </a:pPr>
            <a:r>
              <a:rPr lang="en-US" dirty="0"/>
              <a:t>Data simulator</a:t>
            </a:r>
          </a:p>
        </p:txBody>
      </p:sp>
      <p:sp>
        <p:nvSpPr>
          <p:cNvPr id="21" name="TextBox 20"/>
          <p:cNvSpPr txBox="1"/>
          <p:nvPr/>
        </p:nvSpPr>
        <p:spPr>
          <a:xfrm>
            <a:off x="4130181" y="5433093"/>
            <a:ext cx="1403844" cy="433965"/>
          </a:xfrm>
          <a:prstGeom prst="rect">
            <a:avLst/>
          </a:prstGeom>
          <a:noFill/>
          <a:ln w="57150">
            <a:solidFill>
              <a:schemeClr val="tx1"/>
            </a:solidFill>
            <a:miter lim="800000"/>
          </a:ln>
        </p:spPr>
        <p:txBody>
          <a:bodyPr wrap="square" lIns="91440" tIns="91440" rIns="91440" bIns="91440" rtlCol="0">
            <a:spAutoFit/>
          </a:bodyPr>
          <a:lstStyle/>
          <a:p>
            <a:pPr algn="l">
              <a:lnSpc>
                <a:spcPct val="90000"/>
              </a:lnSpc>
              <a:spcBef>
                <a:spcPts val="400"/>
              </a:spcBef>
            </a:pPr>
            <a:r>
              <a:rPr lang="en-US" dirty="0"/>
              <a:t>Polling </a:t>
            </a:r>
            <a:r>
              <a:rPr lang="en-US" dirty="0" err="1"/>
              <a:t>snmp</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2000" y="2006102"/>
            <a:ext cx="1004888" cy="1004888"/>
          </a:xfrm>
          <a:prstGeom prst="rect">
            <a:avLst/>
          </a:prstGeom>
        </p:spPr>
      </p:pic>
      <p:sp>
        <p:nvSpPr>
          <p:cNvPr id="8" name="TextBox 7"/>
          <p:cNvSpPr txBox="1"/>
          <p:nvPr/>
        </p:nvSpPr>
        <p:spPr>
          <a:xfrm>
            <a:off x="847725" y="2508546"/>
            <a:ext cx="1276350" cy="1636345"/>
          </a:xfrm>
          <a:prstGeom prst="rect">
            <a:avLst/>
          </a:prstGeom>
          <a:noFill/>
          <a:ln w="57150">
            <a:noFill/>
            <a:miter lim="800000"/>
          </a:ln>
        </p:spPr>
        <p:txBody>
          <a:bodyPr wrap="square" lIns="91440" tIns="91440" rIns="91440" bIns="91440" rtlCol="0">
            <a:spAutoFit/>
          </a:bodyPr>
          <a:lstStyle/>
          <a:p>
            <a:pPr marL="285750" indent="-285750" algn="l">
              <a:lnSpc>
                <a:spcPct val="90000"/>
              </a:lnSpc>
              <a:spcBef>
                <a:spcPts val="400"/>
              </a:spcBef>
              <a:buFont typeface="MetricHPE" panose="020B0503030202060203" pitchFamily="34" charset="0"/>
              <a:buChar char="•"/>
            </a:pPr>
            <a:r>
              <a:rPr lang="en-US" dirty="0">
                <a:solidFill>
                  <a:schemeClr val="bg1"/>
                </a:solidFill>
              </a:rPr>
              <a:t>Current</a:t>
            </a:r>
          </a:p>
          <a:p>
            <a:pPr marL="285750" indent="-285750" algn="l">
              <a:lnSpc>
                <a:spcPct val="90000"/>
              </a:lnSpc>
              <a:spcBef>
                <a:spcPts val="400"/>
              </a:spcBef>
              <a:buFont typeface="MetricHPE" panose="020B0503030202060203" pitchFamily="34" charset="0"/>
              <a:buChar char="•"/>
            </a:pPr>
            <a:r>
              <a:rPr lang="en-US" dirty="0">
                <a:solidFill>
                  <a:schemeClr val="bg1"/>
                </a:solidFill>
              </a:rPr>
              <a:t>Power</a:t>
            </a:r>
          </a:p>
          <a:p>
            <a:pPr marL="285750" indent="-285750" algn="l">
              <a:lnSpc>
                <a:spcPct val="90000"/>
              </a:lnSpc>
              <a:spcBef>
                <a:spcPts val="400"/>
              </a:spcBef>
              <a:buFont typeface="MetricHPE" panose="020B0503030202060203" pitchFamily="34" charset="0"/>
              <a:buChar char="•"/>
            </a:pPr>
            <a:r>
              <a:rPr lang="en-US" dirty="0">
                <a:solidFill>
                  <a:schemeClr val="bg1"/>
                </a:solidFill>
              </a:rPr>
              <a:t>Pressure</a:t>
            </a:r>
          </a:p>
          <a:p>
            <a:pPr marL="285750" indent="-285750" algn="l">
              <a:lnSpc>
                <a:spcPct val="90000"/>
              </a:lnSpc>
              <a:spcBef>
                <a:spcPts val="400"/>
              </a:spcBef>
              <a:buFont typeface="MetricHPE" panose="020B0503030202060203" pitchFamily="34" charset="0"/>
              <a:buChar char="•"/>
            </a:pPr>
            <a:r>
              <a:rPr lang="en-US" dirty="0">
                <a:solidFill>
                  <a:schemeClr val="bg1"/>
                </a:solidFill>
              </a:rPr>
              <a:t>Temp.</a:t>
            </a:r>
          </a:p>
          <a:p>
            <a:pPr marL="285750" indent="-285750" algn="l">
              <a:lnSpc>
                <a:spcPct val="90000"/>
              </a:lnSpc>
              <a:spcBef>
                <a:spcPts val="400"/>
              </a:spcBef>
              <a:buFont typeface="MetricHPE" panose="020B0503030202060203" pitchFamily="34" charset="0"/>
              <a:buChar char="•"/>
            </a:pPr>
            <a:r>
              <a:rPr lang="en-US" dirty="0">
                <a:solidFill>
                  <a:schemeClr val="bg1"/>
                </a:solidFill>
              </a:rPr>
              <a:t>Voltage</a:t>
            </a:r>
          </a:p>
        </p:txBody>
      </p:sp>
    </p:spTree>
    <p:extLst>
      <p:ext uri="{BB962C8B-B14F-4D97-AF65-F5344CB8AC3E}">
        <p14:creationId xmlns:p14="http://schemas.microsoft.com/office/powerpoint/2010/main" val="2674446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8"/>
          </p:nvPr>
        </p:nvSpPr>
        <p:spPr>
          <a:xfrm>
            <a:off x="6287008" y="995364"/>
            <a:ext cx="5523992" cy="1871661"/>
          </a:xfrm>
        </p:spPr>
        <p:txBody>
          <a:bodyPr>
            <a:normAutofit/>
          </a:bodyPr>
          <a:lstStyle/>
          <a:p>
            <a:pPr marL="0" indent="0">
              <a:buNone/>
            </a:pPr>
            <a:r>
              <a:rPr lang="en-US" b="1" dirty="0"/>
              <a:t>Test Methodology - Prep</a:t>
            </a:r>
          </a:p>
          <a:p>
            <a:pPr marL="457200" indent="-457200">
              <a:buFont typeface="+mj-lt"/>
              <a:buAutoNum type="arabicPeriod"/>
            </a:pPr>
            <a:r>
              <a:rPr lang="en-US" dirty="0"/>
              <a:t>Install and configure WLM – </a:t>
            </a:r>
            <a:r>
              <a:rPr lang="en-US" dirty="0" err="1"/>
              <a:t>Slurm</a:t>
            </a:r>
            <a:r>
              <a:rPr lang="en-US" dirty="0"/>
              <a:t>/</a:t>
            </a:r>
            <a:r>
              <a:rPr lang="en-US" dirty="0" err="1"/>
              <a:t>Grafana</a:t>
            </a:r>
            <a:endParaRPr lang="en-US" dirty="0"/>
          </a:p>
          <a:p>
            <a:pPr marL="457200" indent="-457200">
              <a:buFont typeface="+mj-lt"/>
              <a:buAutoNum type="arabicPeriod"/>
            </a:pPr>
            <a:r>
              <a:rPr lang="en-US" dirty="0"/>
              <a:t>Enable </a:t>
            </a:r>
            <a:r>
              <a:rPr lang="en-US" dirty="0" err="1"/>
              <a:t>Slurm</a:t>
            </a:r>
            <a:r>
              <a:rPr lang="en-US" dirty="0"/>
              <a:t>/</a:t>
            </a:r>
            <a:r>
              <a:rPr lang="en-US" dirty="0" err="1"/>
              <a:t>Grafana</a:t>
            </a:r>
            <a:r>
              <a:rPr lang="en-US" dirty="0"/>
              <a:t> dashboards</a:t>
            </a:r>
          </a:p>
          <a:p>
            <a:pPr marL="457200" indent="-457200">
              <a:buFont typeface="+mj-lt"/>
              <a:buAutoNum type="arabicPeriod"/>
            </a:pPr>
            <a:r>
              <a:rPr lang="en-US" dirty="0"/>
              <a:t>PCM-439, 455, 578</a:t>
            </a:r>
          </a:p>
        </p:txBody>
      </p:sp>
      <p:sp>
        <p:nvSpPr>
          <p:cNvPr id="3" name="Footer Placeholder 2"/>
          <p:cNvSpPr>
            <a:spLocks noGrp="1"/>
          </p:cNvSpPr>
          <p:nvPr>
            <p:ph type="ftr" sz="quarter" idx="19"/>
          </p:nvPr>
        </p:nvSpPr>
        <p:spPr/>
        <p:txBody>
          <a:bodyPr/>
          <a:lstStyle/>
          <a:p>
            <a:r>
              <a:rPr lang="en-US" dirty="0">
                <a:solidFill>
                  <a:srgbClr val="787871"/>
                </a:solidFill>
              </a:rPr>
              <a:t>CONFIDENTIAL | AUTHORIZED</a:t>
            </a:r>
          </a:p>
        </p:txBody>
      </p:sp>
      <p:sp>
        <p:nvSpPr>
          <p:cNvPr id="4" name="Slide Number Placeholder 3"/>
          <p:cNvSpPr>
            <a:spLocks noGrp="1"/>
          </p:cNvSpPr>
          <p:nvPr>
            <p:ph type="sldNum" sz="quarter" idx="20"/>
          </p:nvPr>
        </p:nvSpPr>
        <p:spPr/>
        <p:txBody>
          <a:bodyPr/>
          <a:lstStyle/>
          <a:p>
            <a:pPr defTabSz="1088421"/>
            <a:fld id="{104FC826-72BB-4AF1-BA01-A94F7396A7DC}" type="slidenum">
              <a:rPr lang="en-US" smtClean="0">
                <a:solidFill>
                  <a:srgbClr val="787871"/>
                </a:solidFill>
              </a:rPr>
              <a:pPr defTabSz="1088421"/>
              <a:t>8</a:t>
            </a:fld>
            <a:endParaRPr lang="en-US" dirty="0">
              <a:solidFill>
                <a:srgbClr val="787871"/>
              </a:solidFill>
            </a:endParaRPr>
          </a:p>
        </p:txBody>
      </p:sp>
      <p:sp>
        <p:nvSpPr>
          <p:cNvPr id="5" name="Title 4"/>
          <p:cNvSpPr>
            <a:spLocks noGrp="1"/>
          </p:cNvSpPr>
          <p:nvPr>
            <p:ph type="title"/>
          </p:nvPr>
        </p:nvSpPr>
        <p:spPr>
          <a:xfrm>
            <a:off x="310656" y="232705"/>
            <a:ext cx="11430000" cy="603512"/>
          </a:xfrm>
        </p:spPr>
        <p:txBody>
          <a:bodyPr>
            <a:normAutofit/>
          </a:bodyPr>
          <a:lstStyle/>
          <a:p>
            <a:r>
              <a:rPr lang="en-US" sz="2400" dirty="0"/>
              <a:t>Test process for WLM – SLURM &amp; PBS Pro</a:t>
            </a:r>
          </a:p>
        </p:txBody>
      </p:sp>
      <p:sp>
        <p:nvSpPr>
          <p:cNvPr id="11" name="Rectangle 10"/>
          <p:cNvSpPr/>
          <p:nvPr/>
        </p:nvSpPr>
        <p:spPr bwMode="ltGray">
          <a:xfrm>
            <a:off x="726139" y="1595718"/>
            <a:ext cx="1569385" cy="2681008"/>
          </a:xfrm>
          <a:prstGeom prst="rect">
            <a:avLst/>
          </a:prstGeom>
          <a:solidFill>
            <a:schemeClr val="accent1">
              <a:lumMod val="75000"/>
            </a:schemeClr>
          </a:solid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err="1">
              <a:solidFill>
                <a:schemeClr val="tx1"/>
              </a:solidFill>
            </a:endParaRPr>
          </a:p>
        </p:txBody>
      </p:sp>
      <p:sp>
        <p:nvSpPr>
          <p:cNvPr id="12" name="TextBox 11"/>
          <p:cNvSpPr txBox="1"/>
          <p:nvPr/>
        </p:nvSpPr>
        <p:spPr>
          <a:xfrm>
            <a:off x="726139" y="1529339"/>
            <a:ext cx="1667435" cy="406265"/>
          </a:xfrm>
          <a:prstGeom prst="rect">
            <a:avLst/>
          </a:prstGeom>
          <a:noFill/>
          <a:ln w="57150">
            <a:noFill/>
            <a:miter lim="800000"/>
          </a:ln>
        </p:spPr>
        <p:txBody>
          <a:bodyPr wrap="square" lIns="91440" tIns="91440" rIns="91440" bIns="91440" rtlCol="0">
            <a:spAutoFit/>
          </a:bodyPr>
          <a:lstStyle/>
          <a:p>
            <a:pPr algn="l">
              <a:lnSpc>
                <a:spcPct val="90000"/>
              </a:lnSpc>
              <a:spcBef>
                <a:spcPts val="400"/>
              </a:spcBef>
            </a:pPr>
            <a:r>
              <a:rPr lang="en-US" sz="1600" dirty="0">
                <a:solidFill>
                  <a:schemeClr val="bg1"/>
                </a:solidFill>
              </a:rPr>
              <a:t>Data generator</a:t>
            </a:r>
          </a:p>
        </p:txBody>
      </p:sp>
      <p:sp>
        <p:nvSpPr>
          <p:cNvPr id="20" name="Content Placeholder 6"/>
          <p:cNvSpPr>
            <a:spLocks noGrp="1"/>
          </p:cNvSpPr>
          <p:nvPr>
            <p:ph sz="quarter" idx="18"/>
          </p:nvPr>
        </p:nvSpPr>
        <p:spPr>
          <a:xfrm>
            <a:off x="6287008" y="3158180"/>
            <a:ext cx="5523992" cy="2861619"/>
          </a:xfrm>
        </p:spPr>
        <p:txBody>
          <a:bodyPr>
            <a:normAutofit fontScale="85000" lnSpcReduction="20000"/>
          </a:bodyPr>
          <a:lstStyle/>
          <a:p>
            <a:pPr marL="0" indent="0">
              <a:buNone/>
            </a:pPr>
            <a:r>
              <a:rPr lang="en-US" b="1" dirty="0"/>
              <a:t>Testing Ideas</a:t>
            </a:r>
            <a:endParaRPr lang="en-US" dirty="0"/>
          </a:p>
          <a:p>
            <a:pPr marL="457200" indent="-457200">
              <a:buFont typeface="+mj-lt"/>
              <a:buAutoNum type="arabicPeriod"/>
            </a:pPr>
            <a:r>
              <a:rPr lang="en-US" dirty="0"/>
              <a:t>Closer to real world jobs</a:t>
            </a:r>
          </a:p>
          <a:p>
            <a:pPr marL="685800" lvl="1" indent="-457200">
              <a:buFont typeface="+mj-lt"/>
              <a:buAutoNum type="alphaLcParenR"/>
            </a:pPr>
            <a:r>
              <a:rPr lang="en-US" dirty="0"/>
              <a:t>Better than MPI </a:t>
            </a:r>
            <a:r>
              <a:rPr lang="en-US" dirty="0" err="1"/>
              <a:t>hello_world</a:t>
            </a:r>
            <a:endParaRPr lang="en-US" dirty="0"/>
          </a:p>
          <a:p>
            <a:pPr marL="457200" indent="-457200">
              <a:buFont typeface="+mj-lt"/>
              <a:buAutoNum type="arabicPeriod"/>
            </a:pPr>
            <a:r>
              <a:rPr lang="en-US" dirty="0"/>
              <a:t>Power down nodes in node group</a:t>
            </a:r>
          </a:p>
          <a:p>
            <a:pPr marL="457200" indent="-457200">
              <a:buFont typeface="+mj-lt"/>
              <a:buAutoNum type="arabicPeriod"/>
            </a:pPr>
            <a:r>
              <a:rPr lang="en-US" dirty="0"/>
              <a:t>Disable ports in a node group</a:t>
            </a:r>
          </a:p>
          <a:p>
            <a:pPr marL="457200" indent="-457200">
              <a:buFont typeface="+mj-lt"/>
              <a:buAutoNum type="arabicPeriod"/>
            </a:pPr>
            <a:r>
              <a:rPr lang="en-US" dirty="0"/>
              <a:t>Group with slingshot and IB tests</a:t>
            </a:r>
          </a:p>
          <a:p>
            <a:pPr marL="457200" indent="-457200">
              <a:buFont typeface="+mj-lt"/>
              <a:buAutoNum type="arabicPeriod"/>
            </a:pPr>
            <a:r>
              <a:rPr lang="en-US" dirty="0"/>
              <a:t>How to simulate?</a:t>
            </a:r>
          </a:p>
          <a:p>
            <a:pPr marL="685800" lvl="1" indent="-457200">
              <a:buFont typeface="+mj-lt"/>
              <a:buAutoNum type="alphaLcParenR"/>
            </a:pPr>
            <a:r>
              <a:rPr lang="en-US" dirty="0"/>
              <a:t>Job failures due to congestion</a:t>
            </a:r>
          </a:p>
          <a:p>
            <a:pPr marL="685800" lvl="1" indent="-457200">
              <a:buFont typeface="+mj-lt"/>
              <a:buAutoNum type="alphaLcParenR"/>
            </a:pPr>
            <a:r>
              <a:rPr lang="en-US" dirty="0"/>
              <a:t>Link failures</a:t>
            </a:r>
          </a:p>
          <a:p>
            <a:pPr marL="457200" indent="-457200">
              <a:buFont typeface="+mj-lt"/>
              <a:buAutoNum type="arabicPeriod"/>
            </a:pPr>
            <a:r>
              <a:rPr lang="en-US" dirty="0"/>
              <a:t>Link to IB and Slingshot monitoring</a:t>
            </a:r>
          </a:p>
          <a:p>
            <a:pPr marL="685800" lvl="1" indent="-457200">
              <a:buFont typeface="+mj-lt"/>
              <a:buAutoNum type="alphaLcParenR"/>
            </a:pPr>
            <a:endParaRPr lang="en-US" dirty="0"/>
          </a:p>
          <a:p>
            <a:pPr marL="685800" lvl="1" indent="-457200">
              <a:buFont typeface="+mj-lt"/>
              <a:buAutoNum type="alphaLcParenR"/>
            </a:pPr>
            <a:endParaRPr lang="en-US" dirty="0"/>
          </a:p>
          <a:p>
            <a:pPr marL="685800" lvl="1" indent="-457200">
              <a:buFont typeface="+mj-lt"/>
              <a:buAutoNum type="alphaLcParenR"/>
            </a:pPr>
            <a:endParaRPr lang="en-US" dirty="0"/>
          </a:p>
        </p:txBody>
      </p:sp>
      <p:sp>
        <p:nvSpPr>
          <p:cNvPr id="2" name="TextBox 1"/>
          <p:cNvSpPr txBox="1"/>
          <p:nvPr/>
        </p:nvSpPr>
        <p:spPr>
          <a:xfrm>
            <a:off x="755325" y="1931194"/>
            <a:ext cx="1158240" cy="683264"/>
          </a:xfrm>
          <a:prstGeom prst="rect">
            <a:avLst/>
          </a:prstGeom>
          <a:noFill/>
          <a:ln w="57150">
            <a:noFill/>
            <a:miter lim="800000"/>
          </a:ln>
        </p:spPr>
        <p:txBody>
          <a:bodyPr wrap="square" lIns="91440" tIns="91440" rIns="91440" bIns="91440" rtlCol="0">
            <a:spAutoFit/>
          </a:bodyPr>
          <a:lstStyle/>
          <a:p>
            <a:pPr algn="l">
              <a:lnSpc>
                <a:spcPct val="90000"/>
              </a:lnSpc>
              <a:spcBef>
                <a:spcPts val="400"/>
              </a:spcBef>
            </a:pPr>
            <a:r>
              <a:rPr lang="en-US" dirty="0">
                <a:solidFill>
                  <a:schemeClr val="bg1"/>
                </a:solidFill>
              </a:rPr>
              <a:t>Service &amp; Compute</a:t>
            </a:r>
          </a:p>
        </p:txBody>
      </p:sp>
      <p:sp>
        <p:nvSpPr>
          <p:cNvPr id="16" name="Rectangle 15"/>
          <p:cNvSpPr/>
          <p:nvPr/>
        </p:nvSpPr>
        <p:spPr bwMode="ltGray">
          <a:xfrm>
            <a:off x="2775135" y="1597911"/>
            <a:ext cx="1598469" cy="1560270"/>
          </a:xfrm>
          <a:prstGeom prst="rect">
            <a:avLst/>
          </a:prstGeom>
          <a:solidFill>
            <a:schemeClr val="accent6">
              <a:lumMod val="40000"/>
              <a:lumOff val="60000"/>
            </a:schemeClr>
          </a:solidFill>
          <a:ln w="5715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err="1">
              <a:solidFill>
                <a:schemeClr val="tx1"/>
              </a:solidFill>
            </a:endParaRPr>
          </a:p>
        </p:txBody>
      </p:sp>
      <p:sp>
        <p:nvSpPr>
          <p:cNvPr id="18" name="TextBox 17"/>
          <p:cNvSpPr txBox="1"/>
          <p:nvPr/>
        </p:nvSpPr>
        <p:spPr>
          <a:xfrm>
            <a:off x="2823321" y="1572137"/>
            <a:ext cx="1667435" cy="433965"/>
          </a:xfrm>
          <a:prstGeom prst="rect">
            <a:avLst/>
          </a:prstGeom>
          <a:noFill/>
          <a:ln w="57150">
            <a:noFill/>
            <a:miter lim="800000"/>
          </a:ln>
        </p:spPr>
        <p:txBody>
          <a:bodyPr wrap="square" lIns="91440" tIns="91440" rIns="91440" bIns="91440" rtlCol="0">
            <a:spAutoFit/>
          </a:bodyPr>
          <a:lstStyle/>
          <a:p>
            <a:pPr algn="l">
              <a:lnSpc>
                <a:spcPct val="90000"/>
              </a:lnSpc>
              <a:spcBef>
                <a:spcPts val="400"/>
              </a:spcBef>
            </a:pPr>
            <a:r>
              <a:rPr lang="en-US" dirty="0"/>
              <a:t>Data simulator</a:t>
            </a:r>
          </a:p>
        </p:txBody>
      </p:sp>
      <p:sp>
        <p:nvSpPr>
          <p:cNvPr id="21" name="TextBox 20"/>
          <p:cNvSpPr txBox="1"/>
          <p:nvPr/>
        </p:nvSpPr>
        <p:spPr>
          <a:xfrm>
            <a:off x="4130181" y="5433093"/>
            <a:ext cx="855621" cy="433965"/>
          </a:xfrm>
          <a:prstGeom prst="rect">
            <a:avLst/>
          </a:prstGeom>
          <a:noFill/>
          <a:ln w="57150">
            <a:solidFill>
              <a:schemeClr val="tx1"/>
            </a:solidFill>
            <a:miter lim="800000"/>
          </a:ln>
        </p:spPr>
        <p:txBody>
          <a:bodyPr wrap="square" lIns="91440" tIns="91440" rIns="91440" bIns="91440" rtlCol="0">
            <a:spAutoFit/>
          </a:bodyPr>
          <a:lstStyle/>
          <a:p>
            <a:pPr algn="l">
              <a:lnSpc>
                <a:spcPct val="90000"/>
              </a:lnSpc>
              <a:spcBef>
                <a:spcPts val="400"/>
              </a:spcBef>
            </a:pPr>
            <a:r>
              <a:rPr lang="en-US" dirty="0"/>
              <a:t>Polling</a:t>
            </a:r>
          </a:p>
        </p:txBody>
      </p:sp>
      <p:sp>
        <p:nvSpPr>
          <p:cNvPr id="22" name="Rectangle 21"/>
          <p:cNvSpPr/>
          <p:nvPr/>
        </p:nvSpPr>
        <p:spPr bwMode="ltGray">
          <a:xfrm>
            <a:off x="867894" y="2719471"/>
            <a:ext cx="1111624" cy="475130"/>
          </a:xfrm>
          <a:prstGeom prst="rect">
            <a:avLst/>
          </a:prstGeom>
          <a:noFill/>
          <a:ln w="381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1600" dirty="0" err="1">
                <a:solidFill>
                  <a:schemeClr val="bg1"/>
                </a:solidFill>
              </a:rPr>
              <a:t>Slurm</a:t>
            </a:r>
            <a:endParaRPr lang="en-US" sz="1600" dirty="0">
              <a:solidFill>
                <a:schemeClr val="bg1"/>
              </a:solidFill>
            </a:endParaRPr>
          </a:p>
        </p:txBody>
      </p:sp>
      <p:sp>
        <p:nvSpPr>
          <p:cNvPr id="24" name="Rectangle 23"/>
          <p:cNvSpPr/>
          <p:nvPr/>
        </p:nvSpPr>
        <p:spPr bwMode="ltGray">
          <a:xfrm>
            <a:off x="867894" y="3465355"/>
            <a:ext cx="1111624" cy="475130"/>
          </a:xfrm>
          <a:prstGeom prst="rect">
            <a:avLst/>
          </a:prstGeom>
          <a:noFill/>
          <a:ln w="381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1600" dirty="0">
                <a:solidFill>
                  <a:schemeClr val="bg1"/>
                </a:solidFill>
              </a:rPr>
              <a:t>PBS Pro</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2000" y="2006102"/>
            <a:ext cx="1004888" cy="1004888"/>
          </a:xfrm>
          <a:prstGeom prst="rect">
            <a:avLst/>
          </a:prstGeom>
        </p:spPr>
      </p:pic>
    </p:spTree>
    <p:extLst>
      <p:ext uri="{BB962C8B-B14F-4D97-AF65-F5344CB8AC3E}">
        <p14:creationId xmlns:p14="http://schemas.microsoft.com/office/powerpoint/2010/main" val="2570142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8"/>
          </p:nvPr>
        </p:nvSpPr>
        <p:spPr>
          <a:xfrm>
            <a:off x="6287008" y="995364"/>
            <a:ext cx="5523992" cy="1871661"/>
          </a:xfrm>
        </p:spPr>
        <p:txBody>
          <a:bodyPr>
            <a:normAutofit/>
          </a:bodyPr>
          <a:lstStyle/>
          <a:p>
            <a:pPr marL="0" indent="0">
              <a:buNone/>
            </a:pPr>
            <a:r>
              <a:rPr lang="en-US" b="1" dirty="0"/>
              <a:t>Test Methodology – In progress</a:t>
            </a:r>
          </a:p>
          <a:p>
            <a:pPr marL="457200" indent="-457200">
              <a:buFont typeface="+mj-lt"/>
              <a:buAutoNum type="arabicPeriod"/>
            </a:pPr>
            <a:r>
              <a:rPr lang="en-US" dirty="0"/>
              <a:t>Start IB and WLM monitoring</a:t>
            </a:r>
          </a:p>
          <a:p>
            <a:pPr marL="457200" indent="-457200">
              <a:buFont typeface="+mj-lt"/>
              <a:buAutoNum type="arabicPeriod"/>
            </a:pPr>
            <a:r>
              <a:rPr lang="en-US" dirty="0"/>
              <a:t>Enable graph</a:t>
            </a:r>
          </a:p>
        </p:txBody>
      </p:sp>
      <p:sp>
        <p:nvSpPr>
          <p:cNvPr id="3" name="Footer Placeholder 2"/>
          <p:cNvSpPr>
            <a:spLocks noGrp="1"/>
          </p:cNvSpPr>
          <p:nvPr>
            <p:ph type="ftr" sz="quarter" idx="19"/>
          </p:nvPr>
        </p:nvSpPr>
        <p:spPr/>
        <p:txBody>
          <a:bodyPr/>
          <a:lstStyle/>
          <a:p>
            <a:r>
              <a:rPr lang="en-US" dirty="0">
                <a:solidFill>
                  <a:srgbClr val="787871"/>
                </a:solidFill>
              </a:rPr>
              <a:t>CONFIDENTIAL | AUTHORIZED</a:t>
            </a:r>
          </a:p>
        </p:txBody>
      </p:sp>
      <p:sp>
        <p:nvSpPr>
          <p:cNvPr id="4" name="Slide Number Placeholder 3"/>
          <p:cNvSpPr>
            <a:spLocks noGrp="1"/>
          </p:cNvSpPr>
          <p:nvPr>
            <p:ph type="sldNum" sz="quarter" idx="20"/>
          </p:nvPr>
        </p:nvSpPr>
        <p:spPr/>
        <p:txBody>
          <a:bodyPr/>
          <a:lstStyle/>
          <a:p>
            <a:pPr defTabSz="1088421"/>
            <a:fld id="{104FC826-72BB-4AF1-BA01-A94F7396A7DC}" type="slidenum">
              <a:rPr lang="en-US" smtClean="0">
                <a:solidFill>
                  <a:srgbClr val="787871"/>
                </a:solidFill>
              </a:rPr>
              <a:pPr defTabSz="1088421"/>
              <a:t>9</a:t>
            </a:fld>
            <a:endParaRPr lang="en-US" dirty="0">
              <a:solidFill>
                <a:srgbClr val="787871"/>
              </a:solidFill>
            </a:endParaRPr>
          </a:p>
        </p:txBody>
      </p:sp>
      <p:sp>
        <p:nvSpPr>
          <p:cNvPr id="5" name="Title 4"/>
          <p:cNvSpPr>
            <a:spLocks noGrp="1"/>
          </p:cNvSpPr>
          <p:nvPr>
            <p:ph type="title"/>
          </p:nvPr>
        </p:nvSpPr>
        <p:spPr>
          <a:xfrm>
            <a:off x="310656" y="232705"/>
            <a:ext cx="11430000" cy="603512"/>
          </a:xfrm>
        </p:spPr>
        <p:txBody>
          <a:bodyPr>
            <a:normAutofit/>
          </a:bodyPr>
          <a:lstStyle/>
          <a:p>
            <a:r>
              <a:rPr lang="en-US" sz="2400" dirty="0"/>
              <a:t>Test process for FABRIC - IB</a:t>
            </a:r>
          </a:p>
        </p:txBody>
      </p:sp>
      <p:sp>
        <p:nvSpPr>
          <p:cNvPr id="11" name="Rectangle 10"/>
          <p:cNvSpPr/>
          <p:nvPr/>
        </p:nvSpPr>
        <p:spPr bwMode="ltGray">
          <a:xfrm>
            <a:off x="726139" y="1595718"/>
            <a:ext cx="1722280" cy="3052482"/>
          </a:xfrm>
          <a:prstGeom prst="rect">
            <a:avLst/>
          </a:prstGeom>
          <a:solidFill>
            <a:schemeClr val="accent1">
              <a:lumMod val="75000"/>
            </a:schemeClr>
          </a:solid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err="1">
              <a:solidFill>
                <a:schemeClr val="tx1"/>
              </a:solidFill>
            </a:endParaRPr>
          </a:p>
        </p:txBody>
      </p:sp>
      <p:sp>
        <p:nvSpPr>
          <p:cNvPr id="12" name="TextBox 11"/>
          <p:cNvSpPr txBox="1"/>
          <p:nvPr/>
        </p:nvSpPr>
        <p:spPr>
          <a:xfrm>
            <a:off x="726139" y="1529339"/>
            <a:ext cx="1667435" cy="406265"/>
          </a:xfrm>
          <a:prstGeom prst="rect">
            <a:avLst/>
          </a:prstGeom>
          <a:noFill/>
          <a:ln w="57150">
            <a:noFill/>
            <a:miter lim="800000"/>
          </a:ln>
        </p:spPr>
        <p:txBody>
          <a:bodyPr wrap="square" lIns="91440" tIns="91440" rIns="91440" bIns="91440" rtlCol="0">
            <a:spAutoFit/>
          </a:bodyPr>
          <a:lstStyle/>
          <a:p>
            <a:pPr algn="l">
              <a:lnSpc>
                <a:spcPct val="90000"/>
              </a:lnSpc>
              <a:spcBef>
                <a:spcPts val="400"/>
              </a:spcBef>
            </a:pPr>
            <a:r>
              <a:rPr lang="en-US" sz="1600" dirty="0">
                <a:solidFill>
                  <a:schemeClr val="bg1"/>
                </a:solidFill>
              </a:rPr>
              <a:t>Data generator</a:t>
            </a:r>
          </a:p>
        </p:txBody>
      </p:sp>
      <p:sp>
        <p:nvSpPr>
          <p:cNvPr id="20" name="Content Placeholder 6"/>
          <p:cNvSpPr>
            <a:spLocks noGrp="1"/>
          </p:cNvSpPr>
          <p:nvPr>
            <p:ph sz="quarter" idx="18"/>
          </p:nvPr>
        </p:nvSpPr>
        <p:spPr>
          <a:xfrm>
            <a:off x="6287008" y="2379504"/>
            <a:ext cx="5523992" cy="1956285"/>
          </a:xfrm>
        </p:spPr>
        <p:txBody>
          <a:bodyPr>
            <a:normAutofit/>
          </a:bodyPr>
          <a:lstStyle/>
          <a:p>
            <a:pPr marL="0" indent="0">
              <a:buNone/>
            </a:pPr>
            <a:r>
              <a:rPr lang="en-US" b="1" dirty="0"/>
              <a:t>Testing Ideas</a:t>
            </a:r>
            <a:endParaRPr lang="en-US" dirty="0"/>
          </a:p>
          <a:p>
            <a:pPr marL="457200" indent="-457200">
              <a:buFont typeface="+mj-lt"/>
              <a:buAutoNum type="arabicPeriod"/>
            </a:pPr>
            <a:r>
              <a:rPr lang="en-US" dirty="0"/>
              <a:t>Link WLM monitoring with IB and Slingshot</a:t>
            </a:r>
          </a:p>
          <a:p>
            <a:pPr marL="457200" indent="-457200">
              <a:buFont typeface="+mj-lt"/>
              <a:buAutoNum type="arabicPeriod"/>
            </a:pPr>
            <a:r>
              <a:rPr lang="en-US" dirty="0"/>
              <a:t>How to simulate ?</a:t>
            </a:r>
          </a:p>
          <a:p>
            <a:pPr marL="685800" lvl="1" indent="-457200">
              <a:buFont typeface="+mj-lt"/>
              <a:buAutoNum type="alphaLcParenR"/>
            </a:pPr>
            <a:r>
              <a:rPr lang="en-US" dirty="0"/>
              <a:t>Congestion using </a:t>
            </a:r>
            <a:r>
              <a:rPr lang="en-US" dirty="0" err="1"/>
              <a:t>ib_send_write</a:t>
            </a:r>
            <a:endParaRPr lang="en-US" dirty="0"/>
          </a:p>
          <a:p>
            <a:pPr marL="685800" lvl="1" indent="-457200">
              <a:buFont typeface="+mj-lt"/>
              <a:buAutoNum type="alphaLcParenR"/>
            </a:pPr>
            <a:r>
              <a:rPr lang="en-US" dirty="0"/>
              <a:t>Job failures due to compute failures</a:t>
            </a:r>
          </a:p>
          <a:p>
            <a:pPr marL="685800" lvl="1" indent="-457200">
              <a:buFont typeface="+mj-lt"/>
              <a:buAutoNum type="alphaLcParenR"/>
            </a:pPr>
            <a:endParaRPr lang="en-US" dirty="0"/>
          </a:p>
          <a:p>
            <a:pPr marL="685800" lvl="1" indent="-457200">
              <a:buFont typeface="+mj-lt"/>
              <a:buAutoNum type="alphaLcParenR"/>
            </a:pPr>
            <a:endParaRPr lang="en-US" dirty="0"/>
          </a:p>
          <a:p>
            <a:pPr marL="685800" lvl="1" indent="-457200">
              <a:buFont typeface="+mj-lt"/>
              <a:buAutoNum type="alphaLcParenR"/>
            </a:pPr>
            <a:endParaRPr lang="en-US" dirty="0"/>
          </a:p>
        </p:txBody>
      </p:sp>
      <p:sp>
        <p:nvSpPr>
          <p:cNvPr id="2" name="TextBox 1"/>
          <p:cNvSpPr txBox="1"/>
          <p:nvPr/>
        </p:nvSpPr>
        <p:spPr>
          <a:xfrm>
            <a:off x="755325" y="1931194"/>
            <a:ext cx="1158240" cy="683264"/>
          </a:xfrm>
          <a:prstGeom prst="rect">
            <a:avLst/>
          </a:prstGeom>
          <a:noFill/>
          <a:ln w="57150">
            <a:noFill/>
            <a:miter lim="800000"/>
          </a:ln>
        </p:spPr>
        <p:txBody>
          <a:bodyPr wrap="square" lIns="91440" tIns="91440" rIns="91440" bIns="91440" rtlCol="0">
            <a:spAutoFit/>
          </a:bodyPr>
          <a:lstStyle/>
          <a:p>
            <a:pPr algn="l">
              <a:lnSpc>
                <a:spcPct val="90000"/>
              </a:lnSpc>
              <a:spcBef>
                <a:spcPts val="400"/>
              </a:spcBef>
            </a:pPr>
            <a:r>
              <a:rPr lang="en-US" dirty="0">
                <a:solidFill>
                  <a:schemeClr val="bg1"/>
                </a:solidFill>
              </a:rPr>
              <a:t>Leaders &amp; Service</a:t>
            </a:r>
          </a:p>
        </p:txBody>
      </p:sp>
      <p:sp>
        <p:nvSpPr>
          <p:cNvPr id="16" name="Rectangle 15"/>
          <p:cNvSpPr/>
          <p:nvPr/>
        </p:nvSpPr>
        <p:spPr bwMode="ltGray">
          <a:xfrm>
            <a:off x="2775135" y="1597911"/>
            <a:ext cx="1598469" cy="1560270"/>
          </a:xfrm>
          <a:prstGeom prst="rect">
            <a:avLst/>
          </a:prstGeom>
          <a:solidFill>
            <a:schemeClr val="accent6">
              <a:lumMod val="40000"/>
              <a:lumOff val="60000"/>
            </a:schemeClr>
          </a:solidFill>
          <a:ln w="5715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err="1">
              <a:solidFill>
                <a:schemeClr val="tx1"/>
              </a:solidFill>
            </a:endParaRPr>
          </a:p>
        </p:txBody>
      </p:sp>
      <p:sp>
        <p:nvSpPr>
          <p:cNvPr id="18" name="TextBox 17"/>
          <p:cNvSpPr txBox="1"/>
          <p:nvPr/>
        </p:nvSpPr>
        <p:spPr>
          <a:xfrm>
            <a:off x="2823321" y="1572137"/>
            <a:ext cx="1667435" cy="433965"/>
          </a:xfrm>
          <a:prstGeom prst="rect">
            <a:avLst/>
          </a:prstGeom>
          <a:noFill/>
          <a:ln w="57150">
            <a:noFill/>
            <a:miter lim="800000"/>
          </a:ln>
        </p:spPr>
        <p:txBody>
          <a:bodyPr wrap="square" lIns="91440" tIns="91440" rIns="91440" bIns="91440" rtlCol="0">
            <a:spAutoFit/>
          </a:bodyPr>
          <a:lstStyle/>
          <a:p>
            <a:pPr algn="l">
              <a:lnSpc>
                <a:spcPct val="90000"/>
              </a:lnSpc>
              <a:spcBef>
                <a:spcPts val="400"/>
              </a:spcBef>
            </a:pPr>
            <a:r>
              <a:rPr lang="en-US" dirty="0"/>
              <a:t>Data simulator</a:t>
            </a:r>
          </a:p>
        </p:txBody>
      </p:sp>
      <p:sp>
        <p:nvSpPr>
          <p:cNvPr id="21" name="TextBox 20"/>
          <p:cNvSpPr txBox="1"/>
          <p:nvPr/>
        </p:nvSpPr>
        <p:spPr>
          <a:xfrm>
            <a:off x="4130181" y="5433093"/>
            <a:ext cx="855621" cy="433965"/>
          </a:xfrm>
          <a:prstGeom prst="rect">
            <a:avLst/>
          </a:prstGeom>
          <a:noFill/>
          <a:ln w="57150">
            <a:solidFill>
              <a:schemeClr val="tx1"/>
            </a:solidFill>
            <a:miter lim="800000"/>
          </a:ln>
        </p:spPr>
        <p:txBody>
          <a:bodyPr wrap="square" lIns="91440" tIns="91440" rIns="91440" bIns="91440" rtlCol="0">
            <a:spAutoFit/>
          </a:bodyPr>
          <a:lstStyle/>
          <a:p>
            <a:pPr algn="l">
              <a:lnSpc>
                <a:spcPct val="90000"/>
              </a:lnSpc>
              <a:spcBef>
                <a:spcPts val="400"/>
              </a:spcBef>
            </a:pPr>
            <a:r>
              <a:rPr lang="en-US" dirty="0"/>
              <a:t>Polling</a:t>
            </a:r>
          </a:p>
        </p:txBody>
      </p:sp>
      <p:sp>
        <p:nvSpPr>
          <p:cNvPr id="22" name="Rectangle 21"/>
          <p:cNvSpPr/>
          <p:nvPr/>
        </p:nvSpPr>
        <p:spPr bwMode="ltGray">
          <a:xfrm>
            <a:off x="867894" y="2719471"/>
            <a:ext cx="1111624" cy="475130"/>
          </a:xfrm>
          <a:prstGeom prst="rect">
            <a:avLst/>
          </a:prstGeom>
          <a:noFill/>
          <a:ln w="381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1600" dirty="0" err="1">
                <a:solidFill>
                  <a:schemeClr val="bg1"/>
                </a:solidFill>
              </a:rPr>
              <a:t>Infiniband</a:t>
            </a:r>
            <a:endParaRPr lang="en-US" sz="1600" dirty="0">
              <a:solidFill>
                <a:schemeClr val="bg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2000" y="2006102"/>
            <a:ext cx="1004888" cy="1004888"/>
          </a:xfrm>
          <a:prstGeom prst="rect">
            <a:avLst/>
          </a:prstGeom>
        </p:spPr>
      </p:pic>
      <p:sp>
        <p:nvSpPr>
          <p:cNvPr id="17" name="Rectangle 16"/>
          <p:cNvSpPr/>
          <p:nvPr/>
        </p:nvSpPr>
        <p:spPr bwMode="ltGray">
          <a:xfrm>
            <a:off x="867893" y="3398324"/>
            <a:ext cx="1389531" cy="678375"/>
          </a:xfrm>
          <a:prstGeom prst="rect">
            <a:avLst/>
          </a:prstGeom>
          <a:noFill/>
          <a:ln w="381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1600" dirty="0">
                <a:solidFill>
                  <a:schemeClr val="bg1"/>
                </a:solidFill>
              </a:rPr>
              <a:t>Workload – </a:t>
            </a:r>
            <a:r>
              <a:rPr lang="en-US" sz="1600" dirty="0" err="1">
                <a:solidFill>
                  <a:schemeClr val="bg1"/>
                </a:solidFill>
              </a:rPr>
              <a:t>slurm</a:t>
            </a:r>
            <a:r>
              <a:rPr lang="en-US" sz="1600" dirty="0">
                <a:solidFill>
                  <a:schemeClr val="bg1"/>
                </a:solidFill>
              </a:rPr>
              <a:t>/PBS Pro</a:t>
            </a:r>
          </a:p>
        </p:txBody>
      </p:sp>
      <p:sp>
        <p:nvSpPr>
          <p:cNvPr id="8" name="TextBox 7"/>
          <p:cNvSpPr txBox="1"/>
          <p:nvPr/>
        </p:nvSpPr>
        <p:spPr>
          <a:xfrm>
            <a:off x="6287008" y="4442883"/>
            <a:ext cx="4915848" cy="1312154"/>
          </a:xfrm>
          <a:prstGeom prst="rect">
            <a:avLst/>
          </a:prstGeom>
          <a:noFill/>
          <a:ln w="57150">
            <a:noFill/>
            <a:miter lim="800000"/>
          </a:ln>
        </p:spPr>
        <p:txBody>
          <a:bodyPr wrap="square" lIns="91440" tIns="91440" rIns="91440" bIns="91440" rtlCol="0">
            <a:spAutoFit/>
          </a:bodyPr>
          <a:lstStyle/>
          <a:p>
            <a:pPr algn="l">
              <a:lnSpc>
                <a:spcPct val="90000"/>
              </a:lnSpc>
              <a:spcBef>
                <a:spcPts val="400"/>
              </a:spcBef>
            </a:pPr>
            <a:r>
              <a:rPr lang="en-US" sz="2000" b="1" dirty="0"/>
              <a:t>Questions</a:t>
            </a:r>
            <a:endParaRPr lang="en-US" sz="2000" dirty="0"/>
          </a:p>
          <a:p>
            <a:pPr marL="342900" indent="-342900" algn="l">
              <a:lnSpc>
                <a:spcPct val="90000"/>
              </a:lnSpc>
              <a:spcBef>
                <a:spcPts val="400"/>
              </a:spcBef>
              <a:buAutoNum type="arabicPeriod"/>
            </a:pPr>
            <a:r>
              <a:rPr lang="en-US" dirty="0"/>
              <a:t>What are we validating – graphs and topics alone?</a:t>
            </a:r>
          </a:p>
          <a:p>
            <a:pPr marL="342900" indent="-342900" algn="l">
              <a:lnSpc>
                <a:spcPct val="90000"/>
              </a:lnSpc>
              <a:spcBef>
                <a:spcPts val="400"/>
              </a:spcBef>
              <a:buAutoNum type="arabicPeriod"/>
            </a:pPr>
            <a:r>
              <a:rPr lang="en-US" dirty="0"/>
              <a:t>Anything else that has to be validated from the dev perspective?</a:t>
            </a:r>
          </a:p>
        </p:txBody>
      </p:sp>
    </p:spTree>
    <p:extLst>
      <p:ext uri="{BB962C8B-B14F-4D97-AF65-F5344CB8AC3E}">
        <p14:creationId xmlns:p14="http://schemas.microsoft.com/office/powerpoint/2010/main" val="1807379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HPE_Standard_Metric_16x9_080117">
  <a:themeElements>
    <a:clrScheme name="HPE Spring 2019">
      <a:dk1>
        <a:sysClr val="windowText" lastClr="000000"/>
      </a:dk1>
      <a:lt1>
        <a:sysClr val="window" lastClr="FFFFFF"/>
      </a:lt1>
      <a:dk2>
        <a:srgbClr val="C6C6C2"/>
      </a:dk2>
      <a:lt2>
        <a:srgbClr val="787871"/>
      </a:lt2>
      <a:accent1>
        <a:srgbClr val="0D5265"/>
      </a:accent1>
      <a:accent2>
        <a:srgbClr val="7FF9E2"/>
      </a:accent2>
      <a:accent3>
        <a:srgbClr val="7630EA"/>
      </a:accent3>
      <a:accent4>
        <a:srgbClr val="C140FF"/>
      </a:accent4>
      <a:accent5>
        <a:srgbClr val="FF8300"/>
      </a:accent5>
      <a:accent6>
        <a:srgbClr val="FEC901"/>
      </a:accent6>
      <a:hlink>
        <a:srgbClr val="01A982"/>
      </a:hlink>
      <a:folHlink>
        <a:srgbClr val="01A982"/>
      </a:folHlink>
    </a:clrScheme>
    <a:fontScheme name="HPE Standard">
      <a:majorFont>
        <a:latin typeface="MetricHPE"/>
        <a:ea typeface=""/>
        <a:cs typeface=""/>
      </a:majorFont>
      <a:minorFont>
        <a:latin typeface="MetricHP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noFill/>
        <a:ln w="57150">
          <a:solidFill>
            <a:schemeClr val="accent1"/>
          </a:solidFill>
        </a:ln>
      </a:spPr>
      <a:bodyPr tIns="91440" bIns="91440"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5715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ln w="57150">
          <a:noFill/>
          <a:miter lim="800000"/>
        </a:ln>
      </a:spPr>
      <a:bodyPr wrap="square" lIns="91440" tIns="91440" rIns="91440" bIns="91440" rtlCol="0">
        <a:spAutoFit/>
      </a:bodyPr>
      <a:lstStyle>
        <a:defPPr marL="285750" indent="-285750" algn="l">
          <a:lnSpc>
            <a:spcPct val="90000"/>
          </a:lnSpc>
          <a:spcBef>
            <a:spcPts val="400"/>
          </a:spcBef>
          <a:buFont typeface="MetricHPE" panose="020B0503030202060203" pitchFamily="34" charset="0"/>
          <a:buChar char="•"/>
          <a:defRPr dirty="0" err="1" smtClean="0"/>
        </a:defPPr>
      </a:lstStyle>
    </a:txDef>
  </a:objectDefaults>
  <a:extraClrSchemeLst/>
  <a:custClrLst>
    <a:custClr name="HPE Green">
      <a:srgbClr val="01A982"/>
    </a:custClr>
    <a:custClr name="Medium Blue">
      <a:srgbClr val="32DAC8"/>
    </a:custClr>
    <a:custClr name="Light Gray">
      <a:srgbClr val="C6C9CA"/>
    </a:custClr>
    <a:custClr name="Dark Gray">
      <a:srgbClr val="808285"/>
    </a:custClr>
  </a:custClrLst>
  <a:extLst>
    <a:ext uri="{05A4C25C-085E-4340-85A3-A5531E510DB2}">
      <thm15:themeFamily xmlns:thm15="http://schemas.microsoft.com/office/thememl/2012/main" name="Presentation1" id="{349B2B05-D61D-4DFE-9890-94A1469B6E9B}" vid="{F6F365DA-55DD-423B-9780-186DEF71AC8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10440</TotalTime>
  <Words>2013</Words>
  <Application>Microsoft Office PowerPoint</Application>
  <PresentationFormat>Widescreen</PresentationFormat>
  <Paragraphs>406</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Calibri</vt:lpstr>
      <vt:lpstr>MetricHPE</vt:lpstr>
      <vt:lpstr>MetricHPE Black</vt:lpstr>
      <vt:lpstr>HPE_Standard_Metric_16x9_080117</vt:lpstr>
      <vt:lpstr>Monitoring Infrastructure</vt:lpstr>
      <vt:lpstr>Test process for AIOPs / CDU / ARCS / RDHX / Environmental</vt:lpstr>
      <vt:lpstr>Test process for slingshot – switch</vt:lpstr>
      <vt:lpstr>Test process for Logs – SYSlog, COnsole</vt:lpstr>
      <vt:lpstr>Test process for Compute – SIM - Node Exporter, Process Metrics &amp; Services</vt:lpstr>
      <vt:lpstr>Test process for File system – Gluster, CTDB, Gluster Health and SIM</vt:lpstr>
      <vt:lpstr>Test process for Compute – Hardware Monitoring</vt:lpstr>
      <vt:lpstr>Test process for WLM – SLURM &amp; PBS Pro</vt:lpstr>
      <vt:lpstr>Test process for FABRIC - IB</vt:lpstr>
      <vt:lpstr>Use Case Testing for HPCM 1.7 and Beyond</vt:lpstr>
      <vt:lpstr>Backup</vt:lpstr>
      <vt:lpstr>Test process for FILE SYSTEM - Lustre</vt:lpstr>
      <vt:lpstr>Test process for Lustre</vt:lpstr>
      <vt:lpstr>Ways to achieve test goals</vt:lpstr>
      <vt:lpstr>Monitoring Test goals</vt:lpstr>
      <vt:lpstr>Monitoring services</vt:lpstr>
    </vt:vector>
  </TitlesOfParts>
  <Company>Hewlett 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GUI Monitoring</dc:title>
  <dc:creator>HASSA, SANJAY YUGAL KISHORE</dc:creator>
  <cp:lastModifiedBy>RATH, RAMAKANT</cp:lastModifiedBy>
  <cp:revision>100</cp:revision>
  <dcterms:created xsi:type="dcterms:W3CDTF">2021-11-29T15:31:08Z</dcterms:created>
  <dcterms:modified xsi:type="dcterms:W3CDTF">2022-08-28T14:25:41Z</dcterms:modified>
</cp:coreProperties>
</file>