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61" r:id="rId4"/>
    <p:sldId id="262" r:id="rId5"/>
    <p:sldId id="260" r:id="rId6"/>
    <p:sldId id="266" r:id="rId7"/>
    <p:sldId id="263" r:id="rId8"/>
    <p:sldId id="265" r:id="rId9"/>
    <p:sldId id="269" r:id="rId10"/>
    <p:sldId id="268" r:id="rId11"/>
    <p:sldId id="277" r:id="rId12"/>
    <p:sldId id="282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6" d="100"/>
          <a:sy n="96" d="100"/>
        </p:scale>
        <p:origin x="-178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ADB1B90-BBDB-41DD-A448-57324E9852FE}" type="datetimeFigureOut">
              <a:rPr lang="en-IN" smtClean="0"/>
              <a:pPr/>
              <a:t>28-04-2021</a:t>
            </a:fld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A48426-9C16-4BA8-BB22-122027819D7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1B90-BBDB-41DD-A448-57324E9852FE}" type="datetimeFigureOut">
              <a:rPr lang="en-IN" smtClean="0"/>
              <a:pPr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8426-9C16-4BA8-BB22-122027819D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1B90-BBDB-41DD-A448-57324E9852FE}" type="datetimeFigureOut">
              <a:rPr lang="en-IN" smtClean="0"/>
              <a:pPr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8426-9C16-4BA8-BB22-122027819D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1B90-BBDB-41DD-A448-57324E9852FE}" type="datetimeFigureOut">
              <a:rPr lang="en-IN" smtClean="0"/>
              <a:pPr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8426-9C16-4BA8-BB22-122027819D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1B90-BBDB-41DD-A448-57324E9852FE}" type="datetimeFigureOut">
              <a:rPr lang="en-IN" smtClean="0"/>
              <a:pPr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8426-9C16-4BA8-BB22-122027819D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1B90-BBDB-41DD-A448-57324E9852FE}" type="datetimeFigureOut">
              <a:rPr lang="en-IN" smtClean="0"/>
              <a:pPr/>
              <a:t>28-04-2021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8426-9C16-4BA8-BB22-122027819D7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1B90-BBDB-41DD-A448-57324E9852FE}" type="datetimeFigureOut">
              <a:rPr lang="en-IN" smtClean="0"/>
              <a:pPr/>
              <a:t>28-04-2021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8426-9C16-4BA8-BB22-122027819D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1B90-BBDB-41DD-A448-57324E9852FE}" type="datetimeFigureOut">
              <a:rPr lang="en-IN" smtClean="0"/>
              <a:pPr/>
              <a:t>28-04-2021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8426-9C16-4BA8-BB22-122027819D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1B90-BBDB-41DD-A448-57324E9852FE}" type="datetimeFigureOut">
              <a:rPr lang="en-IN" smtClean="0"/>
              <a:pPr/>
              <a:t>28-04-2021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8426-9C16-4BA8-BB22-122027819D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1B90-BBDB-41DD-A448-57324E9852FE}" type="datetimeFigureOut">
              <a:rPr lang="en-IN" smtClean="0"/>
              <a:pPr/>
              <a:t>28-04-2021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8426-9C16-4BA8-BB22-122027819D7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1B90-BBDB-41DD-A448-57324E9852FE}" type="datetimeFigureOut">
              <a:rPr lang="en-IN" smtClean="0"/>
              <a:pPr/>
              <a:t>28-04-2021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8426-9C16-4BA8-BB22-122027819D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7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ADB1B90-BBDB-41DD-A448-57324E9852FE}" type="datetimeFigureOut">
              <a:rPr lang="en-IN" smtClean="0"/>
              <a:pPr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5A48426-9C16-4BA8-BB22-122027819D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76" y="2405399"/>
            <a:ext cx="5565528" cy="1725283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CANCER DETECTION USING CONVOLUTION 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78233" y="2160279"/>
            <a:ext cx="9309100" cy="4044830"/>
          </a:xfrm>
        </p:spPr>
        <p:txBody>
          <a:bodyPr anchor="t">
            <a:noAutofit/>
          </a:bodyPr>
          <a:lstStyle/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Guide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SARITHA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ASST.PROFESSOR NECN</a:t>
            </a:r>
          </a:p>
          <a:p>
            <a:pPr algn="l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Project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K.RADHAKRISHNA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REDDY - 17711A0567</a:t>
            </a: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H.MOHAMMED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NAUMAN - 17711A0565</a:t>
            </a: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P.VENKATA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NITHISH - 17711A0589</a:t>
            </a: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K.VISHNU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VARDHAN - 17711A0569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SK.SUHAIL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BASHA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17711A0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5A1</a:t>
            </a:r>
          </a:p>
          <a:p>
            <a:pPr lvl="1"/>
            <a:endParaRPr lang="en-IN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643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latin typeface="+mn-lt"/>
                <a:cs typeface="Times New Roman" pitchFamily="18" charset="0"/>
              </a:rPr>
              <a:t>PROPOSED METHODS</a:t>
            </a:r>
            <a:endParaRPr lang="en-US" sz="3200" b="1" dirty="0">
              <a:latin typeface="+mn-lt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There are mainly 2 methods. They are as follows.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Feature Extraction: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this part, the network will perform a series of convolutions and pooling operations during which the features are detected.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you had a picture of a zebra, this is the part where the network would recognize its stripes, two ears, and four legs.</a:t>
            </a:r>
          </a:p>
          <a:p>
            <a:pPr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>
                <a:latin typeface="+mn-lt"/>
                <a:cs typeface="Times New Roman" pitchFamily="18" charset="0"/>
              </a:rPr>
              <a:t>PROPOSED METHODS</a:t>
            </a:r>
            <a:r>
              <a:rPr lang="en-US" sz="3200" b="1">
                <a:latin typeface="+mn-lt"/>
                <a:cs typeface="Times New Roman" pitchFamily="18" charset="0"/>
              </a:rPr>
              <a:t> </a:t>
            </a:r>
            <a:r>
              <a:rPr lang="en-IN" sz="3200" b="1">
                <a:latin typeface="+mn-lt"/>
                <a:cs typeface="Times New Roman" pitchFamily="18" charset="0"/>
              </a:rPr>
              <a:t>(</a:t>
            </a:r>
            <a:r>
              <a:rPr lang="en-IN" sz="3200" b="1" dirty="0" err="1">
                <a:latin typeface="+mn-lt"/>
                <a:cs typeface="Times New Roman" pitchFamily="18" charset="0"/>
              </a:rPr>
              <a:t>Contd</a:t>
            </a:r>
            <a:r>
              <a:rPr lang="en-IN" sz="3200" b="1" dirty="0">
                <a:latin typeface="+mn-lt"/>
                <a:cs typeface="Times New Roman" pitchFamily="18" charset="0"/>
              </a:rPr>
              <a:t>)</a:t>
            </a:r>
            <a:endParaRPr lang="en-US" sz="3200" b="1" dirty="0">
              <a:latin typeface="+mn-lt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Classification: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Here, the fully connected layers will serve as a classifier on top of these extracted features.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They will assign a probability for the object on the image being what the algorithm predicts it is.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8197" y="500976"/>
            <a:ext cx="9366325" cy="114300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  <a:cs typeface="Times New Roman" pitchFamily="18" charset="0"/>
              </a:rPr>
              <a:t>CNN ARCHITECTURE</a:t>
            </a:r>
            <a:endParaRPr lang="en-US" sz="3200" b="1" dirty="0">
              <a:latin typeface="+mn-lt"/>
              <a:cs typeface="Times New Roman" pitchFamily="18" charset="0"/>
            </a:endParaRPr>
          </a:p>
        </p:txBody>
      </p:sp>
      <p:sp>
        <p:nvSpPr>
          <p:cNvPr id="14338" name="AutoShape 2" descr="blob:https://web.whatsapp.com/e5e7db6f-b5a2-4f47-a538-c8fd7dbd764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3176" y="1643976"/>
            <a:ext cx="8964707" cy="4758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+mn-lt"/>
                <a:cs typeface="Times New Roman" pitchFamily="18" charset="0"/>
              </a:rPr>
              <a:t>Example:</a:t>
            </a:r>
            <a:endParaRPr lang="en-US" sz="3200" b="1" dirty="0">
              <a:latin typeface="+mn-lt"/>
              <a:cs typeface="Times New Roman" pitchFamily="18" charset="0"/>
            </a:endParaRPr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97589" y="3201987"/>
            <a:ext cx="722376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latin typeface="+mn-lt"/>
                <a:cs typeface="Times New Roman" panose="02020603050405020304" pitchFamily="18" charset="0"/>
              </a:rPr>
              <a:t>ABSRACT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Cancer has been characterized as a heterogeneous disease consisting of many different subtypes. </a:t>
            </a:r>
          </a:p>
          <a:p>
            <a:pPr algn="just">
              <a:lnSpc>
                <a:spcPct val="16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Machine learning is frequently used in cancer diagnosis and detection.  </a:t>
            </a:r>
          </a:p>
          <a:p>
            <a:pPr algn="just">
              <a:lnSpc>
                <a:spcPct val="16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addition, the ability of ML tools to detect key features from complex datasets reveals their importance. </a:t>
            </a:r>
          </a:p>
          <a:p>
            <a:pPr algn="just">
              <a:lnSpc>
                <a:spcPct val="16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Here we are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using Convolution neural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networks to predict the cancer qualities. It is an algorithm to analyzing visual imagery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Keywords: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Cancer, Machine learning, CNN</a:t>
            </a:r>
          </a:p>
        </p:txBody>
      </p:sp>
    </p:spTree>
    <p:extLst>
      <p:ext uri="{BB962C8B-B14F-4D97-AF65-F5344CB8AC3E}">
        <p14:creationId xmlns:p14="http://schemas.microsoft.com/office/powerpoint/2010/main" val="60215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>
                <a:latin typeface="+mn-lt"/>
              </a:rPr>
              <a:t>EXISTING SYSTEM</a:t>
            </a:r>
            <a:endParaRPr lang="en-IN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Image denoising via combination anisotropic diffusion and bilateral filtering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M. Zeinali, S.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Saryazdi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and H. Rafsanjani</a:t>
            </a:r>
          </a:p>
          <a:p>
            <a:pPr lvl="0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system uses mammogram images. It uses smoothening filters.</a:t>
            </a:r>
          </a:p>
          <a:p>
            <a:pPr lvl="0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system which can assist and help the doctor or specialist nurse to speed diagnosed the mammograms, to cover shortage of specialist or time handling diagnosed.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Disadvantages: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excessive smoothing affects the isotropic diffusion procedures.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547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>
                <a:latin typeface="+mn-lt"/>
                <a:cs typeface="Times New Roman" panose="02020603050405020304" pitchFamily="18" charset="0"/>
              </a:rPr>
              <a:t>EXISTING SYSTEM </a:t>
            </a:r>
            <a:r>
              <a:rPr lang="en-IN" sz="3200" b="1">
                <a:latin typeface="+mn-lt"/>
                <a:cs typeface="Times New Roman" panose="02020603050405020304" pitchFamily="18" charset="0"/>
              </a:rPr>
              <a:t>(</a:t>
            </a:r>
            <a:r>
              <a:rPr lang="en-IN" sz="3200" b="1" dirty="0" err="1">
                <a:latin typeface="+mn-lt"/>
                <a:cs typeface="Times New Roman" panose="02020603050405020304" pitchFamily="18" charset="0"/>
              </a:rPr>
              <a:t>Contd</a:t>
            </a:r>
            <a:r>
              <a:rPr lang="en-IN" sz="3200" b="1" dirty="0">
                <a:latin typeface="+mn-lt"/>
                <a:cs typeface="Times New Roman" panose="02020603050405020304" pitchFamily="18" charset="0"/>
              </a:rPr>
              <a:t>)</a:t>
            </a:r>
            <a:endParaRPr lang="en-IN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Molecular characterization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of Soft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Tissue Tumors: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 Gene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Expression Study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Tor</a:t>
            </a:r>
            <a:r>
              <a:rPr lang="en-US" sz="18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orsten O Nielsen, Rob B West, Sabine C Linn, Orly Alter, Margaret A Knowling, John X O'Connel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new method for classification of soft-tissue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tumours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which could improve on the method based on histological findings.</a:t>
            </a:r>
          </a:p>
          <a:p>
            <a:pPr lvl="0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Singular value decomposition analysis can be used to overcome bias introduced by use of different batches of arrays.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lvl="0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classification is complicated by the fact that there are few reliable immune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histochemical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markers to aid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in tumor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subclassification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or to help predict a patient’s outcome.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05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414" y="566489"/>
            <a:ext cx="9366325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  <a:cs typeface="Times New Roman" panose="02020603050405020304" pitchFamily="18" charset="0"/>
              </a:rPr>
              <a:t>EXISTING SYSTEM (</a:t>
            </a:r>
            <a:r>
              <a:rPr lang="en-US" sz="3200" b="1" dirty="0" err="1">
                <a:latin typeface="+mn-lt"/>
                <a:cs typeface="Times New Roman" panose="02020603050405020304" pitchFamily="18" charset="0"/>
              </a:rPr>
              <a:t>Contd</a:t>
            </a:r>
            <a:r>
              <a:rPr lang="en-US" sz="3200" b="1" dirty="0">
                <a:latin typeface="+mn-lt"/>
                <a:cs typeface="Times New Roman" panose="02020603050405020304" pitchFamily="18" charset="0"/>
              </a:rPr>
              <a:t>)</a:t>
            </a:r>
            <a:endParaRPr lang="en-IN" sz="32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3357"/>
            <a:ext cx="10515600" cy="46275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Early Detection of Cancer: Past, Present, and Future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Joshua 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Schiffman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 Paul G Fisher, Peter Gibbs</a:t>
            </a:r>
          </a:p>
          <a:p>
            <a:pPr lvl="0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early diagnosis of a particular cancer type does not necessarily lead to higher rates of cure, and potential risks.</a:t>
            </a:r>
          </a:p>
          <a:p>
            <a:pPr lvl="0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is presumed that for each primary cancer there will be a typical window from the point at which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ctDNA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initially detectable to when the lesion is incurable, a window that may be only a few months or may be several years, and potentially may vary widely within a particular cancer type.</a:t>
            </a:r>
          </a:p>
          <a:p>
            <a:pPr algn="just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Disadvantages: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multitude of blood-based biomarkers have been proposed as cancer screening tests, but none have yet proven to be clinically.</a:t>
            </a:r>
          </a:p>
          <a:p>
            <a:pPr lvl="0" algn="just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ctDNA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provides a more sensitive marker since it is present in over 80% of advanced cancers, including in many patients in whom CTCs are not detectable</a:t>
            </a:r>
          </a:p>
          <a:p>
            <a:pPr algn="just">
              <a:lnSpc>
                <a:spcPct val="10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568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latin typeface="+mn-lt"/>
                <a:cs typeface="Times New Roman" panose="02020603050405020304" pitchFamily="18" charset="0"/>
              </a:rPr>
              <a:t>DISADVANTAGES IN 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cancer detection is  present while predicting the cancer.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to a natural anxiety of specialists to avoid overlooking cancer images at earlier stages.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algorithms are not suitable for large data sets.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732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170" y="367706"/>
            <a:ext cx="9366325" cy="11430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+mn-lt"/>
                <a:cs typeface="Times New Roman" pitchFamily="18" charset="0"/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476" y="1570583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main aim of this project is to provide an automatic method for cancer prediction with accurate results.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 the results of the diagnosis without any false predictions. It can predict the presence of the tumor in the body correctly.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level of accuracy in the proposed system will be higher. All operation would be done correctly and it provide us the accurate results in the detection of the tumor.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detect the presence of  the tumor in the body automatically just by providing and training the data to the system.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 not require any experts help in predicting the cancer.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533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>
                <a:latin typeface="+mn-lt"/>
                <a:cs typeface="Times New Roman" panose="02020603050405020304" pitchFamily="18" charset="0"/>
              </a:rPr>
              <a:t>PROPOSED </a:t>
            </a:r>
            <a:r>
              <a:rPr lang="en-US" sz="3200" b="1">
                <a:latin typeface="+mn-lt"/>
                <a:cs typeface="Times New Roman" panose="02020603050405020304" pitchFamily="18" charset="0"/>
              </a:rPr>
              <a:t>SYSTEM </a:t>
            </a:r>
            <a:r>
              <a:rPr lang="en-IN" sz="3200" b="1">
                <a:latin typeface="+mn-lt"/>
                <a:cs typeface="Times New Roman" panose="02020603050405020304" pitchFamily="18" charset="0"/>
              </a:rPr>
              <a:t>(</a:t>
            </a:r>
            <a:r>
              <a:rPr lang="en-IN" sz="3200" b="1" dirty="0" err="1">
                <a:latin typeface="+mn-lt"/>
                <a:cs typeface="Times New Roman" panose="02020603050405020304" pitchFamily="18" charset="0"/>
              </a:rPr>
              <a:t>Contd</a:t>
            </a:r>
            <a:r>
              <a:rPr lang="en-IN" sz="3200" b="1" dirty="0">
                <a:latin typeface="+mn-lt"/>
                <a:cs typeface="Times New Roman" panose="02020603050405020304" pitchFamily="18" charset="0"/>
              </a:rPr>
              <a:t>)</a:t>
            </a:r>
            <a:endParaRPr lang="en-IN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CNN architecture that take high dimension cancer scanned image inputs and perform cancer type prediction while considering their tissue of origin.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model achieved high accuracy comparing to earlier published studies.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is very dependent on the size and quality of the training data. Given a well prepared dataset, CNNs are capable of surpassing humans in at visual recognition tasks.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834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latin typeface="+mn-lt"/>
                <a:cs typeface="Times New Roman" pitchFamily="18" charset="0"/>
              </a:rPr>
              <a:t>ALGORITHM USED</a:t>
            </a:r>
            <a:endParaRPr lang="en-US" sz="3200" b="1" dirty="0">
              <a:latin typeface="+mn-lt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CNN: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Neural Network (CNN) is the foundation of most computer vision technologies.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Unlike traditional multilayer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perceptron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architectures, it uses two operations called ‘convolution’ and ‘pooling’ to reduce an image into its essential features, and uses those features to understand and classify the image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Neural Networks are a bit different. First of all, the layers are organized in 3 dimensions: width, height and depth.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Further, the neurons in one layer do not connect to all the neurons in the next layer but only to a small region of it.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Lastly, the final output will be reduced to a single vector of probability scores, organized along the depth dimension.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587</Words>
  <Application>Microsoft Office PowerPoint</Application>
  <PresentationFormat>Custom</PresentationFormat>
  <Paragraphs>70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Austin</vt:lpstr>
      <vt:lpstr>CANCER DETECTION USING CONVOLUTION NEURAL NETWORKS</vt:lpstr>
      <vt:lpstr>ABSRACT</vt:lpstr>
      <vt:lpstr>EXISTING SYSTEM</vt:lpstr>
      <vt:lpstr>EXISTING SYSTEM (Contd)</vt:lpstr>
      <vt:lpstr>EXISTING SYSTEM (Contd)</vt:lpstr>
      <vt:lpstr>DISADVANTAGES IN EXISTING SYSTEM</vt:lpstr>
      <vt:lpstr>PROPOSED SYSTEM</vt:lpstr>
      <vt:lpstr>PROPOSED SYSTEM (Contd)</vt:lpstr>
      <vt:lpstr>ALGORITHM USED</vt:lpstr>
      <vt:lpstr>PROPOSED METHODS</vt:lpstr>
      <vt:lpstr>PROPOSED METHODS (Contd)</vt:lpstr>
      <vt:lpstr>CNN ARCHITECTURE</vt:lpstr>
      <vt:lpstr>Example: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APPROACH FOR CANCER PROGNOSIS USING MACHINE LEARNING</dc:title>
  <dc:creator>User</dc:creator>
  <cp:lastModifiedBy>Konda</cp:lastModifiedBy>
  <cp:revision>129</cp:revision>
  <dcterms:created xsi:type="dcterms:W3CDTF">2020-05-12T06:30:19Z</dcterms:created>
  <dcterms:modified xsi:type="dcterms:W3CDTF">2021-04-28T04:06:28Z</dcterms:modified>
</cp:coreProperties>
</file>