
<file path=[Content_Types].xml><?xml version="1.0" encoding="utf-8"?>
<Types xmlns="http://schemas.openxmlformats.org/package/2006/content-types">
  <Default Extension="png" ContentType="image/png"/>
  <Default Extension="bmp" ContentType="image/bmp"/>
  <Default Extension="pdf" ContentType="application/pdf"/>
  <Default Extension="rels" ContentType="application/vnd.openxmlformats-package.relationships+xml"/>
  <Default Extension="jpeg" ContentType="image/jpg"/>
  <Default Extension="mov" ContentType="application/movie"/>
  <Default Extension="xml" ContentType="application/xml"/>
  <Default Extension="gif" ContentType="image/gif"/>
  <Default Extension="tif" ContentType="image/tif"/>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2.xml" ContentType="application/vnd.openxmlformats-officedocument.presentationml.notesSlide+xml"/>
  <Override PartName="/ppt/slides/slide18.xml" ContentType="application/vnd.openxmlformats-officedocument.presentationml.slide+xml"/>
  <Override PartName="/ppt/notesSlides/notesSlide3.xml" ContentType="application/vnd.openxmlformats-officedocument.presentationml.notesSlide+xml"/>
  <Override PartName="/ppt/slides/slide19.xml" ContentType="application/vnd.openxmlformats-officedocument.presentationml.slide+xml"/>
  <Override PartName="/ppt/notesSlides/notesSlide4.xml" ContentType="application/vnd.openxmlformats-officedocument.presentationml.notes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media/image1.jpeg" ContentType="image/jpeg"/>
  <Override PartName="/ppt/media/image2.jpeg" ContentType="image/jpeg"/>
  <Override PartName="/ppt/media/image3.jpeg" ContentType="image/jpeg"/>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685800" rtl="0" fontAlgn="auto" latinLnBrk="0" hangingPunct="0">
      <a:lnSpc>
        <a:spcPct val="150000"/>
      </a:lnSpc>
      <a:spcBef>
        <a:spcPts val="0"/>
      </a:spcBef>
      <a:spcAft>
        <a:spcPts val="0"/>
      </a:spcAft>
      <a:buClrTx/>
      <a:buSzTx/>
      <a:buFontTx/>
      <a:buNone/>
      <a:tabLst/>
      <a:defRPr b="0" baseline="0" cap="none" i="0" spc="0" strike="noStrike" sz="1600" u="none" kumimoji="0" normalizeH="0">
        <a:ln>
          <a:noFill/>
        </a:ln>
        <a:solidFill>
          <a:srgbClr val="464547"/>
        </a:solidFill>
        <a:effectLst/>
        <a:uFillTx/>
        <a:latin typeface="+mn-lt"/>
        <a:ea typeface="+mn-ea"/>
        <a:cs typeface="+mn-cs"/>
        <a:sym typeface="Trebuchet MS"/>
      </a:defRPr>
    </a:lvl1pPr>
    <a:lvl2pPr marL="0" marR="0" indent="0" algn="l" defTabSz="685800" rtl="0" fontAlgn="auto" latinLnBrk="0" hangingPunct="0">
      <a:lnSpc>
        <a:spcPct val="150000"/>
      </a:lnSpc>
      <a:spcBef>
        <a:spcPts val="0"/>
      </a:spcBef>
      <a:spcAft>
        <a:spcPts val="0"/>
      </a:spcAft>
      <a:buClrTx/>
      <a:buSzTx/>
      <a:buFontTx/>
      <a:buNone/>
      <a:tabLst/>
      <a:defRPr b="0" baseline="0" cap="none" i="0" spc="0" strike="noStrike" sz="1600" u="none" kumimoji="0" normalizeH="0">
        <a:ln>
          <a:noFill/>
        </a:ln>
        <a:solidFill>
          <a:srgbClr val="464547"/>
        </a:solidFill>
        <a:effectLst/>
        <a:uFillTx/>
        <a:latin typeface="+mn-lt"/>
        <a:ea typeface="+mn-ea"/>
        <a:cs typeface="+mn-cs"/>
        <a:sym typeface="Trebuchet MS"/>
      </a:defRPr>
    </a:lvl2pPr>
    <a:lvl3pPr marL="0" marR="0" indent="0" algn="l" defTabSz="685800" rtl="0" fontAlgn="auto" latinLnBrk="0" hangingPunct="0">
      <a:lnSpc>
        <a:spcPct val="150000"/>
      </a:lnSpc>
      <a:spcBef>
        <a:spcPts val="0"/>
      </a:spcBef>
      <a:spcAft>
        <a:spcPts val="0"/>
      </a:spcAft>
      <a:buClrTx/>
      <a:buSzTx/>
      <a:buFontTx/>
      <a:buNone/>
      <a:tabLst/>
      <a:defRPr b="0" baseline="0" cap="none" i="0" spc="0" strike="noStrike" sz="1600" u="none" kumimoji="0" normalizeH="0">
        <a:ln>
          <a:noFill/>
        </a:ln>
        <a:solidFill>
          <a:srgbClr val="464547"/>
        </a:solidFill>
        <a:effectLst/>
        <a:uFillTx/>
        <a:latin typeface="+mn-lt"/>
        <a:ea typeface="+mn-ea"/>
        <a:cs typeface="+mn-cs"/>
        <a:sym typeface="Trebuchet MS"/>
      </a:defRPr>
    </a:lvl3pPr>
    <a:lvl4pPr marL="0" marR="0" indent="0" algn="l" defTabSz="685800" rtl="0" fontAlgn="auto" latinLnBrk="0" hangingPunct="0">
      <a:lnSpc>
        <a:spcPct val="150000"/>
      </a:lnSpc>
      <a:spcBef>
        <a:spcPts val="0"/>
      </a:spcBef>
      <a:spcAft>
        <a:spcPts val="0"/>
      </a:spcAft>
      <a:buClrTx/>
      <a:buSzTx/>
      <a:buFontTx/>
      <a:buNone/>
      <a:tabLst/>
      <a:defRPr b="0" baseline="0" cap="none" i="0" spc="0" strike="noStrike" sz="1600" u="none" kumimoji="0" normalizeH="0">
        <a:ln>
          <a:noFill/>
        </a:ln>
        <a:solidFill>
          <a:srgbClr val="464547"/>
        </a:solidFill>
        <a:effectLst/>
        <a:uFillTx/>
        <a:latin typeface="+mn-lt"/>
        <a:ea typeface="+mn-ea"/>
        <a:cs typeface="+mn-cs"/>
        <a:sym typeface="Trebuchet MS"/>
      </a:defRPr>
    </a:lvl4pPr>
    <a:lvl5pPr marL="0" marR="0" indent="0" algn="l" defTabSz="685800" rtl="0" fontAlgn="auto" latinLnBrk="0" hangingPunct="0">
      <a:lnSpc>
        <a:spcPct val="150000"/>
      </a:lnSpc>
      <a:spcBef>
        <a:spcPts val="0"/>
      </a:spcBef>
      <a:spcAft>
        <a:spcPts val="0"/>
      </a:spcAft>
      <a:buClrTx/>
      <a:buSzTx/>
      <a:buFontTx/>
      <a:buNone/>
      <a:tabLst/>
      <a:defRPr b="0" baseline="0" cap="none" i="0" spc="0" strike="noStrike" sz="1600" u="none" kumimoji="0" normalizeH="0">
        <a:ln>
          <a:noFill/>
        </a:ln>
        <a:solidFill>
          <a:srgbClr val="464547"/>
        </a:solidFill>
        <a:effectLst/>
        <a:uFillTx/>
        <a:latin typeface="+mn-lt"/>
        <a:ea typeface="+mn-ea"/>
        <a:cs typeface="+mn-cs"/>
        <a:sym typeface="Trebuchet MS"/>
      </a:defRPr>
    </a:lvl5pPr>
    <a:lvl6pPr marL="0" marR="0" indent="0" algn="l" defTabSz="685800" rtl="0" fontAlgn="auto" latinLnBrk="0" hangingPunct="0">
      <a:lnSpc>
        <a:spcPct val="150000"/>
      </a:lnSpc>
      <a:spcBef>
        <a:spcPts val="0"/>
      </a:spcBef>
      <a:spcAft>
        <a:spcPts val="0"/>
      </a:spcAft>
      <a:buClrTx/>
      <a:buSzTx/>
      <a:buFontTx/>
      <a:buNone/>
      <a:tabLst/>
      <a:defRPr b="0" baseline="0" cap="none" i="0" spc="0" strike="noStrike" sz="1600" u="none" kumimoji="0" normalizeH="0">
        <a:ln>
          <a:noFill/>
        </a:ln>
        <a:solidFill>
          <a:srgbClr val="464547"/>
        </a:solidFill>
        <a:effectLst/>
        <a:uFillTx/>
        <a:latin typeface="+mn-lt"/>
        <a:ea typeface="+mn-ea"/>
        <a:cs typeface="+mn-cs"/>
        <a:sym typeface="Trebuchet MS"/>
      </a:defRPr>
    </a:lvl6pPr>
    <a:lvl7pPr marL="0" marR="0" indent="0" algn="l" defTabSz="685800" rtl="0" fontAlgn="auto" latinLnBrk="0" hangingPunct="0">
      <a:lnSpc>
        <a:spcPct val="150000"/>
      </a:lnSpc>
      <a:spcBef>
        <a:spcPts val="0"/>
      </a:spcBef>
      <a:spcAft>
        <a:spcPts val="0"/>
      </a:spcAft>
      <a:buClrTx/>
      <a:buSzTx/>
      <a:buFontTx/>
      <a:buNone/>
      <a:tabLst/>
      <a:defRPr b="0" baseline="0" cap="none" i="0" spc="0" strike="noStrike" sz="1600" u="none" kumimoji="0" normalizeH="0">
        <a:ln>
          <a:noFill/>
        </a:ln>
        <a:solidFill>
          <a:srgbClr val="464547"/>
        </a:solidFill>
        <a:effectLst/>
        <a:uFillTx/>
        <a:latin typeface="+mn-lt"/>
        <a:ea typeface="+mn-ea"/>
        <a:cs typeface="+mn-cs"/>
        <a:sym typeface="Trebuchet MS"/>
      </a:defRPr>
    </a:lvl7pPr>
    <a:lvl8pPr marL="0" marR="0" indent="0" algn="l" defTabSz="685800" rtl="0" fontAlgn="auto" latinLnBrk="0" hangingPunct="0">
      <a:lnSpc>
        <a:spcPct val="150000"/>
      </a:lnSpc>
      <a:spcBef>
        <a:spcPts val="0"/>
      </a:spcBef>
      <a:spcAft>
        <a:spcPts val="0"/>
      </a:spcAft>
      <a:buClrTx/>
      <a:buSzTx/>
      <a:buFontTx/>
      <a:buNone/>
      <a:tabLst/>
      <a:defRPr b="0" baseline="0" cap="none" i="0" spc="0" strike="noStrike" sz="1600" u="none" kumimoji="0" normalizeH="0">
        <a:ln>
          <a:noFill/>
        </a:ln>
        <a:solidFill>
          <a:srgbClr val="464547"/>
        </a:solidFill>
        <a:effectLst/>
        <a:uFillTx/>
        <a:latin typeface="+mn-lt"/>
        <a:ea typeface="+mn-ea"/>
        <a:cs typeface="+mn-cs"/>
        <a:sym typeface="Trebuchet MS"/>
      </a:defRPr>
    </a:lvl8pPr>
    <a:lvl9pPr marL="0" marR="0" indent="0" algn="l" defTabSz="685800" rtl="0" fontAlgn="auto" latinLnBrk="0" hangingPunct="0">
      <a:lnSpc>
        <a:spcPct val="150000"/>
      </a:lnSpc>
      <a:spcBef>
        <a:spcPts val="0"/>
      </a:spcBef>
      <a:spcAft>
        <a:spcPts val="0"/>
      </a:spcAft>
      <a:buClrTx/>
      <a:buSzTx/>
      <a:buFontTx/>
      <a:buNone/>
      <a:tabLst/>
      <a:defRPr b="0" baseline="0" cap="none" i="0" spc="0" strike="noStrike" sz="1600" u="none" kumimoji="0" normalizeH="0">
        <a:ln>
          <a:noFill/>
        </a:ln>
        <a:solidFill>
          <a:srgbClr val="464547"/>
        </a:solidFill>
        <a:effectLst/>
        <a:uFillTx/>
        <a:latin typeface="+mn-lt"/>
        <a:ea typeface="+mn-ea"/>
        <a:cs typeface="+mn-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464547"/>
        </a:fontRef>
        <a:srgbClr val="464547"/>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CECEC"/>
          </a:solidFill>
        </a:fill>
      </a:tcStyle>
    </a:wholeTbl>
    <a:band2H>
      <a:tcTxStyle b="def" i="def"/>
      <a:tcStyle>
        <a:tcBdr/>
        <a:fill>
          <a:solidFill>
            <a:srgbClr val="F6F6F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464547"/>
        </a:fontRef>
        <a:srgbClr val="464547"/>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EE3"/>
          </a:solidFill>
        </a:fill>
      </a:tcStyle>
    </a:wholeTbl>
    <a:band2H>
      <a:tcTxStyle b="def" i="def"/>
      <a:tcStyle>
        <a:tcBdr/>
        <a:fill>
          <a:solidFill>
            <a:srgbClr val="E7EFF2"/>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464547"/>
        </a:fontRef>
        <a:srgbClr val="464547"/>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BCE"/>
          </a:solidFill>
        </a:fill>
      </a:tcStyle>
    </a:wholeTbl>
    <a:band2H>
      <a:tcTxStyle b="def" i="def"/>
      <a:tcStyle>
        <a:tcBdr/>
        <a:fill>
          <a:solidFill>
            <a:srgbClr val="F2E7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464547"/>
        </a:fontRef>
        <a:srgbClr val="46454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8E8E8"/>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464547"/>
        </a:fontRef>
        <a:srgbClr val="464547"/>
      </a:tcTxStyle>
      <a:tcStyle>
        <a:tcBdr>
          <a:left>
            <a:ln w="12700" cap="flat">
              <a:noFill/>
              <a:miter lim="400000"/>
            </a:ln>
          </a:left>
          <a:right>
            <a:ln w="12700" cap="flat">
              <a:noFill/>
              <a:miter lim="400000"/>
            </a:ln>
          </a:right>
          <a:top>
            <a:ln w="50800" cap="flat">
              <a:solidFill>
                <a:srgbClr val="464547"/>
              </a:solidFill>
              <a:prstDash val="solid"/>
              <a:round/>
            </a:ln>
          </a:top>
          <a:bottom>
            <a:ln w="25400" cap="flat">
              <a:solidFill>
                <a:srgbClr val="464547"/>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464547"/>
              </a:solidFill>
              <a:prstDash val="solid"/>
              <a:round/>
            </a:ln>
          </a:top>
          <a:bottom>
            <a:ln w="25400" cap="flat">
              <a:solidFill>
                <a:srgbClr val="464547"/>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464547"/>
        </a:fontRef>
        <a:srgbClr val="464547"/>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CECE"/>
          </a:solidFill>
        </a:fill>
      </a:tcStyle>
    </a:wholeTbl>
    <a:band2H>
      <a:tcTxStyle b="def" i="def"/>
      <a:tcStyle>
        <a:tcBdr/>
        <a:fill>
          <a:solidFill>
            <a:srgbClr val="E8E8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64547"/>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64547"/>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464547"/>
          </a:solidFill>
        </a:fill>
      </a:tcStyle>
    </a:firstRow>
  </a:tblStyle>
  <a:tblStyle styleId="{2708684C-4D16-4618-839F-0558EEFCDFE6}" styleName="">
    <a:tblBg/>
    <a:wholeTbl>
      <a:tcTxStyle b="off" i="off">
        <a:fontRef idx="major">
          <a:srgbClr val="464547"/>
        </a:fontRef>
        <a:srgbClr val="464547"/>
      </a:tcTxStyle>
      <a:tcStyle>
        <a:tcBdr>
          <a:left>
            <a:ln w="12700" cap="flat">
              <a:solidFill>
                <a:srgbClr val="464547"/>
              </a:solidFill>
              <a:prstDash val="solid"/>
              <a:round/>
            </a:ln>
          </a:left>
          <a:right>
            <a:ln w="12700" cap="flat">
              <a:solidFill>
                <a:srgbClr val="464547"/>
              </a:solidFill>
              <a:prstDash val="solid"/>
              <a:round/>
            </a:ln>
          </a:right>
          <a:top>
            <a:ln w="12700" cap="flat">
              <a:solidFill>
                <a:srgbClr val="464547"/>
              </a:solidFill>
              <a:prstDash val="solid"/>
              <a:round/>
            </a:ln>
          </a:top>
          <a:bottom>
            <a:ln w="12700" cap="flat">
              <a:solidFill>
                <a:srgbClr val="464547"/>
              </a:solidFill>
              <a:prstDash val="solid"/>
              <a:round/>
            </a:ln>
          </a:bottom>
          <a:insideH>
            <a:ln w="12700" cap="flat">
              <a:solidFill>
                <a:srgbClr val="464547"/>
              </a:solidFill>
              <a:prstDash val="solid"/>
              <a:round/>
            </a:ln>
          </a:insideH>
          <a:insideV>
            <a:ln w="12700" cap="flat">
              <a:solidFill>
                <a:srgbClr val="464547"/>
              </a:solidFill>
              <a:prstDash val="solid"/>
              <a:round/>
            </a:ln>
          </a:insideV>
        </a:tcBdr>
        <a:fill>
          <a:solidFill>
            <a:srgbClr val="464547">
              <a:alpha val="20000"/>
            </a:srgbClr>
          </a:solidFill>
        </a:fill>
      </a:tcStyle>
    </a:wholeTbl>
    <a:band2H>
      <a:tcTxStyle b="def" i="def"/>
      <a:tcStyle>
        <a:tcBdr/>
        <a:fill>
          <a:solidFill>
            <a:srgbClr val="FFFFFF"/>
          </a:solidFill>
        </a:fill>
      </a:tcStyle>
    </a:band2H>
    <a:firstCol>
      <a:tcTxStyle b="on" i="off">
        <a:fontRef idx="major">
          <a:srgbClr val="464547"/>
        </a:fontRef>
        <a:srgbClr val="464547"/>
      </a:tcTxStyle>
      <a:tcStyle>
        <a:tcBdr>
          <a:left>
            <a:ln w="12700" cap="flat">
              <a:solidFill>
                <a:srgbClr val="464547"/>
              </a:solidFill>
              <a:prstDash val="solid"/>
              <a:round/>
            </a:ln>
          </a:left>
          <a:right>
            <a:ln w="12700" cap="flat">
              <a:solidFill>
                <a:srgbClr val="464547"/>
              </a:solidFill>
              <a:prstDash val="solid"/>
              <a:round/>
            </a:ln>
          </a:right>
          <a:top>
            <a:ln w="12700" cap="flat">
              <a:solidFill>
                <a:srgbClr val="464547"/>
              </a:solidFill>
              <a:prstDash val="solid"/>
              <a:round/>
            </a:ln>
          </a:top>
          <a:bottom>
            <a:ln w="12700" cap="flat">
              <a:solidFill>
                <a:srgbClr val="464547"/>
              </a:solidFill>
              <a:prstDash val="solid"/>
              <a:round/>
            </a:ln>
          </a:bottom>
          <a:insideH>
            <a:ln w="12700" cap="flat">
              <a:solidFill>
                <a:srgbClr val="464547"/>
              </a:solidFill>
              <a:prstDash val="solid"/>
              <a:round/>
            </a:ln>
          </a:insideH>
          <a:insideV>
            <a:ln w="12700" cap="flat">
              <a:solidFill>
                <a:srgbClr val="464547"/>
              </a:solidFill>
              <a:prstDash val="solid"/>
              <a:round/>
            </a:ln>
          </a:insideV>
        </a:tcBdr>
        <a:fill>
          <a:solidFill>
            <a:srgbClr val="464547">
              <a:alpha val="20000"/>
            </a:srgbClr>
          </a:solidFill>
        </a:fill>
      </a:tcStyle>
    </a:firstCol>
    <a:lastRow>
      <a:tcTxStyle b="on" i="off">
        <a:fontRef idx="major">
          <a:srgbClr val="464547"/>
        </a:fontRef>
        <a:srgbClr val="464547"/>
      </a:tcTxStyle>
      <a:tcStyle>
        <a:tcBdr>
          <a:left>
            <a:ln w="12700" cap="flat">
              <a:solidFill>
                <a:srgbClr val="464547"/>
              </a:solidFill>
              <a:prstDash val="solid"/>
              <a:round/>
            </a:ln>
          </a:left>
          <a:right>
            <a:ln w="12700" cap="flat">
              <a:solidFill>
                <a:srgbClr val="464547"/>
              </a:solidFill>
              <a:prstDash val="solid"/>
              <a:round/>
            </a:ln>
          </a:right>
          <a:top>
            <a:ln w="50800" cap="flat">
              <a:solidFill>
                <a:srgbClr val="464547"/>
              </a:solidFill>
              <a:prstDash val="solid"/>
              <a:round/>
            </a:ln>
          </a:top>
          <a:bottom>
            <a:ln w="12700" cap="flat">
              <a:solidFill>
                <a:srgbClr val="464547"/>
              </a:solidFill>
              <a:prstDash val="solid"/>
              <a:round/>
            </a:ln>
          </a:bottom>
          <a:insideH>
            <a:ln w="12700" cap="flat">
              <a:solidFill>
                <a:srgbClr val="464547"/>
              </a:solidFill>
              <a:prstDash val="solid"/>
              <a:round/>
            </a:ln>
          </a:insideH>
          <a:insideV>
            <a:ln w="12700" cap="flat">
              <a:solidFill>
                <a:srgbClr val="464547"/>
              </a:solidFill>
              <a:prstDash val="solid"/>
              <a:round/>
            </a:ln>
          </a:insideV>
        </a:tcBdr>
        <a:fill>
          <a:noFill/>
        </a:fill>
      </a:tcStyle>
    </a:lastRow>
    <a:firstRow>
      <a:tcTxStyle b="on" i="off">
        <a:fontRef idx="major">
          <a:srgbClr val="464547"/>
        </a:fontRef>
        <a:srgbClr val="464547"/>
      </a:tcTxStyle>
      <a:tcStyle>
        <a:tcBdr>
          <a:left>
            <a:ln w="12700" cap="flat">
              <a:solidFill>
                <a:srgbClr val="464547"/>
              </a:solidFill>
              <a:prstDash val="solid"/>
              <a:round/>
            </a:ln>
          </a:left>
          <a:right>
            <a:ln w="12700" cap="flat">
              <a:solidFill>
                <a:srgbClr val="464547"/>
              </a:solidFill>
              <a:prstDash val="solid"/>
              <a:round/>
            </a:ln>
          </a:right>
          <a:top>
            <a:ln w="12700" cap="flat">
              <a:solidFill>
                <a:srgbClr val="464547"/>
              </a:solidFill>
              <a:prstDash val="solid"/>
              <a:round/>
            </a:ln>
          </a:top>
          <a:bottom>
            <a:ln w="25400" cap="flat">
              <a:solidFill>
                <a:srgbClr val="464547"/>
              </a:solidFill>
              <a:prstDash val="solid"/>
              <a:round/>
            </a:ln>
          </a:bottom>
          <a:insideH>
            <a:ln w="12700" cap="flat">
              <a:solidFill>
                <a:srgbClr val="464547"/>
              </a:solidFill>
              <a:prstDash val="solid"/>
              <a:round/>
            </a:ln>
          </a:insideH>
          <a:insideV>
            <a:ln w="12700" cap="flat">
              <a:solidFill>
                <a:srgbClr val="464547"/>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ommentAuthors" Target="commentAuthors.xml"/><Relationship Id="rId21" Type="http://schemas.openxmlformats.org/officeDocument/2006/relationships/slide" Target="slides/slide14.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viewProps" Target="viewProps.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customXml" Target="../customXml/item1.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ustomXml" Target="../customXml/item4.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ustomXml" Target="../customXml/item3.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ustomXml" Target="../customXml/item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67" name="Shape 267"/>
          <p:cNvSpPr/>
          <p:nvPr>
            <p:ph type="sldImg"/>
          </p:nvPr>
        </p:nvSpPr>
        <p:spPr>
          <a:xfrm>
            <a:off x="1143000" y="685800"/>
            <a:ext cx="4572000" cy="3429000"/>
          </a:xfrm>
          <a:prstGeom prst="rect">
            <a:avLst/>
          </a:prstGeom>
        </p:spPr>
        <p:txBody>
          <a:bodyPr/>
          <a:lstStyle/>
          <a:p>
            <a:pPr/>
          </a:p>
        </p:txBody>
      </p:sp>
      <p:sp>
        <p:nvSpPr>
          <p:cNvPr id="268" name="Shape 2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685800" latinLnBrk="0">
      <a:defRPr sz="900">
        <a:latin typeface="+mj-lt"/>
        <a:ea typeface="+mj-ea"/>
        <a:cs typeface="+mj-cs"/>
        <a:sym typeface="Calibri"/>
      </a:defRPr>
    </a:lvl1pPr>
    <a:lvl2pPr indent="228600" defTabSz="685800" latinLnBrk="0">
      <a:defRPr sz="900">
        <a:latin typeface="+mj-lt"/>
        <a:ea typeface="+mj-ea"/>
        <a:cs typeface="+mj-cs"/>
        <a:sym typeface="Calibri"/>
      </a:defRPr>
    </a:lvl2pPr>
    <a:lvl3pPr indent="457200" defTabSz="685800" latinLnBrk="0">
      <a:defRPr sz="900">
        <a:latin typeface="+mj-lt"/>
        <a:ea typeface="+mj-ea"/>
        <a:cs typeface="+mj-cs"/>
        <a:sym typeface="Calibri"/>
      </a:defRPr>
    </a:lvl3pPr>
    <a:lvl4pPr indent="685800" defTabSz="685800" latinLnBrk="0">
      <a:defRPr sz="900">
        <a:latin typeface="+mj-lt"/>
        <a:ea typeface="+mj-ea"/>
        <a:cs typeface="+mj-cs"/>
        <a:sym typeface="Calibri"/>
      </a:defRPr>
    </a:lvl4pPr>
    <a:lvl5pPr indent="914400" defTabSz="685800" latinLnBrk="0">
      <a:defRPr sz="900">
        <a:latin typeface="+mj-lt"/>
        <a:ea typeface="+mj-ea"/>
        <a:cs typeface="+mj-cs"/>
        <a:sym typeface="Calibri"/>
      </a:defRPr>
    </a:lvl5pPr>
    <a:lvl6pPr indent="1143000" defTabSz="685800" latinLnBrk="0">
      <a:defRPr sz="900">
        <a:latin typeface="+mj-lt"/>
        <a:ea typeface="+mj-ea"/>
        <a:cs typeface="+mj-cs"/>
        <a:sym typeface="Calibri"/>
      </a:defRPr>
    </a:lvl6pPr>
    <a:lvl7pPr indent="1371600" defTabSz="685800" latinLnBrk="0">
      <a:defRPr sz="900">
        <a:latin typeface="+mj-lt"/>
        <a:ea typeface="+mj-ea"/>
        <a:cs typeface="+mj-cs"/>
        <a:sym typeface="Calibri"/>
      </a:defRPr>
    </a:lvl7pPr>
    <a:lvl8pPr indent="1600200" defTabSz="685800" latinLnBrk="0">
      <a:defRPr sz="900">
        <a:latin typeface="+mj-lt"/>
        <a:ea typeface="+mj-ea"/>
        <a:cs typeface="+mj-cs"/>
        <a:sym typeface="Calibri"/>
      </a:defRPr>
    </a:lvl8pPr>
    <a:lvl9pPr indent="1828800" defTabSz="685800" latinLnBrk="0">
      <a:defRPr sz="9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s://www.robertcooper.me/using-eslint-and-prettier-in-a-typescript-project" TargetMode="External"/></Relationships>

</file>

<file path=ppt/notesSlides/_rels/notesSlide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Shape 287"/>
          <p:cNvSpPr/>
          <p:nvPr>
            <p:ph type="sldImg"/>
          </p:nvPr>
        </p:nvSpPr>
        <p:spPr>
          <a:prstGeom prst="rect">
            <a:avLst/>
          </a:prstGeom>
        </p:spPr>
        <p:txBody>
          <a:bodyPr/>
          <a:lstStyle/>
          <a:p>
            <a:pPr/>
          </a:p>
        </p:txBody>
      </p:sp>
      <p:sp>
        <p:nvSpPr>
          <p:cNvPr id="288" name="Shape 288"/>
          <p:cNvSpPr/>
          <p:nvPr>
            <p:ph type="body" sz="quarter" idx="1"/>
          </p:nvPr>
        </p:nvSpPr>
        <p:spPr>
          <a:prstGeom prst="rect">
            <a:avLst/>
          </a:prstGeom>
        </p:spPr>
        <p:txBody>
          <a:bodyPr/>
          <a:lstStyle/>
          <a:p>
            <a:pPr>
              <a:defRPr sz="1800"/>
            </a:pPr>
            <a:r>
              <a:t>ESLint is the de-facto standard for checking possible code errors and fixing code style, not only to identify nitty-gritty spacing issues but also to detect serious code anti-patterns like developers throwing errors without classification. </a:t>
            </a:r>
          </a:p>
          <a:p>
            <a:pPr>
              <a:defRPr sz="1800"/>
            </a:pPr>
          </a:p>
          <a:p>
            <a:pPr>
              <a:defRPr sz="1800"/>
            </a:pPr>
            <a:r>
              <a:t>On top of ESLint standard rules that cover vanilla JavaScript, add Node.js specific plugins like eslint-plugin-node </a:t>
            </a:r>
          </a:p>
          <a:p>
            <a:pPr>
              <a:defRPr sz="1800"/>
            </a:pPr>
          </a:p>
          <a:p>
            <a:pPr>
              <a:defRPr sz="1800"/>
            </a:pPr>
            <a:r>
              <a:rPr u="sng">
                <a:solidFill>
                  <a:srgbClr val="0000FF"/>
                </a:solidFill>
                <a:uFill>
                  <a:solidFill>
                    <a:srgbClr val="0000FF"/>
                  </a:solidFill>
                </a:uFill>
                <a:hlinkClick r:id="rId3" invalidUrl="" action="" tgtFrame="" tooltip="" history="1" highlightClick="0" endSnd="0"/>
              </a:rPr>
              <a:t>https://www.robertcooper.me/using-eslint-and-prettier-in-a-typescript-project</a:t>
            </a:r>
          </a:p>
          <a:p>
            <a:pPr>
              <a:defRPr sz="1800"/>
            </a:pPr>
          </a:p>
          <a:p>
            <a:pPr>
              <a:defRPr sz="1800"/>
            </a:pPr>
          </a:p>
          <a:p>
            <a:pPr>
              <a:defRPr sz="1800"/>
            </a:pPr>
          </a:p>
          <a:p>
            <a:pPr>
              <a:defRPr sz="1800"/>
            </a:pPr>
          </a:p>
          <a:p>
            <a:pPr>
              <a:defRPr sz="1800"/>
            </a:pPr>
            <a:r>
              <a:t>When it comes to linting TypeScript code, there are two major linting options to choose from: TSLint and ESLint. TSLint is a linter than can only be used for TypeScript, while ESLint supports both JavaScript and TypeScript.</a:t>
            </a:r>
          </a:p>
          <a:p>
            <a:pPr>
              <a:defRPr sz="1800"/>
            </a:pPr>
          </a:p>
          <a:p>
            <a:pPr>
              <a:defRPr sz="1800"/>
            </a:pPr>
            <a:r>
              <a:t>In the TypeScript 2019 Roadmap, the TypeScript core team explains that ESLint has a more performant architecture than TSLint and that they will only be focusing on ESLint when providing editor linting integration for TypeScript. For that reason, I would recommend using ESLint for linting TypeScript projects.</a:t>
            </a:r>
          </a:p>
          <a:p>
            <a:pPr>
              <a:defRPr sz="1800"/>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Shape 361"/>
          <p:cNvSpPr/>
          <p:nvPr>
            <p:ph type="sldImg"/>
          </p:nvPr>
        </p:nvSpPr>
        <p:spPr>
          <a:prstGeom prst="rect">
            <a:avLst/>
          </a:prstGeom>
        </p:spPr>
        <p:txBody>
          <a:bodyPr/>
          <a:lstStyle/>
          <a:p>
            <a:pPr/>
          </a:p>
        </p:txBody>
      </p:sp>
      <p:sp>
        <p:nvSpPr>
          <p:cNvPr id="362" name="Shape 362"/>
          <p:cNvSpPr/>
          <p:nvPr>
            <p:ph type="body" sz="quarter" idx="1"/>
          </p:nvPr>
        </p:nvSpPr>
        <p:spPr>
          <a:prstGeom prst="rect">
            <a:avLst/>
          </a:prstGeom>
        </p:spPr>
        <p:txBody>
          <a:bodyPr/>
          <a:lstStyle/>
          <a:p>
            <a:pPr/>
            <a:r>
              <a:t>PM2 is a production process manager for Node.js applications, that has a built-in load balancer. PM2 allows you to keep applications alive forever and reload them without downtime, and will facilitate common system admin tasks. PM2 also enables you to manage application logging, monitoring, and clustering.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Shape 368"/>
          <p:cNvSpPr/>
          <p:nvPr>
            <p:ph type="sldImg"/>
          </p:nvPr>
        </p:nvSpPr>
        <p:spPr>
          <a:prstGeom prst="rect">
            <a:avLst/>
          </a:prstGeom>
        </p:spPr>
        <p:txBody>
          <a:bodyPr/>
          <a:lstStyle/>
          <a:p>
            <a:pPr/>
          </a:p>
        </p:txBody>
      </p:sp>
      <p:sp>
        <p:nvSpPr>
          <p:cNvPr id="369" name="Shape 369"/>
          <p:cNvSpPr/>
          <p:nvPr>
            <p:ph type="body" sz="quarter" idx="1"/>
          </p:nvPr>
        </p:nvSpPr>
        <p:spPr>
          <a:prstGeom prst="rect">
            <a:avLst/>
          </a:prstGeom>
        </p:spPr>
        <p:txBody>
          <a:bodyPr/>
          <a:lstStyle/>
          <a:p>
            <a:pPr/>
            <a:r>
              <a:t>Forever is a simple command-line interface tool for ensuring that a given script runs continuously (forever). Forever’s simple interface makes it ideal for running smaller deployments of Node.js apps and scripts.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 name="Shape 374"/>
          <p:cNvSpPr/>
          <p:nvPr>
            <p:ph type="sldImg"/>
          </p:nvPr>
        </p:nvSpPr>
        <p:spPr>
          <a:prstGeom prst="rect">
            <a:avLst/>
          </a:prstGeom>
        </p:spPr>
        <p:txBody>
          <a:bodyPr/>
          <a:lstStyle/>
          <a:p>
            <a:pPr/>
          </a:p>
        </p:txBody>
      </p:sp>
      <p:sp>
        <p:nvSpPr>
          <p:cNvPr id="375" name="Shape 375"/>
          <p:cNvSpPr/>
          <p:nvPr>
            <p:ph type="body" sz="quarter" idx="1"/>
          </p:nvPr>
        </p:nvSpPr>
        <p:spPr>
          <a:prstGeom prst="rect">
            <a:avLst/>
          </a:prstGeom>
        </p:spPr>
        <p:txBody>
          <a:bodyPr/>
          <a:lstStyle/>
          <a:p>
            <a:pPr>
              <a:defRPr sz="1700"/>
            </a:pPr>
            <a:r>
              <a:t>Winston is designed to be a simple and universal logging library.</a:t>
            </a:r>
          </a:p>
          <a:p>
            <a:pPr>
              <a:defRPr sz="1700"/>
            </a:pPr>
          </a:p>
          <a:p>
            <a:pPr>
              <a:defRPr sz="1700"/>
            </a:pPr>
            <a:r>
              <a:t>Streams: Winston uses Node.js streams, which is a performant way of chunking up data processing—for instance, data manipulation on large amounts of data. Streams break tasks down into small, manageable chunks so it’s easier for your Node.js system to handle. Curious why? Read up on streams and the event loop.</a:t>
            </a:r>
          </a:p>
          <a:p>
            <a:pPr>
              <a:defRPr sz="1700"/>
            </a:pPr>
            <a:r>
              <a:t>Transports: Logs need to go somewhere. By default, console.log goes to your standard output file. However, you may also want to stream your logs to a central location, or store them in a database for querying later. Winston allows you to do that easily with a concept called transports. What’s also nice about using Winston is that you can have as many transports as you like.</a:t>
            </a:r>
          </a:p>
          <a:p>
            <a:pPr>
              <a:defRPr sz="1700"/>
            </a:pPr>
            <a:r>
              <a:t>Formatting: Your regular console.log, by default, only deals in strings. We’ll come back to why this is problematic later. But Winston has some advanced features for formatting log code before stashing it away. For example, Winston offers JSON formatting, coloring log output, and the ability to fiddle with formats before they’re posted off to your end log locations.</a:t>
            </a:r>
          </a:p>
          <a:p>
            <a:pPr>
              <a:defRPr sz="1700"/>
            </a:pPr>
            <a:r>
              <a:t>Levels: Winston adds another interesting layer, which is log levels. Log levels are metadata for logs. In plain English, this translates to data about data. Log levels tell you the severity, ranging from as severe as a system outage to as small as a deprecated function. The reason for having log levels in the first place is so you can quickly see which logs need attention. Log levels also allow you to configure environments to log the correct amount of data, with amounts of detail.</a:t>
            </a:r>
          </a:p>
          <a:p>
            <a:pPr>
              <a:defRPr sz="1700"/>
            </a:pPr>
          </a:p>
          <a:p>
            <a:pPr>
              <a:defRPr sz="1700"/>
            </a:pPr>
            <a:r>
              <a:t>https://stackify.com/winston-logging-tutorial/</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5" name="Body Level One…"/>
          <p:cNvSpPr txBox="1"/>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Steps">
    <p:spTree>
      <p:nvGrpSpPr>
        <p:cNvPr id="1" name=""/>
        <p:cNvGrpSpPr/>
        <p:nvPr/>
      </p:nvGrpSpPr>
      <p:grpSpPr>
        <a:xfrm>
          <a:off x="0" y="0"/>
          <a:ext cx="0" cy="0"/>
          <a:chOff x="0" y="0"/>
          <a:chExt cx="0" cy="0"/>
        </a:xfrm>
      </p:grpSpPr>
      <p:sp>
        <p:nvSpPr>
          <p:cNvPr id="134" name="Shape 154"/>
          <p:cNvSpPr/>
          <p:nvPr/>
        </p:nvSpPr>
        <p:spPr>
          <a:xfrm>
            <a:off x="0" y="692726"/>
            <a:ext cx="778669" cy="4167913"/>
          </a:xfrm>
          <a:prstGeom prst="rect">
            <a:avLst/>
          </a:prstGeom>
          <a:solidFill>
            <a:schemeClr val="accent2"/>
          </a:solidFill>
          <a:ln w="12700">
            <a:miter lim="400000"/>
          </a:ln>
        </p:spPr>
        <p:txBody>
          <a:bodyPr lIns="45718" tIns="45718" rIns="45718" bIns="45718" anchor="ctr"/>
          <a:lstStyle/>
          <a:p>
            <a:pPr algn="ctr" defTabSz="342900">
              <a:lnSpc>
                <a:spcPct val="100000"/>
              </a:lnSpc>
              <a:defRPr sz="1400">
                <a:solidFill>
                  <a:srgbClr val="2FC2D9"/>
                </a:solidFill>
              </a:defRPr>
            </a:pPr>
          </a:p>
        </p:txBody>
      </p:sp>
      <p:sp>
        <p:nvSpPr>
          <p:cNvPr id="135" name="Body Level One…"/>
          <p:cNvSpPr txBox="1"/>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grpSp>
        <p:nvGrpSpPr>
          <p:cNvPr id="138" name="Group 158"/>
          <p:cNvGrpSpPr/>
          <p:nvPr/>
        </p:nvGrpSpPr>
        <p:grpSpPr>
          <a:xfrm>
            <a:off x="601263" y="2620571"/>
            <a:ext cx="348446" cy="348445"/>
            <a:chOff x="-1" y="-1"/>
            <a:chExt cx="348444" cy="348444"/>
          </a:xfrm>
        </p:grpSpPr>
        <p:sp>
          <p:nvSpPr>
            <p:cNvPr id="136" name="Shape 156"/>
            <p:cNvSpPr/>
            <p:nvPr/>
          </p:nvSpPr>
          <p:spPr>
            <a:xfrm>
              <a:off x="-2" y="-2"/>
              <a:ext cx="348446" cy="348446"/>
            </a:xfrm>
            <a:prstGeom prst="ellipse">
              <a:avLst/>
            </a:prstGeom>
            <a:solidFill>
              <a:srgbClr val="2FC2D9"/>
            </a:solidFill>
            <a:ln w="25400" cap="flat">
              <a:solidFill>
                <a:srgbClr val="FFFFFF"/>
              </a:solidFill>
              <a:prstDash val="solid"/>
              <a:round/>
            </a:ln>
            <a:effectLst/>
          </p:spPr>
          <p:txBody>
            <a:bodyPr wrap="square" lIns="45718" tIns="45718" rIns="45718" bIns="45718" numCol="1" anchor="ctr">
              <a:noAutofit/>
            </a:bodyPr>
            <a:lstStyle/>
            <a:p>
              <a:pPr algn="ctr" defTabSz="342900">
                <a:lnSpc>
                  <a:spcPct val="100000"/>
                </a:lnSpc>
                <a:defRPr sz="1300">
                  <a:solidFill>
                    <a:srgbClr val="FFFFFF"/>
                  </a:solidFill>
                </a:defRPr>
              </a:pPr>
            </a:p>
          </p:txBody>
        </p:sp>
        <p:sp>
          <p:nvSpPr>
            <p:cNvPr id="137" name="Shape 157"/>
            <p:cNvSpPr txBox="1"/>
            <p:nvPr/>
          </p:nvSpPr>
          <p:spPr>
            <a:xfrm>
              <a:off x="51028" y="34519"/>
              <a:ext cx="246386"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pPr/>
              <a:r>
                <a:t>2</a:t>
              </a:r>
            </a:p>
          </p:txBody>
        </p:sp>
      </p:grpSp>
      <p:sp>
        <p:nvSpPr>
          <p:cNvPr id="139" name="Shape 159"/>
          <p:cNvSpPr/>
          <p:nvPr/>
        </p:nvSpPr>
        <p:spPr>
          <a:xfrm flipH="1" flipV="1">
            <a:off x="-2" y="3497526"/>
            <a:ext cx="9144003" cy="1"/>
          </a:xfrm>
          <a:prstGeom prst="line">
            <a:avLst/>
          </a:prstGeom>
          <a:ln w="12700">
            <a:solidFill>
              <a:srgbClr val="E5E5E5"/>
            </a:solidFill>
          </a:ln>
        </p:spPr>
        <p:txBody>
          <a:bodyPr lIns="45718" tIns="45718" rIns="45718" bIns="45718"/>
          <a:lstStyle/>
          <a:p>
            <a:pPr>
              <a:lnSpc>
                <a:spcPct val="100000"/>
              </a:lnSpc>
              <a:defRPr sz="1300">
                <a:latin typeface="+mj-lt"/>
                <a:ea typeface="+mj-ea"/>
                <a:cs typeface="+mj-cs"/>
                <a:sym typeface="Calibri"/>
              </a:defRPr>
            </a:pPr>
          </a:p>
        </p:txBody>
      </p:sp>
      <p:grpSp>
        <p:nvGrpSpPr>
          <p:cNvPr id="142" name="Group 162"/>
          <p:cNvGrpSpPr/>
          <p:nvPr/>
        </p:nvGrpSpPr>
        <p:grpSpPr>
          <a:xfrm>
            <a:off x="601263" y="1229924"/>
            <a:ext cx="348446" cy="348441"/>
            <a:chOff x="-1" y="0"/>
            <a:chExt cx="348444" cy="348439"/>
          </a:xfrm>
        </p:grpSpPr>
        <p:sp>
          <p:nvSpPr>
            <p:cNvPr id="140" name="Shape 160"/>
            <p:cNvSpPr/>
            <p:nvPr/>
          </p:nvSpPr>
          <p:spPr>
            <a:xfrm>
              <a:off x="-2" y="-1"/>
              <a:ext cx="348446" cy="348441"/>
            </a:xfrm>
            <a:prstGeom prst="ellipse">
              <a:avLst/>
            </a:prstGeom>
            <a:solidFill>
              <a:schemeClr val="accent2"/>
            </a:solidFill>
            <a:ln w="25400" cap="flat">
              <a:solidFill>
                <a:srgbClr val="FFFFFF"/>
              </a:solidFill>
              <a:prstDash val="solid"/>
              <a:round/>
            </a:ln>
            <a:effectLst/>
          </p:spPr>
          <p:txBody>
            <a:bodyPr wrap="square" lIns="45718" tIns="45718" rIns="45718" bIns="45718" numCol="1" anchor="ctr">
              <a:noAutofit/>
            </a:bodyPr>
            <a:lstStyle/>
            <a:p>
              <a:pPr algn="ctr" defTabSz="342900">
                <a:lnSpc>
                  <a:spcPct val="100000"/>
                </a:lnSpc>
                <a:defRPr sz="1300">
                  <a:solidFill>
                    <a:srgbClr val="FFFFFF"/>
                  </a:solidFill>
                </a:defRPr>
              </a:pPr>
            </a:p>
          </p:txBody>
        </p:sp>
        <p:sp>
          <p:nvSpPr>
            <p:cNvPr id="141" name="Shape 161"/>
            <p:cNvSpPr txBox="1"/>
            <p:nvPr/>
          </p:nvSpPr>
          <p:spPr>
            <a:xfrm>
              <a:off x="51028" y="34517"/>
              <a:ext cx="246386"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pPr/>
              <a:r>
                <a:t>1</a:t>
              </a:r>
            </a:p>
          </p:txBody>
        </p:sp>
      </p:grpSp>
      <p:sp>
        <p:nvSpPr>
          <p:cNvPr id="143" name="Shape 163"/>
          <p:cNvSpPr/>
          <p:nvPr/>
        </p:nvSpPr>
        <p:spPr>
          <a:xfrm flipH="1" flipV="1">
            <a:off x="-2" y="2090859"/>
            <a:ext cx="9144003" cy="1"/>
          </a:xfrm>
          <a:prstGeom prst="line">
            <a:avLst/>
          </a:prstGeom>
          <a:ln w="12700">
            <a:solidFill>
              <a:srgbClr val="E5E5E5"/>
            </a:solidFill>
          </a:ln>
        </p:spPr>
        <p:txBody>
          <a:bodyPr lIns="45718" tIns="45718" rIns="45718" bIns="45718"/>
          <a:lstStyle/>
          <a:p>
            <a:pPr>
              <a:lnSpc>
                <a:spcPct val="100000"/>
              </a:lnSpc>
              <a:defRPr sz="1300">
                <a:latin typeface="+mj-lt"/>
                <a:ea typeface="+mj-ea"/>
                <a:cs typeface="+mj-cs"/>
                <a:sym typeface="Calibri"/>
              </a:defRPr>
            </a:pPr>
          </a:p>
        </p:txBody>
      </p:sp>
      <p:grpSp>
        <p:nvGrpSpPr>
          <p:cNvPr id="146" name="Group 166"/>
          <p:cNvGrpSpPr/>
          <p:nvPr/>
        </p:nvGrpSpPr>
        <p:grpSpPr>
          <a:xfrm>
            <a:off x="601263" y="4017573"/>
            <a:ext cx="348446" cy="348445"/>
            <a:chOff x="-1" y="-1"/>
            <a:chExt cx="348444" cy="348444"/>
          </a:xfrm>
        </p:grpSpPr>
        <p:sp>
          <p:nvSpPr>
            <p:cNvPr id="144" name="Shape 164"/>
            <p:cNvSpPr/>
            <p:nvPr/>
          </p:nvSpPr>
          <p:spPr>
            <a:xfrm>
              <a:off x="-2" y="-2"/>
              <a:ext cx="348446" cy="348446"/>
            </a:xfrm>
            <a:prstGeom prst="ellipse">
              <a:avLst/>
            </a:prstGeom>
            <a:solidFill>
              <a:srgbClr val="2FC2D9"/>
            </a:solidFill>
            <a:ln w="25400" cap="flat">
              <a:solidFill>
                <a:srgbClr val="FFFFFF"/>
              </a:solidFill>
              <a:prstDash val="solid"/>
              <a:round/>
            </a:ln>
            <a:effectLst/>
          </p:spPr>
          <p:txBody>
            <a:bodyPr wrap="square" lIns="45718" tIns="45718" rIns="45718" bIns="45718" numCol="1" anchor="ctr">
              <a:noAutofit/>
            </a:bodyPr>
            <a:lstStyle/>
            <a:p>
              <a:pPr algn="ctr" defTabSz="342900">
                <a:lnSpc>
                  <a:spcPct val="100000"/>
                </a:lnSpc>
                <a:defRPr sz="1300">
                  <a:solidFill>
                    <a:srgbClr val="FFFFFF"/>
                  </a:solidFill>
                </a:defRPr>
              </a:pPr>
            </a:p>
          </p:txBody>
        </p:sp>
        <p:sp>
          <p:nvSpPr>
            <p:cNvPr id="145" name="Shape 165"/>
            <p:cNvSpPr txBox="1"/>
            <p:nvPr/>
          </p:nvSpPr>
          <p:spPr>
            <a:xfrm>
              <a:off x="51028" y="34519"/>
              <a:ext cx="246386"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pPr/>
              <a:r>
                <a:t>3</a:t>
              </a:r>
            </a:p>
          </p:txBody>
        </p:sp>
      </p:grpSp>
      <p:sp>
        <p:nvSpPr>
          <p:cNvPr id="147" name="Shape 167"/>
          <p:cNvSpPr/>
          <p:nvPr>
            <p:ph type="body" sz="quarter" idx="13"/>
          </p:nvPr>
        </p:nvSpPr>
        <p:spPr>
          <a:xfrm>
            <a:off x="2898345" y="969098"/>
            <a:ext cx="7307841" cy="958995"/>
          </a:xfrm>
          <a:prstGeom prst="rect">
            <a:avLst/>
          </a:prstGeom>
        </p:spPr>
        <p:txBody>
          <a:bodyPr lIns="45718" tIns="45718" rIns="45718" bIns="45718" anchor="ctr"/>
          <a:lstStyle/>
          <a:p>
            <a:pPr/>
          </a:p>
        </p:txBody>
      </p:sp>
      <p:sp>
        <p:nvSpPr>
          <p:cNvPr id="148" name="Shape 168"/>
          <p:cNvSpPr/>
          <p:nvPr>
            <p:ph type="body" sz="quarter" idx="14"/>
          </p:nvPr>
        </p:nvSpPr>
        <p:spPr>
          <a:xfrm>
            <a:off x="2898345" y="2366098"/>
            <a:ext cx="7307841" cy="958995"/>
          </a:xfrm>
          <a:prstGeom prst="rect">
            <a:avLst/>
          </a:prstGeom>
        </p:spPr>
        <p:txBody>
          <a:bodyPr lIns="45718" tIns="45718" rIns="45718" bIns="45718" anchor="ctr"/>
          <a:lstStyle/>
          <a:p>
            <a:pPr/>
          </a:p>
        </p:txBody>
      </p:sp>
      <p:sp>
        <p:nvSpPr>
          <p:cNvPr id="149" name="Shape 169"/>
          <p:cNvSpPr/>
          <p:nvPr>
            <p:ph type="body" sz="quarter" idx="15"/>
          </p:nvPr>
        </p:nvSpPr>
        <p:spPr>
          <a:xfrm>
            <a:off x="2898345" y="3797734"/>
            <a:ext cx="7307841" cy="958995"/>
          </a:xfrm>
          <a:prstGeom prst="rect">
            <a:avLst/>
          </a:prstGeom>
        </p:spPr>
        <p:txBody>
          <a:bodyPr lIns="45718" tIns="45718" rIns="45718" bIns="45718" anchor="ctr"/>
          <a:lstStyle/>
          <a:p>
            <a:pPr/>
          </a:p>
        </p:txBody>
      </p:sp>
      <p:sp>
        <p:nvSpPr>
          <p:cNvPr id="150" name="Shape 170"/>
          <p:cNvSpPr/>
          <p:nvPr>
            <p:ph type="body" sz="quarter" idx="16"/>
          </p:nvPr>
        </p:nvSpPr>
        <p:spPr>
          <a:xfrm>
            <a:off x="1120344" y="969098"/>
            <a:ext cx="1535115" cy="958995"/>
          </a:xfrm>
          <a:prstGeom prst="rect">
            <a:avLst/>
          </a:prstGeom>
        </p:spPr>
        <p:txBody>
          <a:bodyPr lIns="45718" tIns="45718" rIns="45718" bIns="45718" anchor="ctr"/>
          <a:lstStyle/>
          <a:p>
            <a:pPr/>
          </a:p>
        </p:txBody>
      </p:sp>
      <p:sp>
        <p:nvSpPr>
          <p:cNvPr id="151" name="Shape 171"/>
          <p:cNvSpPr/>
          <p:nvPr>
            <p:ph type="body" sz="quarter" idx="17"/>
          </p:nvPr>
        </p:nvSpPr>
        <p:spPr>
          <a:xfrm>
            <a:off x="1120344" y="2331460"/>
            <a:ext cx="1535115" cy="958994"/>
          </a:xfrm>
          <a:prstGeom prst="rect">
            <a:avLst/>
          </a:prstGeom>
        </p:spPr>
        <p:txBody>
          <a:bodyPr lIns="45718" tIns="45718" rIns="45718" bIns="45718" anchor="ctr"/>
          <a:lstStyle/>
          <a:p>
            <a:pPr/>
          </a:p>
        </p:txBody>
      </p:sp>
      <p:sp>
        <p:nvSpPr>
          <p:cNvPr id="152" name="Shape 172"/>
          <p:cNvSpPr/>
          <p:nvPr>
            <p:ph type="body" sz="quarter" idx="18"/>
          </p:nvPr>
        </p:nvSpPr>
        <p:spPr>
          <a:xfrm>
            <a:off x="1120344" y="3716913"/>
            <a:ext cx="1535115" cy="958995"/>
          </a:xfrm>
          <a:prstGeom prst="rect">
            <a:avLst/>
          </a:prstGeom>
        </p:spPr>
        <p:txBody>
          <a:bodyPr lIns="45718" tIns="45718" rIns="45718" bIns="45718" anchor="ctr"/>
          <a:lstStyle/>
          <a:p>
            <a:pPr/>
          </a:p>
        </p:txBody>
      </p:sp>
      <p:sp>
        <p:nvSpPr>
          <p:cNvPr id="1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se Study (No Image)">
    <p:spTree>
      <p:nvGrpSpPr>
        <p:cNvPr id="1" name=""/>
        <p:cNvGrpSpPr/>
        <p:nvPr/>
      </p:nvGrpSpPr>
      <p:grpSpPr>
        <a:xfrm>
          <a:off x="0" y="0"/>
          <a:ext cx="0" cy="0"/>
          <a:chOff x="0" y="0"/>
          <a:chExt cx="0" cy="0"/>
        </a:xfrm>
      </p:grpSpPr>
      <p:sp>
        <p:nvSpPr>
          <p:cNvPr id="160" name="Shape 180"/>
          <p:cNvSpPr/>
          <p:nvPr/>
        </p:nvSpPr>
        <p:spPr>
          <a:xfrm>
            <a:off x="0" y="-3"/>
            <a:ext cx="9144000" cy="697493"/>
          </a:xfrm>
          <a:prstGeom prst="rect">
            <a:avLst/>
          </a:prstGeom>
          <a:solidFill>
            <a:srgbClr val="FFFFFF"/>
          </a:solidFill>
          <a:ln w="12700">
            <a:miter lim="400000"/>
          </a:ln>
          <a:effectLst>
            <a:outerShdw sx="100000" sy="100000" kx="0" ky="0" algn="b" rotWithShape="0" blurRad="38100" dist="25400" dir="5400000">
              <a:srgbClr val="000000">
                <a:alpha val="30000"/>
              </a:srgbClr>
            </a:outerShdw>
          </a:effectLst>
        </p:spPr>
        <p:txBody>
          <a:bodyPr lIns="45718" tIns="45718" rIns="45718" bIns="45718" anchor="ctr"/>
          <a:lstStyle/>
          <a:p>
            <a:pPr algn="ctr" defTabSz="342900">
              <a:lnSpc>
                <a:spcPct val="100000"/>
              </a:lnSpc>
              <a:defRPr sz="1400">
                <a:solidFill>
                  <a:srgbClr val="FFFFFF"/>
                </a:solidFill>
              </a:defRPr>
            </a:pPr>
          </a:p>
        </p:txBody>
      </p:sp>
      <p:sp>
        <p:nvSpPr>
          <p:cNvPr id="161" name="Title Text"/>
          <p:cNvSpPr txBox="1"/>
          <p:nvPr>
            <p:ph type="title"/>
          </p:nvPr>
        </p:nvSpPr>
        <p:spPr>
          <a:xfrm>
            <a:off x="1808738" y="89631"/>
            <a:ext cx="6457956" cy="543655"/>
          </a:xfrm>
          <a:prstGeom prst="rect">
            <a:avLst/>
          </a:prstGeom>
        </p:spPr>
        <p:txBody>
          <a:bodyPr lIns="0" tIns="0" rIns="0" bIns="0">
            <a:normAutofit fontScale="100000" lnSpcReduction="0"/>
          </a:bodyPr>
          <a:lstStyle/>
          <a:p>
            <a:pPr/>
            <a:r>
              <a:t>Title Text</a:t>
            </a:r>
          </a:p>
        </p:txBody>
      </p:sp>
      <p:sp>
        <p:nvSpPr>
          <p:cNvPr id="162" name="Shape 182"/>
          <p:cNvSpPr/>
          <p:nvPr/>
        </p:nvSpPr>
        <p:spPr>
          <a:xfrm>
            <a:off x="1667934" y="246348"/>
            <a:ext cx="3" cy="205743"/>
          </a:xfrm>
          <a:prstGeom prst="line">
            <a:avLst/>
          </a:prstGeom>
          <a:ln w="6350">
            <a:solidFill>
              <a:srgbClr val="464547"/>
            </a:solidFill>
          </a:ln>
        </p:spPr>
        <p:txBody>
          <a:bodyPr lIns="45718" tIns="45718" rIns="45718" bIns="45718"/>
          <a:lstStyle/>
          <a:p>
            <a:pPr>
              <a:lnSpc>
                <a:spcPct val="100000"/>
              </a:lnSpc>
              <a:defRPr sz="1300">
                <a:latin typeface="+mj-lt"/>
                <a:ea typeface="+mj-ea"/>
                <a:cs typeface="+mj-cs"/>
                <a:sym typeface="Calibri"/>
              </a:defRPr>
            </a:pPr>
          </a:p>
        </p:txBody>
      </p:sp>
      <p:sp>
        <p:nvSpPr>
          <p:cNvPr id="163" name="Shape 183"/>
          <p:cNvSpPr/>
          <p:nvPr/>
        </p:nvSpPr>
        <p:spPr>
          <a:xfrm flipV="1">
            <a:off x="9143999" y="707787"/>
            <a:ext cx="2" cy="4198878"/>
          </a:xfrm>
          <a:prstGeom prst="line">
            <a:avLst/>
          </a:prstGeom>
          <a:ln w="12700">
            <a:solidFill>
              <a:srgbClr val="E5E5E5"/>
            </a:solidFill>
          </a:ln>
        </p:spPr>
        <p:txBody>
          <a:bodyPr lIns="45718" tIns="45718" rIns="45718" bIns="45718"/>
          <a:lstStyle/>
          <a:p>
            <a:pPr>
              <a:lnSpc>
                <a:spcPct val="100000"/>
              </a:lnSpc>
              <a:defRPr sz="1300">
                <a:latin typeface="+mj-lt"/>
                <a:ea typeface="+mj-ea"/>
                <a:cs typeface="+mj-cs"/>
                <a:sym typeface="Calibri"/>
              </a:defRPr>
            </a:pPr>
          </a:p>
        </p:txBody>
      </p:sp>
      <p:sp>
        <p:nvSpPr>
          <p:cNvPr id="164" name="Body Level One…"/>
          <p:cNvSpPr txBox="1"/>
          <p:nvPr>
            <p:ph type="body" sz="quarter" idx="1"/>
          </p:nvPr>
        </p:nvSpPr>
        <p:spPr>
          <a:xfrm>
            <a:off x="4930268" y="1321133"/>
            <a:ext cx="3840480" cy="2425368"/>
          </a:xfrm>
          <a:prstGeom prst="rect">
            <a:avLst/>
          </a:prstGeom>
        </p:spPr>
        <p:txBody>
          <a:bodyPr/>
          <a:lstStyle>
            <a:lvl1pPr marL="129778" indent="-129778">
              <a:lnSpc>
                <a:spcPct val="130000"/>
              </a:lnSpc>
              <a:spcBef>
                <a:spcPts val="900"/>
              </a:spcBef>
              <a:buClr>
                <a:srgbClr val="2FC2D9"/>
              </a:buClr>
              <a:buSzPct val="100000"/>
              <a:buFont typeface="Arial"/>
              <a:buChar char="•"/>
              <a:defRPr sz="1400"/>
            </a:lvl1pPr>
            <a:lvl2pPr marL="592931" indent="-250031">
              <a:lnSpc>
                <a:spcPct val="130000"/>
              </a:lnSpc>
              <a:spcBef>
                <a:spcPts val="900"/>
              </a:spcBef>
              <a:buClr>
                <a:srgbClr val="2FC2D9"/>
              </a:buClr>
              <a:buFont typeface="Arial"/>
              <a:defRPr sz="1400"/>
            </a:lvl2pPr>
            <a:lvl3pPr marL="904007" indent="-218207">
              <a:lnSpc>
                <a:spcPct val="130000"/>
              </a:lnSpc>
              <a:spcBef>
                <a:spcPts val="900"/>
              </a:spcBef>
              <a:buClr>
                <a:srgbClr val="2FC2D9"/>
              </a:buClr>
              <a:buFont typeface="Arial"/>
              <a:defRPr sz="1400"/>
            </a:lvl3pPr>
            <a:lvl4pPr marL="1268730" indent="-240030">
              <a:lnSpc>
                <a:spcPct val="130000"/>
              </a:lnSpc>
              <a:spcBef>
                <a:spcPts val="900"/>
              </a:spcBef>
              <a:buClr>
                <a:srgbClr val="2FC2D9"/>
              </a:buClr>
              <a:buFont typeface="Arial"/>
              <a:defRPr sz="1400"/>
            </a:lvl4pPr>
            <a:lvl5pPr marL="1671635" indent="-300037">
              <a:lnSpc>
                <a:spcPct val="130000"/>
              </a:lnSpc>
              <a:spcBef>
                <a:spcPts val="900"/>
              </a:spcBef>
              <a:buClr>
                <a:srgbClr val="2FC2D9"/>
              </a:buClr>
              <a:buFont typeface="Arial"/>
              <a:defRPr sz="1400"/>
            </a:lvl5pPr>
          </a:lstStyle>
          <a:p>
            <a:pPr/>
            <a:r>
              <a:t>Body Level One</a:t>
            </a:r>
          </a:p>
          <a:p>
            <a:pPr lvl="1"/>
            <a:r>
              <a:t>Body Level Two</a:t>
            </a:r>
          </a:p>
          <a:p>
            <a:pPr lvl="2"/>
            <a:r>
              <a:t>Body Level Three</a:t>
            </a:r>
          </a:p>
          <a:p>
            <a:pPr lvl="3"/>
            <a:r>
              <a:t>Body Level Four</a:t>
            </a:r>
          </a:p>
          <a:p>
            <a:pPr lvl="4"/>
            <a:r>
              <a:t>Body Level Five</a:t>
            </a:r>
          </a:p>
        </p:txBody>
      </p:sp>
      <p:sp>
        <p:nvSpPr>
          <p:cNvPr id="165" name="Shape 185"/>
          <p:cNvSpPr/>
          <p:nvPr>
            <p:ph type="body" sz="quarter" idx="13"/>
          </p:nvPr>
        </p:nvSpPr>
        <p:spPr>
          <a:xfrm>
            <a:off x="418147" y="990996"/>
            <a:ext cx="1480580" cy="223139"/>
          </a:xfrm>
          <a:prstGeom prst="rect">
            <a:avLst/>
          </a:prstGeom>
          <a:solidFill>
            <a:schemeClr val="accent2"/>
          </a:solidFill>
        </p:spPr>
        <p:txBody>
          <a:bodyPr/>
          <a:lstStyle/>
          <a:p>
            <a:pPr marL="257175" indent="-257175" defTabSz="257175">
              <a:lnSpc>
                <a:spcPts val="1300"/>
              </a:lnSpc>
              <a:spcBef>
                <a:spcPts val="1300"/>
              </a:spcBef>
              <a:defRPr sz="1125"/>
            </a:pPr>
          </a:p>
        </p:txBody>
      </p:sp>
      <p:sp>
        <p:nvSpPr>
          <p:cNvPr id="166" name="Shape 186"/>
          <p:cNvSpPr/>
          <p:nvPr>
            <p:ph type="pic" sz="quarter" idx="14"/>
          </p:nvPr>
        </p:nvSpPr>
        <p:spPr>
          <a:xfrm>
            <a:off x="257298" y="152003"/>
            <a:ext cx="1236223" cy="406798"/>
          </a:xfrm>
          <a:prstGeom prst="rect">
            <a:avLst/>
          </a:prstGeom>
        </p:spPr>
        <p:txBody>
          <a:bodyPr lIns="91439" tIns="45719" rIns="91439" bIns="45719">
            <a:noAutofit/>
          </a:bodyPr>
          <a:lstStyle/>
          <a:p>
            <a:pPr/>
          </a:p>
        </p:txBody>
      </p:sp>
      <p:sp>
        <p:nvSpPr>
          <p:cNvPr id="167" name="Shape 187"/>
          <p:cNvSpPr/>
          <p:nvPr>
            <p:ph type="body" sz="quarter" idx="15"/>
          </p:nvPr>
        </p:nvSpPr>
        <p:spPr>
          <a:xfrm>
            <a:off x="4990148" y="990996"/>
            <a:ext cx="1480579" cy="223139"/>
          </a:xfrm>
          <a:prstGeom prst="rect">
            <a:avLst/>
          </a:prstGeom>
          <a:solidFill>
            <a:schemeClr val="accent2"/>
          </a:solidFill>
        </p:spPr>
        <p:txBody>
          <a:bodyPr/>
          <a:lstStyle/>
          <a:p>
            <a:pPr marL="257175" indent="-257175" defTabSz="257175">
              <a:lnSpc>
                <a:spcPts val="1300"/>
              </a:lnSpc>
              <a:spcBef>
                <a:spcPts val="1300"/>
              </a:spcBef>
              <a:defRPr sz="1125"/>
            </a:pPr>
          </a:p>
        </p:txBody>
      </p:sp>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se Study">
    <p:spTree>
      <p:nvGrpSpPr>
        <p:cNvPr id="1" name=""/>
        <p:cNvGrpSpPr/>
        <p:nvPr/>
      </p:nvGrpSpPr>
      <p:grpSpPr>
        <a:xfrm>
          <a:off x="0" y="0"/>
          <a:ext cx="0" cy="0"/>
          <a:chOff x="0" y="0"/>
          <a:chExt cx="0" cy="0"/>
        </a:xfrm>
      </p:grpSpPr>
      <p:sp>
        <p:nvSpPr>
          <p:cNvPr id="175" name="Shape 195"/>
          <p:cNvSpPr/>
          <p:nvPr>
            <p:ph type="pic" idx="13"/>
          </p:nvPr>
        </p:nvSpPr>
        <p:spPr>
          <a:xfrm>
            <a:off x="0" y="0"/>
            <a:ext cx="9144000" cy="5143500"/>
          </a:xfrm>
          <a:prstGeom prst="rect">
            <a:avLst/>
          </a:prstGeom>
        </p:spPr>
        <p:txBody>
          <a:bodyPr lIns="91439" tIns="45719" rIns="91439" bIns="45719">
            <a:noAutofit/>
          </a:bodyPr>
          <a:lstStyle/>
          <a:p>
            <a:pPr/>
          </a:p>
        </p:txBody>
      </p:sp>
      <p:sp>
        <p:nvSpPr>
          <p:cNvPr id="176" name="Title Text"/>
          <p:cNvSpPr txBox="1"/>
          <p:nvPr>
            <p:ph type="title"/>
          </p:nvPr>
        </p:nvSpPr>
        <p:spPr>
          <a:xfrm>
            <a:off x="190993" y="170913"/>
            <a:ext cx="8337503" cy="543652"/>
          </a:xfrm>
          <a:prstGeom prst="rect">
            <a:avLst/>
          </a:prstGeom>
        </p:spPr>
        <p:txBody>
          <a:bodyPr lIns="34290" tIns="34290" rIns="34290" bIns="34290" anchor="t">
            <a:normAutofit fontScale="100000" lnSpcReduction="0"/>
          </a:bodyPr>
          <a:lstStyle>
            <a:lvl1pPr>
              <a:defRPr sz="1600"/>
            </a:lvl1pPr>
          </a:lstStyle>
          <a:p>
            <a:pPr/>
            <a:r>
              <a:t>Title Text</a:t>
            </a:r>
          </a:p>
        </p:txBody>
      </p:sp>
      <p:sp>
        <p:nvSpPr>
          <p:cNvPr id="177" name="Shape 197"/>
          <p:cNvSpPr/>
          <p:nvPr/>
        </p:nvSpPr>
        <p:spPr>
          <a:xfrm>
            <a:off x="0" y="4762305"/>
            <a:ext cx="9144000" cy="381197"/>
          </a:xfrm>
          <a:prstGeom prst="rect">
            <a:avLst/>
          </a:prstGeom>
          <a:solidFill>
            <a:srgbClr val="FFFFFF"/>
          </a:solidFill>
          <a:ln w="12700">
            <a:miter lim="400000"/>
          </a:ln>
        </p:spPr>
        <p:txBody>
          <a:bodyPr lIns="45718" tIns="45718" rIns="45718" bIns="45718" anchor="ctr"/>
          <a:lstStyle/>
          <a:p>
            <a:pPr algn="ctr" defTabSz="342900">
              <a:lnSpc>
                <a:spcPct val="100000"/>
              </a:lnSpc>
              <a:defRPr sz="1400">
                <a:solidFill>
                  <a:srgbClr val="FFFFFF"/>
                </a:solidFill>
              </a:defRPr>
            </a:pPr>
          </a:p>
        </p:txBody>
      </p:sp>
      <p:sp>
        <p:nvSpPr>
          <p:cNvPr id="1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Title">
    <p:spTree>
      <p:nvGrpSpPr>
        <p:cNvPr id="1" name=""/>
        <p:cNvGrpSpPr/>
        <p:nvPr/>
      </p:nvGrpSpPr>
      <p:grpSpPr>
        <a:xfrm>
          <a:off x="0" y="0"/>
          <a:ext cx="0" cy="0"/>
          <a:chOff x="0" y="0"/>
          <a:chExt cx="0" cy="0"/>
        </a:xfrm>
      </p:grpSpPr>
      <p:sp>
        <p:nvSpPr>
          <p:cNvPr id="185" name="Shape 205"/>
          <p:cNvSpPr/>
          <p:nvPr/>
        </p:nvSpPr>
        <p:spPr>
          <a:xfrm>
            <a:off x="0" y="4762305"/>
            <a:ext cx="9144000" cy="381197"/>
          </a:xfrm>
          <a:prstGeom prst="rect">
            <a:avLst/>
          </a:prstGeom>
          <a:solidFill>
            <a:srgbClr val="FFFFFF"/>
          </a:solidFill>
          <a:ln w="12700">
            <a:miter lim="400000"/>
          </a:ln>
        </p:spPr>
        <p:txBody>
          <a:bodyPr lIns="45718" tIns="45718" rIns="45718" bIns="45718" anchor="ctr"/>
          <a:lstStyle/>
          <a:p>
            <a:pPr algn="ctr" defTabSz="342900">
              <a:lnSpc>
                <a:spcPct val="100000"/>
              </a:lnSpc>
              <a:defRPr sz="1400">
                <a:solidFill>
                  <a:srgbClr val="FFFFFF"/>
                </a:solidFill>
              </a:defRPr>
            </a:pPr>
          </a:p>
        </p:txBody>
      </p:sp>
      <p:sp>
        <p:nvSpPr>
          <p:cNvPr id="186" name="Shape 206"/>
          <p:cNvSpPr/>
          <p:nvPr>
            <p:ph type="pic" idx="13"/>
          </p:nvPr>
        </p:nvSpPr>
        <p:spPr>
          <a:xfrm>
            <a:off x="0" y="0"/>
            <a:ext cx="9144000" cy="5143500"/>
          </a:xfrm>
          <a:prstGeom prst="rect">
            <a:avLst/>
          </a:prstGeom>
        </p:spPr>
        <p:txBody>
          <a:bodyPr lIns="91439" tIns="45719" rIns="91439" bIns="45719">
            <a:noAutofit/>
          </a:bodyPr>
          <a:lstStyle/>
          <a:p>
            <a:pPr/>
          </a:p>
        </p:txBody>
      </p:sp>
      <p:sp>
        <p:nvSpPr>
          <p:cNvPr id="187" name="Body Level One…"/>
          <p:cNvSpPr txBox="1"/>
          <p:nvPr>
            <p:ph type="body" sz="quarter" idx="1"/>
          </p:nvPr>
        </p:nvSpPr>
        <p:spPr>
          <a:xfrm>
            <a:off x="872404" y="3947726"/>
            <a:ext cx="5014975" cy="647103"/>
          </a:xfrm>
          <a:prstGeom prst="rect">
            <a:avLst/>
          </a:prstGeom>
          <a:solidFill>
            <a:srgbClr val="2FC2D9"/>
          </a:solidFill>
        </p:spPr>
        <p:txBody>
          <a:bodyPr lIns="27432" tIns="27432" rIns="27432" bIns="27432"/>
          <a:lstStyle>
            <a:lvl1pPr marL="0" indent="0">
              <a:lnSpc>
                <a:spcPct val="100000"/>
              </a:lnSpc>
              <a:spcBef>
                <a:spcPts val="900"/>
              </a:spcBef>
              <a:buClrTx/>
              <a:buSzTx/>
              <a:buNone/>
              <a:defRPr cap="all" sz="3800">
                <a:solidFill>
                  <a:srgbClr val="FFFFFF"/>
                </a:solidFill>
                <a:latin typeface="Arial Black"/>
                <a:ea typeface="Arial Black"/>
                <a:cs typeface="Arial Black"/>
                <a:sym typeface="Arial Black"/>
              </a:defRPr>
            </a:lvl1pPr>
            <a:lvl2pPr marL="0" indent="0">
              <a:lnSpc>
                <a:spcPct val="100000"/>
              </a:lnSpc>
              <a:spcBef>
                <a:spcPts val="900"/>
              </a:spcBef>
              <a:buClrTx/>
              <a:buSzTx/>
              <a:buNone/>
              <a:defRPr cap="all" sz="3800">
                <a:solidFill>
                  <a:srgbClr val="FFFFFF"/>
                </a:solidFill>
                <a:latin typeface="Arial Black"/>
                <a:ea typeface="Arial Black"/>
                <a:cs typeface="Arial Black"/>
                <a:sym typeface="Arial Black"/>
              </a:defRPr>
            </a:lvl2pPr>
            <a:lvl3pPr marL="0" indent="0">
              <a:lnSpc>
                <a:spcPct val="100000"/>
              </a:lnSpc>
              <a:spcBef>
                <a:spcPts val="900"/>
              </a:spcBef>
              <a:buClrTx/>
              <a:buSzTx/>
              <a:buNone/>
              <a:defRPr cap="all" sz="3800">
                <a:solidFill>
                  <a:srgbClr val="FFFFFF"/>
                </a:solidFill>
                <a:latin typeface="Arial Black"/>
                <a:ea typeface="Arial Black"/>
                <a:cs typeface="Arial Black"/>
                <a:sym typeface="Arial Black"/>
              </a:defRPr>
            </a:lvl3pPr>
            <a:lvl4pPr marL="0" indent="0">
              <a:lnSpc>
                <a:spcPct val="100000"/>
              </a:lnSpc>
              <a:spcBef>
                <a:spcPts val="900"/>
              </a:spcBef>
              <a:buClrTx/>
              <a:buSzTx/>
              <a:buNone/>
              <a:defRPr cap="all" sz="3800">
                <a:solidFill>
                  <a:srgbClr val="FFFFFF"/>
                </a:solidFill>
                <a:latin typeface="Arial Black"/>
                <a:ea typeface="Arial Black"/>
                <a:cs typeface="Arial Black"/>
                <a:sym typeface="Arial Black"/>
              </a:defRPr>
            </a:lvl4pPr>
            <a:lvl5pPr marL="0" indent="0">
              <a:lnSpc>
                <a:spcPct val="100000"/>
              </a:lnSpc>
              <a:spcBef>
                <a:spcPts val="900"/>
              </a:spcBef>
              <a:buClrTx/>
              <a:buSzTx/>
              <a:buNone/>
              <a:defRPr cap="all" sz="3800">
                <a:solidFill>
                  <a:srgbClr val="FFFFFF"/>
                </a:solidFill>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sp>
        <p:nvSpPr>
          <p:cNvPr id="188" name="Shape 208"/>
          <p:cNvSpPr/>
          <p:nvPr>
            <p:ph type="body" sz="quarter" idx="14"/>
          </p:nvPr>
        </p:nvSpPr>
        <p:spPr>
          <a:xfrm>
            <a:off x="872403" y="3394369"/>
            <a:ext cx="3688429" cy="647103"/>
          </a:xfrm>
          <a:prstGeom prst="rect">
            <a:avLst/>
          </a:prstGeom>
          <a:solidFill>
            <a:srgbClr val="2FC2D9"/>
          </a:solidFill>
        </p:spPr>
        <p:txBody>
          <a:bodyPr lIns="27432" tIns="27432" rIns="27432" bIns="27432"/>
          <a:lstStyle/>
          <a:p>
            <a:pPr/>
          </a:p>
        </p:txBody>
      </p:sp>
      <p:sp>
        <p:nvSpPr>
          <p:cNvPr id="189" name="Title Text"/>
          <p:cNvSpPr txBox="1"/>
          <p:nvPr>
            <p:ph type="title"/>
          </p:nvPr>
        </p:nvSpPr>
        <p:spPr>
          <a:xfrm>
            <a:off x="872404" y="2869950"/>
            <a:ext cx="5285757" cy="647104"/>
          </a:xfrm>
          <a:prstGeom prst="rect">
            <a:avLst/>
          </a:prstGeom>
          <a:solidFill>
            <a:srgbClr val="2FC2D9"/>
          </a:solidFill>
        </p:spPr>
        <p:txBody>
          <a:bodyPr lIns="27432" tIns="27432" rIns="27432" bIns="27432" anchor="t">
            <a:normAutofit fontScale="100000" lnSpcReduction="0"/>
          </a:bodyPr>
          <a:lstStyle>
            <a:lvl1pPr>
              <a:defRPr sz="3800">
                <a:solidFill>
                  <a:srgbClr val="FFFFFF"/>
                </a:solidFill>
              </a:defRPr>
            </a:lvl1pPr>
          </a:lstStyle>
          <a:p>
            <a:pPr/>
            <a:r>
              <a:t>Title Text</a:t>
            </a:r>
          </a:p>
        </p:txBody>
      </p:sp>
      <p:sp>
        <p:nvSpPr>
          <p:cNvPr id="190" name="Shape 210"/>
          <p:cNvSpPr/>
          <p:nvPr>
            <p:ph type="body" sz="quarter" idx="15"/>
          </p:nvPr>
        </p:nvSpPr>
        <p:spPr>
          <a:xfrm>
            <a:off x="866628" y="2457125"/>
            <a:ext cx="3731155" cy="284696"/>
          </a:xfrm>
          <a:prstGeom prst="rect">
            <a:avLst/>
          </a:prstGeom>
          <a:solidFill>
            <a:schemeClr val="accent2"/>
          </a:solidFill>
        </p:spPr>
        <p:txBody>
          <a:bodyPr/>
          <a:lstStyle/>
          <a:p>
            <a:pPr marL="332613" indent="-332613" defTabSz="332613">
              <a:lnSpc>
                <a:spcPts val="1700"/>
              </a:lnSpc>
              <a:spcBef>
                <a:spcPts val="1700"/>
              </a:spcBef>
              <a:defRPr sz="1455"/>
            </a:pP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Title (No Image)">
    <p:spTree>
      <p:nvGrpSpPr>
        <p:cNvPr id="1" name=""/>
        <p:cNvGrpSpPr/>
        <p:nvPr/>
      </p:nvGrpSpPr>
      <p:grpSpPr>
        <a:xfrm>
          <a:off x="0" y="0"/>
          <a:ext cx="0" cy="0"/>
          <a:chOff x="0" y="0"/>
          <a:chExt cx="0" cy="0"/>
        </a:xfrm>
      </p:grpSpPr>
      <p:pic>
        <p:nvPicPr>
          <p:cNvPr id="198" name="image2.jpeg" descr="image2.jpeg"/>
          <p:cNvPicPr>
            <a:picLocks noChangeAspect="1"/>
          </p:cNvPicPr>
          <p:nvPr/>
        </p:nvPicPr>
        <p:blipFill>
          <a:blip r:embed="rId2">
            <a:extLst/>
          </a:blip>
          <a:stretch>
            <a:fillRect/>
          </a:stretch>
        </p:blipFill>
        <p:spPr>
          <a:xfrm>
            <a:off x="-13369" y="-11545"/>
            <a:ext cx="6898107" cy="5173580"/>
          </a:xfrm>
          <a:prstGeom prst="rect">
            <a:avLst/>
          </a:prstGeom>
          <a:ln w="12700">
            <a:miter lim="400000"/>
          </a:ln>
        </p:spPr>
      </p:pic>
      <p:pic>
        <p:nvPicPr>
          <p:cNvPr id="199" name="image3.jpeg" descr="image3.jpeg"/>
          <p:cNvPicPr>
            <a:picLocks noChangeAspect="1"/>
          </p:cNvPicPr>
          <p:nvPr/>
        </p:nvPicPr>
        <p:blipFill>
          <a:blip r:embed="rId3">
            <a:extLst/>
          </a:blip>
          <a:stretch>
            <a:fillRect/>
          </a:stretch>
        </p:blipFill>
        <p:spPr>
          <a:xfrm>
            <a:off x="6858000" y="-11545"/>
            <a:ext cx="2338296" cy="5173580"/>
          </a:xfrm>
          <a:prstGeom prst="rect">
            <a:avLst/>
          </a:prstGeom>
          <a:ln w="12700">
            <a:miter lim="400000"/>
          </a:ln>
        </p:spPr>
      </p:pic>
      <p:sp>
        <p:nvSpPr>
          <p:cNvPr id="200" name="Body Level One…"/>
          <p:cNvSpPr txBox="1"/>
          <p:nvPr>
            <p:ph type="body" sz="quarter" idx="1"/>
          </p:nvPr>
        </p:nvSpPr>
        <p:spPr>
          <a:xfrm>
            <a:off x="872404" y="3947726"/>
            <a:ext cx="5014975" cy="647103"/>
          </a:xfrm>
          <a:prstGeom prst="rect">
            <a:avLst/>
          </a:prstGeom>
          <a:solidFill>
            <a:srgbClr val="2FC2D9"/>
          </a:solidFill>
        </p:spPr>
        <p:txBody>
          <a:bodyPr lIns="27432" tIns="27432" rIns="27432" bIns="27432"/>
          <a:lstStyle>
            <a:lvl1pPr marL="0" indent="0">
              <a:lnSpc>
                <a:spcPct val="100000"/>
              </a:lnSpc>
              <a:spcBef>
                <a:spcPts val="900"/>
              </a:spcBef>
              <a:buClrTx/>
              <a:buSzTx/>
              <a:buNone/>
              <a:defRPr cap="all" sz="3800">
                <a:solidFill>
                  <a:srgbClr val="FFFFFF"/>
                </a:solidFill>
                <a:latin typeface="Arial Black"/>
                <a:ea typeface="Arial Black"/>
                <a:cs typeface="Arial Black"/>
                <a:sym typeface="Arial Black"/>
              </a:defRPr>
            </a:lvl1pPr>
            <a:lvl2pPr marL="0" indent="0">
              <a:lnSpc>
                <a:spcPct val="100000"/>
              </a:lnSpc>
              <a:spcBef>
                <a:spcPts val="900"/>
              </a:spcBef>
              <a:buClrTx/>
              <a:buSzTx/>
              <a:buNone/>
              <a:defRPr cap="all" sz="3800">
                <a:solidFill>
                  <a:srgbClr val="FFFFFF"/>
                </a:solidFill>
                <a:latin typeface="Arial Black"/>
                <a:ea typeface="Arial Black"/>
                <a:cs typeface="Arial Black"/>
                <a:sym typeface="Arial Black"/>
              </a:defRPr>
            </a:lvl2pPr>
            <a:lvl3pPr marL="0" indent="0">
              <a:lnSpc>
                <a:spcPct val="100000"/>
              </a:lnSpc>
              <a:spcBef>
                <a:spcPts val="900"/>
              </a:spcBef>
              <a:buClrTx/>
              <a:buSzTx/>
              <a:buNone/>
              <a:defRPr cap="all" sz="3800">
                <a:solidFill>
                  <a:srgbClr val="FFFFFF"/>
                </a:solidFill>
                <a:latin typeface="Arial Black"/>
                <a:ea typeface="Arial Black"/>
                <a:cs typeface="Arial Black"/>
                <a:sym typeface="Arial Black"/>
              </a:defRPr>
            </a:lvl3pPr>
            <a:lvl4pPr marL="0" indent="0">
              <a:lnSpc>
                <a:spcPct val="100000"/>
              </a:lnSpc>
              <a:spcBef>
                <a:spcPts val="900"/>
              </a:spcBef>
              <a:buClrTx/>
              <a:buSzTx/>
              <a:buNone/>
              <a:defRPr cap="all" sz="3800">
                <a:solidFill>
                  <a:srgbClr val="FFFFFF"/>
                </a:solidFill>
                <a:latin typeface="Arial Black"/>
                <a:ea typeface="Arial Black"/>
                <a:cs typeface="Arial Black"/>
                <a:sym typeface="Arial Black"/>
              </a:defRPr>
            </a:lvl4pPr>
            <a:lvl5pPr marL="0" indent="0">
              <a:lnSpc>
                <a:spcPct val="100000"/>
              </a:lnSpc>
              <a:spcBef>
                <a:spcPts val="900"/>
              </a:spcBef>
              <a:buClrTx/>
              <a:buSzTx/>
              <a:buNone/>
              <a:defRPr cap="all" sz="3800">
                <a:solidFill>
                  <a:srgbClr val="FFFFFF"/>
                </a:solidFill>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sp>
        <p:nvSpPr>
          <p:cNvPr id="201" name="Shape 221"/>
          <p:cNvSpPr/>
          <p:nvPr>
            <p:ph type="body" sz="quarter" idx="13"/>
          </p:nvPr>
        </p:nvSpPr>
        <p:spPr>
          <a:xfrm>
            <a:off x="872403" y="3394369"/>
            <a:ext cx="3688429" cy="647103"/>
          </a:xfrm>
          <a:prstGeom prst="rect">
            <a:avLst/>
          </a:prstGeom>
          <a:solidFill>
            <a:srgbClr val="2FC2D9"/>
          </a:solidFill>
        </p:spPr>
        <p:txBody>
          <a:bodyPr lIns="27432" tIns="27432" rIns="27432" bIns="27432"/>
          <a:lstStyle/>
          <a:p>
            <a:pPr/>
          </a:p>
        </p:txBody>
      </p:sp>
      <p:sp>
        <p:nvSpPr>
          <p:cNvPr id="202" name="Title Text"/>
          <p:cNvSpPr txBox="1"/>
          <p:nvPr>
            <p:ph type="title"/>
          </p:nvPr>
        </p:nvSpPr>
        <p:spPr>
          <a:xfrm>
            <a:off x="872404" y="2869950"/>
            <a:ext cx="5285757" cy="647104"/>
          </a:xfrm>
          <a:prstGeom prst="rect">
            <a:avLst/>
          </a:prstGeom>
          <a:solidFill>
            <a:srgbClr val="2FC2D9"/>
          </a:solidFill>
        </p:spPr>
        <p:txBody>
          <a:bodyPr lIns="27432" tIns="27432" rIns="27432" bIns="27432" anchor="t">
            <a:normAutofit fontScale="100000" lnSpcReduction="0"/>
          </a:bodyPr>
          <a:lstStyle>
            <a:lvl1pPr>
              <a:defRPr sz="3800">
                <a:solidFill>
                  <a:srgbClr val="FFFFFF"/>
                </a:solidFill>
              </a:defRPr>
            </a:lvl1pPr>
          </a:lstStyle>
          <a:p>
            <a:pPr/>
            <a:r>
              <a:t>Title Text</a:t>
            </a:r>
          </a:p>
        </p:txBody>
      </p:sp>
      <p:sp>
        <p:nvSpPr>
          <p:cNvPr id="203" name="Shape 223"/>
          <p:cNvSpPr/>
          <p:nvPr>
            <p:ph type="body" sz="quarter" idx="14"/>
          </p:nvPr>
        </p:nvSpPr>
        <p:spPr>
          <a:xfrm>
            <a:off x="866628" y="2457125"/>
            <a:ext cx="3731155" cy="284696"/>
          </a:xfrm>
          <a:prstGeom prst="rect">
            <a:avLst/>
          </a:prstGeom>
          <a:solidFill>
            <a:schemeClr val="accent2"/>
          </a:solidFill>
        </p:spPr>
        <p:txBody>
          <a:bodyPr/>
          <a:lstStyle/>
          <a:p>
            <a:pPr marL="332613" indent="-332613" defTabSz="332613">
              <a:lnSpc>
                <a:spcPts val="1700"/>
              </a:lnSpc>
              <a:spcBef>
                <a:spcPts val="1700"/>
              </a:spcBef>
              <a:defRPr sz="1455"/>
            </a:pPr>
          </a:p>
        </p:txBody>
      </p:sp>
      <p:sp>
        <p:nvSpPr>
          <p:cNvPr id="2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p Background">
    <p:spTree>
      <p:nvGrpSpPr>
        <p:cNvPr id="1" name=""/>
        <p:cNvGrpSpPr/>
        <p:nvPr/>
      </p:nvGrpSpPr>
      <p:grpSpPr>
        <a:xfrm>
          <a:off x="0" y="0"/>
          <a:ext cx="0" cy="0"/>
          <a:chOff x="0" y="0"/>
          <a:chExt cx="0" cy="0"/>
        </a:xfrm>
      </p:grpSpPr>
      <p:sp>
        <p:nvSpPr>
          <p:cNvPr id="211" name="Shape 231"/>
          <p:cNvSpPr/>
          <p:nvPr/>
        </p:nvSpPr>
        <p:spPr>
          <a:xfrm>
            <a:off x="0" y="0"/>
            <a:ext cx="9144000" cy="5143500"/>
          </a:xfrm>
          <a:prstGeom prst="rect">
            <a:avLst/>
          </a:prstGeom>
          <a:gradFill>
            <a:gsLst>
              <a:gs pos="0">
                <a:schemeClr val="accent3"/>
              </a:gs>
              <a:gs pos="100000">
                <a:srgbClr val="2FC2D9"/>
              </a:gs>
            </a:gsLst>
            <a:lin ang="17640000"/>
          </a:gradFill>
          <a:ln w="12700">
            <a:miter lim="400000"/>
          </a:ln>
        </p:spPr>
        <p:txBody>
          <a:bodyPr lIns="45718" tIns="45718" rIns="45718" bIns="45718" anchor="ctr"/>
          <a:lstStyle/>
          <a:p>
            <a:pPr algn="ctr" defTabSz="342900">
              <a:lnSpc>
                <a:spcPct val="85000"/>
              </a:lnSpc>
              <a:defRPr sz="1400">
                <a:solidFill>
                  <a:srgbClr val="FFFFFF"/>
                </a:solidFill>
              </a:defRPr>
            </a:pPr>
          </a:p>
        </p:txBody>
      </p:sp>
      <p:sp>
        <p:nvSpPr>
          <p:cNvPr id="212" name="Body Level One…"/>
          <p:cNvSpPr txBox="1"/>
          <p:nvPr>
            <p:ph type="body" sz="half" idx="1"/>
          </p:nvPr>
        </p:nvSpPr>
        <p:spPr>
          <a:xfrm>
            <a:off x="626532" y="2398060"/>
            <a:ext cx="7574496" cy="2191406"/>
          </a:xfrm>
          <a:prstGeom prst="rect">
            <a:avLst/>
          </a:prstGeom>
        </p:spPr>
        <p:txBody>
          <a:bodyPr/>
          <a:lstStyle>
            <a:lvl1pPr marL="0" indent="0">
              <a:lnSpc>
                <a:spcPct val="85000"/>
              </a:lnSpc>
              <a:spcBef>
                <a:spcPts val="0"/>
              </a:spcBef>
              <a:buClrTx/>
              <a:buSzTx/>
              <a:buNone/>
              <a:defRPr sz="3400">
                <a:solidFill>
                  <a:srgbClr val="FFFFFF"/>
                </a:solidFill>
                <a:latin typeface="Arial Black"/>
                <a:ea typeface="Arial Black"/>
                <a:cs typeface="Arial Black"/>
                <a:sym typeface="Arial Black"/>
              </a:defRPr>
            </a:lvl1pPr>
            <a:lvl2pPr marL="950120" indent="-607220">
              <a:lnSpc>
                <a:spcPct val="85000"/>
              </a:lnSpc>
              <a:spcBef>
                <a:spcPts val="0"/>
              </a:spcBef>
              <a:buClrTx/>
              <a:defRPr sz="3400">
                <a:solidFill>
                  <a:srgbClr val="FFFFFF"/>
                </a:solidFill>
                <a:latin typeface="Arial Black"/>
                <a:ea typeface="Arial Black"/>
                <a:cs typeface="Arial Black"/>
                <a:sym typeface="Arial Black"/>
              </a:defRPr>
            </a:lvl2pPr>
            <a:lvl3pPr marL="1171575" indent="-485775">
              <a:lnSpc>
                <a:spcPct val="85000"/>
              </a:lnSpc>
              <a:spcBef>
                <a:spcPts val="0"/>
              </a:spcBef>
              <a:buClrTx/>
              <a:defRPr sz="3400">
                <a:solidFill>
                  <a:srgbClr val="FFFFFF"/>
                </a:solidFill>
                <a:latin typeface="Arial Black"/>
                <a:ea typeface="Arial Black"/>
                <a:cs typeface="Arial Black"/>
                <a:sym typeface="Arial Black"/>
              </a:defRPr>
            </a:lvl3pPr>
            <a:lvl4pPr marL="1514475" indent="-485775">
              <a:lnSpc>
                <a:spcPct val="85000"/>
              </a:lnSpc>
              <a:spcBef>
                <a:spcPts val="0"/>
              </a:spcBef>
              <a:buClrTx/>
              <a:defRPr sz="3400">
                <a:solidFill>
                  <a:srgbClr val="FFFFFF"/>
                </a:solidFill>
                <a:latin typeface="Arial Black"/>
                <a:ea typeface="Arial Black"/>
                <a:cs typeface="Arial Black"/>
                <a:sym typeface="Arial Black"/>
              </a:defRPr>
            </a:lvl4pPr>
            <a:lvl5pPr marL="1857375" indent="-485775">
              <a:lnSpc>
                <a:spcPct val="85000"/>
              </a:lnSpc>
              <a:spcBef>
                <a:spcPts val="0"/>
              </a:spcBef>
              <a:buClrTx/>
              <a:defRPr sz="3400">
                <a:solidFill>
                  <a:srgbClr val="FFFFFF"/>
                </a:solidFill>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pic>
        <p:nvPicPr>
          <p:cNvPr id="213" name="image4.png" descr="image4.png"/>
          <p:cNvPicPr>
            <a:picLocks noChangeAspect="1"/>
          </p:cNvPicPr>
          <p:nvPr/>
        </p:nvPicPr>
        <p:blipFill>
          <a:blip r:embed="rId2">
            <a:alphaModFix amt="25000"/>
            <a:extLst/>
          </a:blip>
          <a:stretch>
            <a:fillRect/>
          </a:stretch>
        </p:blipFill>
        <p:spPr>
          <a:xfrm>
            <a:off x="-238104" y="-141033"/>
            <a:ext cx="9627735" cy="5588002"/>
          </a:xfrm>
          <a:prstGeom prst="rect">
            <a:avLst/>
          </a:prstGeom>
          <a:ln w="12700">
            <a:miter lim="400000"/>
          </a:ln>
        </p:spPr>
      </p:pic>
      <p:sp>
        <p:nvSpPr>
          <p:cNvPr id="2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meline">
    <p:spTree>
      <p:nvGrpSpPr>
        <p:cNvPr id="1" name=""/>
        <p:cNvGrpSpPr/>
        <p:nvPr/>
      </p:nvGrpSpPr>
      <p:grpSpPr>
        <a:xfrm>
          <a:off x="0" y="0"/>
          <a:ext cx="0" cy="0"/>
          <a:chOff x="0" y="0"/>
          <a:chExt cx="0" cy="0"/>
        </a:xfrm>
      </p:grpSpPr>
      <p:sp>
        <p:nvSpPr>
          <p:cNvPr id="221" name="Body Level One…"/>
          <p:cNvSpPr txBox="1"/>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graphicFrame>
        <p:nvGraphicFramePr>
          <p:cNvPr id="222" name="Table 242"/>
          <p:cNvGraphicFramePr/>
          <p:nvPr/>
        </p:nvGraphicFramePr>
        <p:xfrm>
          <a:off x="-3" y="701330"/>
          <a:ext cx="9144003" cy="414776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762000"/>
                <a:gridCol w="762000"/>
                <a:gridCol w="762000"/>
                <a:gridCol w="762000"/>
                <a:gridCol w="762000"/>
                <a:gridCol w="762000"/>
                <a:gridCol w="762000"/>
                <a:gridCol w="762000"/>
                <a:gridCol w="762000"/>
                <a:gridCol w="762000"/>
                <a:gridCol w="762000"/>
                <a:gridCol w="762000"/>
              </a:tblGrid>
              <a:tr h="272070">
                <a:tc>
                  <a:txBody>
                    <a:bodyPr/>
                    <a:lstStyle/>
                    <a:p>
                      <a:pPr algn="ctr">
                        <a:defRPr sz="1800">
                          <a:solidFill>
                            <a:srgbClr val="000000"/>
                          </a:solidFill>
                        </a:defRPr>
                      </a:pPr>
                      <a:r>
                        <a:rPr b="1" sz="900">
                          <a:solidFill>
                            <a:srgbClr val="FFFFFF"/>
                          </a:solidFill>
                          <a:latin typeface="Helvetica"/>
                          <a:ea typeface="Helvetica"/>
                          <a:cs typeface="Helvetica"/>
                          <a:sym typeface="Helvetica"/>
                        </a:rPr>
                        <a:t>M1</a:t>
                      </a:r>
                    </a:p>
                  </a:txBody>
                  <a:tcPr marL="34290" marR="34290" marT="34290" marB="34290" anchor="ctr" anchorCtr="0"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a:defRPr sz="1800">
                          <a:solidFill>
                            <a:srgbClr val="000000"/>
                          </a:solidFill>
                        </a:defRPr>
                      </a:pPr>
                      <a:r>
                        <a:rPr b="1" sz="900">
                          <a:solidFill>
                            <a:srgbClr val="FFFFFF"/>
                          </a:solidFill>
                          <a:latin typeface="Helvetica"/>
                          <a:ea typeface="Helvetica"/>
                          <a:cs typeface="Helvetica"/>
                          <a:sym typeface="Helvetica"/>
                        </a:rPr>
                        <a:t>M2</a:t>
                      </a:r>
                    </a:p>
                  </a:txBody>
                  <a:tcPr marL="34290" marR="34290" marT="34290" marB="34290" anchor="ctr" anchorCtr="0"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a:defRPr sz="1800">
                          <a:solidFill>
                            <a:srgbClr val="000000"/>
                          </a:solidFill>
                        </a:defRPr>
                      </a:pPr>
                      <a:r>
                        <a:rPr b="1" sz="900">
                          <a:solidFill>
                            <a:srgbClr val="FFFFFF"/>
                          </a:solidFill>
                          <a:latin typeface="Helvetica"/>
                          <a:ea typeface="Helvetica"/>
                          <a:cs typeface="Helvetica"/>
                          <a:sym typeface="Helvetica"/>
                        </a:rPr>
                        <a:t>M3</a:t>
                      </a:r>
                    </a:p>
                  </a:txBody>
                  <a:tcPr marL="34290" marR="34290" marT="34290" marB="34290" anchor="ctr" anchorCtr="0"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a:defRPr sz="1800">
                          <a:solidFill>
                            <a:srgbClr val="000000"/>
                          </a:solidFill>
                        </a:defRPr>
                      </a:pPr>
                      <a:r>
                        <a:rPr b="1" sz="900">
                          <a:solidFill>
                            <a:srgbClr val="FFFFFF"/>
                          </a:solidFill>
                          <a:latin typeface="Helvetica"/>
                          <a:ea typeface="Helvetica"/>
                          <a:cs typeface="Helvetica"/>
                          <a:sym typeface="Helvetica"/>
                        </a:rPr>
                        <a:t>M4</a:t>
                      </a:r>
                    </a:p>
                  </a:txBody>
                  <a:tcPr marL="34290" marR="34290" marT="34290" marB="34290" anchor="ctr" anchorCtr="0"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b="1" sz="900">
                          <a:solidFill>
                            <a:srgbClr val="FFFFFF"/>
                          </a:solidFill>
                          <a:latin typeface="Helvetica"/>
                          <a:ea typeface="Helvetica"/>
                          <a:cs typeface="Helvetica"/>
                          <a:sym typeface="Helvetica"/>
                        </a:rPr>
                        <a:t>M5</a:t>
                      </a:r>
                    </a:p>
                  </a:txBody>
                  <a:tcPr marL="34290" marR="34290" marT="34290" marB="34290" anchor="ctr" anchorCtr="0"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b="1" sz="900">
                          <a:solidFill>
                            <a:srgbClr val="FFFFFF"/>
                          </a:solidFill>
                          <a:latin typeface="Helvetica"/>
                          <a:ea typeface="Helvetica"/>
                          <a:cs typeface="Helvetica"/>
                          <a:sym typeface="Helvetica"/>
                        </a:rPr>
                        <a:t>M6</a:t>
                      </a:r>
                    </a:p>
                  </a:txBody>
                  <a:tcPr marL="34290" marR="34290" marT="34290" marB="34290" anchor="ctr" anchorCtr="0"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b="1" sz="900">
                          <a:solidFill>
                            <a:srgbClr val="FFFFFF"/>
                          </a:solidFill>
                          <a:latin typeface="Helvetica"/>
                          <a:ea typeface="Helvetica"/>
                          <a:cs typeface="Helvetica"/>
                          <a:sym typeface="Helvetica"/>
                        </a:rPr>
                        <a:t>M7</a:t>
                      </a:r>
                    </a:p>
                  </a:txBody>
                  <a:tcPr marL="34290" marR="34290" marT="34290" marB="34290" anchor="ctr" anchorCtr="0"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b="1" sz="900">
                          <a:solidFill>
                            <a:srgbClr val="FFFFFF"/>
                          </a:solidFill>
                          <a:latin typeface="Helvetica"/>
                          <a:ea typeface="Helvetica"/>
                          <a:cs typeface="Helvetica"/>
                          <a:sym typeface="Helvetica"/>
                        </a:rPr>
                        <a:t>M8</a:t>
                      </a:r>
                    </a:p>
                  </a:txBody>
                  <a:tcPr marL="34290" marR="34290" marT="34290" marB="34290" anchor="ctr" anchorCtr="0"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b="1" sz="900">
                          <a:solidFill>
                            <a:srgbClr val="FFFFFF"/>
                          </a:solidFill>
                          <a:latin typeface="Helvetica"/>
                          <a:ea typeface="Helvetica"/>
                          <a:cs typeface="Helvetica"/>
                          <a:sym typeface="Helvetica"/>
                        </a:rPr>
                        <a:t>M9</a:t>
                      </a:r>
                    </a:p>
                  </a:txBody>
                  <a:tcPr marL="34290" marR="34290" marT="34290" marB="34290" anchor="ctr" anchorCtr="0"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b="1" sz="900">
                          <a:solidFill>
                            <a:srgbClr val="FFFFFF"/>
                          </a:solidFill>
                          <a:latin typeface="Helvetica"/>
                          <a:ea typeface="Helvetica"/>
                          <a:cs typeface="Helvetica"/>
                          <a:sym typeface="Helvetica"/>
                        </a:rPr>
                        <a:t>M10</a:t>
                      </a:r>
                    </a:p>
                  </a:txBody>
                  <a:tcPr marL="34290" marR="34290" marT="34290" marB="34290" anchor="ctr" anchorCtr="0"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b="1" sz="900">
                          <a:solidFill>
                            <a:srgbClr val="FFFFFF"/>
                          </a:solidFill>
                          <a:latin typeface="Helvetica"/>
                          <a:ea typeface="Helvetica"/>
                          <a:cs typeface="Helvetica"/>
                          <a:sym typeface="Helvetica"/>
                        </a:rPr>
                        <a:t>M11</a:t>
                      </a:r>
                    </a:p>
                  </a:txBody>
                  <a:tcPr marL="34290" marR="34290" marT="34290" marB="34290" anchor="ctr" anchorCtr="0"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c>
                  <a:txBody>
                    <a:bodyPr/>
                    <a:lstStyle/>
                    <a:p>
                      <a:pPr algn="ctr" defTabSz="457200">
                        <a:defRPr sz="1800">
                          <a:solidFill>
                            <a:srgbClr val="000000"/>
                          </a:solidFill>
                        </a:defRPr>
                      </a:pPr>
                      <a:r>
                        <a:rPr b="1" sz="900">
                          <a:solidFill>
                            <a:srgbClr val="FFFFFF"/>
                          </a:solidFill>
                          <a:latin typeface="Helvetica"/>
                          <a:ea typeface="Helvetica"/>
                          <a:cs typeface="Helvetica"/>
                          <a:sym typeface="Helvetica"/>
                        </a:rPr>
                        <a:t>M12</a:t>
                      </a:r>
                    </a:p>
                  </a:txBody>
                  <a:tcPr marL="34290" marR="34290" marT="34290" marB="34290" anchor="ctr" anchorCtr="0" horzOverflow="overflow">
                    <a:lnL w="3175">
                      <a:solidFill>
                        <a:srgbClr val="FFFFFF"/>
                      </a:solidFill>
                    </a:lnL>
                    <a:lnR w="3175">
                      <a:solidFill>
                        <a:srgbClr val="FFFFFF"/>
                      </a:solidFill>
                    </a:lnR>
                    <a:lnT w="3175">
                      <a:solidFill>
                        <a:srgbClr val="FFFFFF"/>
                      </a:solidFill>
                    </a:lnT>
                    <a:lnB w="3175">
                      <a:solidFill>
                        <a:srgbClr val="FFFFFF"/>
                      </a:solidFill>
                    </a:lnB>
                    <a:solidFill>
                      <a:srgbClr val="464547"/>
                    </a:solidFill>
                  </a:tcPr>
                </a:tc>
              </a:tr>
              <a:tr h="3875692">
                <a:tc>
                  <a:txBody>
                    <a:bodyPr/>
                    <a:lstStyle/>
                    <a:p>
                      <a:pPr algn="l">
                        <a:defRPr sz="1400">
                          <a:latin typeface="Helvetica"/>
                          <a:ea typeface="Helvetica"/>
                          <a:cs typeface="Helvetica"/>
                          <a:sym typeface="Helvetica"/>
                        </a:defRPr>
                      </a:pPr>
                    </a:p>
                  </a:txBody>
                  <a:tcPr marL="34290" marR="34290" marT="34290" marB="34290" anchor="t" anchorCtr="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70000"/>
                      </a:schemeClr>
                    </a:solidFill>
                  </a:tcPr>
                </a:tc>
                <a:tc>
                  <a:txBody>
                    <a:bodyPr/>
                    <a:lstStyle/>
                    <a:p>
                      <a:pPr algn="l">
                        <a:defRPr sz="1400">
                          <a:latin typeface="Helvetica"/>
                          <a:ea typeface="Helvetica"/>
                          <a:cs typeface="Helvetica"/>
                          <a:sym typeface="Helvetica"/>
                        </a:defRPr>
                      </a:pPr>
                    </a:p>
                  </a:txBody>
                  <a:tcPr marL="34290" marR="34290" marT="34290" marB="34290" anchor="t" anchorCtr="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20000"/>
                      </a:schemeClr>
                    </a:solidFill>
                  </a:tcPr>
                </a:tc>
                <a:tc>
                  <a:txBody>
                    <a:bodyPr/>
                    <a:lstStyle/>
                    <a:p>
                      <a:pPr algn="l">
                        <a:defRPr sz="1400">
                          <a:latin typeface="Helvetica"/>
                          <a:ea typeface="Helvetica"/>
                          <a:cs typeface="Helvetica"/>
                          <a:sym typeface="Helvetica"/>
                        </a:defRPr>
                      </a:pPr>
                    </a:p>
                  </a:txBody>
                  <a:tcPr marL="34290" marR="34290" marT="34290" marB="34290" anchor="t" anchorCtr="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70000"/>
                      </a:schemeClr>
                    </a:solidFill>
                  </a:tcPr>
                </a:tc>
                <a:tc>
                  <a:txBody>
                    <a:bodyPr/>
                    <a:lstStyle/>
                    <a:p>
                      <a:pPr algn="l">
                        <a:defRPr sz="1400">
                          <a:latin typeface="Helvetica"/>
                          <a:ea typeface="Helvetica"/>
                          <a:cs typeface="Helvetica"/>
                          <a:sym typeface="Helvetica"/>
                        </a:defRPr>
                      </a:pPr>
                    </a:p>
                  </a:txBody>
                  <a:tcPr marL="34290" marR="34290" marT="34290" marB="34290" anchor="t" anchorCtr="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20000"/>
                      </a:schemeClr>
                    </a:solidFill>
                  </a:tcPr>
                </a:tc>
                <a:tc>
                  <a:txBody>
                    <a:bodyPr/>
                    <a:lstStyle/>
                    <a:p>
                      <a:pPr algn="l">
                        <a:defRPr sz="1400">
                          <a:latin typeface="Helvetica"/>
                          <a:ea typeface="Helvetica"/>
                          <a:cs typeface="Helvetica"/>
                          <a:sym typeface="Helvetica"/>
                        </a:defRPr>
                      </a:pPr>
                    </a:p>
                  </a:txBody>
                  <a:tcPr marL="34290" marR="34290" marT="34290" marB="34290" anchor="t" anchorCtr="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70000"/>
                      </a:schemeClr>
                    </a:solidFill>
                  </a:tcPr>
                </a:tc>
                <a:tc>
                  <a:txBody>
                    <a:bodyPr/>
                    <a:lstStyle/>
                    <a:p>
                      <a:pPr algn="l">
                        <a:defRPr sz="1400">
                          <a:latin typeface="Helvetica"/>
                          <a:ea typeface="Helvetica"/>
                          <a:cs typeface="Helvetica"/>
                          <a:sym typeface="Helvetica"/>
                        </a:defRPr>
                      </a:pPr>
                    </a:p>
                  </a:txBody>
                  <a:tcPr marL="34290" marR="34290" marT="34290" marB="34290" anchor="t" anchorCtr="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20000"/>
                      </a:schemeClr>
                    </a:solidFill>
                  </a:tcPr>
                </a:tc>
                <a:tc>
                  <a:txBody>
                    <a:bodyPr/>
                    <a:lstStyle/>
                    <a:p>
                      <a:pPr algn="l">
                        <a:defRPr sz="1400">
                          <a:latin typeface="Helvetica"/>
                          <a:ea typeface="Helvetica"/>
                          <a:cs typeface="Helvetica"/>
                          <a:sym typeface="Helvetica"/>
                        </a:defRPr>
                      </a:pPr>
                    </a:p>
                  </a:txBody>
                  <a:tcPr marL="34290" marR="34290" marT="34290" marB="34290" anchor="t" anchorCtr="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70000"/>
                      </a:schemeClr>
                    </a:solidFill>
                  </a:tcPr>
                </a:tc>
                <a:tc>
                  <a:txBody>
                    <a:bodyPr/>
                    <a:lstStyle/>
                    <a:p>
                      <a:pPr algn="l">
                        <a:defRPr sz="1400">
                          <a:latin typeface="Helvetica"/>
                          <a:ea typeface="Helvetica"/>
                          <a:cs typeface="Helvetica"/>
                          <a:sym typeface="Helvetica"/>
                        </a:defRPr>
                      </a:pPr>
                    </a:p>
                  </a:txBody>
                  <a:tcPr marL="34290" marR="34290" marT="34290" marB="34290" anchor="t" anchorCtr="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20000"/>
                      </a:schemeClr>
                    </a:solidFill>
                  </a:tcPr>
                </a:tc>
                <a:tc>
                  <a:txBody>
                    <a:bodyPr/>
                    <a:lstStyle/>
                    <a:p>
                      <a:pPr algn="l">
                        <a:defRPr sz="1400">
                          <a:latin typeface="Helvetica"/>
                          <a:ea typeface="Helvetica"/>
                          <a:cs typeface="Helvetica"/>
                          <a:sym typeface="Helvetica"/>
                        </a:defRPr>
                      </a:pPr>
                    </a:p>
                  </a:txBody>
                  <a:tcPr marL="34290" marR="34290" marT="34290" marB="34290" anchor="t" anchorCtr="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70000"/>
                      </a:schemeClr>
                    </a:solidFill>
                  </a:tcPr>
                </a:tc>
                <a:tc>
                  <a:txBody>
                    <a:bodyPr/>
                    <a:lstStyle/>
                    <a:p>
                      <a:pPr algn="l">
                        <a:defRPr sz="1400">
                          <a:latin typeface="Helvetica"/>
                          <a:ea typeface="Helvetica"/>
                          <a:cs typeface="Helvetica"/>
                          <a:sym typeface="Helvetica"/>
                        </a:defRPr>
                      </a:pPr>
                    </a:p>
                  </a:txBody>
                  <a:tcPr marL="34290" marR="34290" marT="34290" marB="34290" anchor="t" anchorCtr="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20000"/>
                      </a:schemeClr>
                    </a:solidFill>
                  </a:tcPr>
                </a:tc>
                <a:tc>
                  <a:txBody>
                    <a:bodyPr/>
                    <a:lstStyle/>
                    <a:p>
                      <a:pPr algn="l">
                        <a:defRPr sz="1400">
                          <a:latin typeface="Helvetica"/>
                          <a:ea typeface="Helvetica"/>
                          <a:cs typeface="Helvetica"/>
                          <a:sym typeface="Helvetica"/>
                        </a:defRPr>
                      </a:pPr>
                    </a:p>
                  </a:txBody>
                  <a:tcPr marL="34290" marR="34290" marT="34290" marB="34290" anchor="t" anchorCtr="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70000"/>
                      </a:schemeClr>
                    </a:solidFill>
                  </a:tcPr>
                </a:tc>
                <a:tc>
                  <a:txBody>
                    <a:bodyPr/>
                    <a:lstStyle/>
                    <a:p>
                      <a:pPr algn="l">
                        <a:defRPr sz="1400">
                          <a:latin typeface="Helvetica"/>
                          <a:ea typeface="Helvetica"/>
                          <a:cs typeface="Helvetica"/>
                          <a:sym typeface="Helvetica"/>
                        </a:defRPr>
                      </a:pPr>
                    </a:p>
                  </a:txBody>
                  <a:tcPr marL="34290" marR="34290" marT="34290" marB="34290" anchor="t" anchorCtr="0" horzOverflow="overflow">
                    <a:lnL w="3175">
                      <a:solidFill>
                        <a:srgbClr val="FFFFFF"/>
                      </a:solidFill>
                    </a:lnL>
                    <a:lnR w="3175">
                      <a:solidFill>
                        <a:srgbClr val="FFFFFF"/>
                      </a:solidFill>
                    </a:lnR>
                    <a:lnT w="3175">
                      <a:solidFill>
                        <a:srgbClr val="FFFFFF"/>
                      </a:solidFill>
                    </a:lnT>
                    <a:lnB w="3175">
                      <a:solidFill>
                        <a:srgbClr val="FFFFFF"/>
                      </a:solidFill>
                    </a:lnB>
                    <a:solidFill>
                      <a:schemeClr val="accent1">
                        <a:alpha val="20000"/>
                      </a:schemeClr>
                    </a:solidFill>
                  </a:tcPr>
                </a:tc>
              </a:tr>
            </a:tbl>
          </a:graphicData>
        </a:graphic>
      </p:graphicFrame>
      <p:sp>
        <p:nvSpPr>
          <p:cNvPr id="2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2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Light)">
    <p:spTree>
      <p:nvGrpSpPr>
        <p:cNvPr id="1" name=""/>
        <p:cNvGrpSpPr/>
        <p:nvPr/>
      </p:nvGrpSpPr>
      <p:grpSpPr>
        <a:xfrm>
          <a:off x="0" y="0"/>
          <a:ext cx="0" cy="0"/>
          <a:chOff x="0" y="0"/>
          <a:chExt cx="0" cy="0"/>
        </a:xfrm>
      </p:grpSpPr>
      <p:sp>
        <p:nvSpPr>
          <p:cNvPr id="237" name="Body Level One…"/>
          <p:cNvSpPr txBox="1"/>
          <p:nvPr>
            <p:ph type="body" sz="quarter" idx="1"/>
          </p:nvPr>
        </p:nvSpPr>
        <p:spPr>
          <a:xfrm>
            <a:off x="365758" y="0"/>
            <a:ext cx="8762893" cy="205742"/>
          </a:xfrm>
          <a:prstGeom prst="rect">
            <a:avLst/>
          </a:prstGeom>
        </p:spPr>
        <p:txBody>
          <a:bodyPr lIns="45718" tIns="45718" rIns="45718" bIns="45718" anchor="ctr"/>
          <a:lstStyle>
            <a:lvl1pPr marL="0" indent="0">
              <a:lnSpc>
                <a:spcPct val="100000"/>
              </a:lnSpc>
              <a:spcBef>
                <a:spcPts val="100"/>
              </a:spcBef>
              <a:buClrTx/>
              <a:buSzTx/>
              <a:buNone/>
              <a:defRPr cap="all" sz="700">
                <a:solidFill>
                  <a:srgbClr val="A3A1A4"/>
                </a:solidFill>
              </a:defRPr>
            </a:lvl1pPr>
            <a:lvl2pPr marL="450056" indent="-107156">
              <a:lnSpc>
                <a:spcPct val="100000"/>
              </a:lnSpc>
              <a:spcBef>
                <a:spcPts val="100"/>
              </a:spcBef>
              <a:buClrTx/>
              <a:defRPr cap="all" sz="700">
                <a:solidFill>
                  <a:srgbClr val="A3A1A4"/>
                </a:solidFill>
              </a:defRPr>
            </a:lvl2pPr>
            <a:lvl3pPr marL="785812" indent="-100012">
              <a:lnSpc>
                <a:spcPct val="100000"/>
              </a:lnSpc>
              <a:spcBef>
                <a:spcPts val="100"/>
              </a:spcBef>
              <a:buClrTx/>
              <a:defRPr cap="all" sz="700">
                <a:solidFill>
                  <a:srgbClr val="A3A1A4"/>
                </a:solidFill>
              </a:defRPr>
            </a:lvl3pPr>
            <a:lvl4pPr marL="1148713" indent="-120013">
              <a:lnSpc>
                <a:spcPct val="100000"/>
              </a:lnSpc>
              <a:spcBef>
                <a:spcPts val="100"/>
              </a:spcBef>
              <a:buClrTx/>
              <a:defRPr cap="all" sz="700">
                <a:solidFill>
                  <a:srgbClr val="A3A1A4"/>
                </a:solidFill>
              </a:defRPr>
            </a:lvl4pPr>
            <a:lvl5pPr marL="1521617" indent="-150017">
              <a:lnSpc>
                <a:spcPct val="100000"/>
              </a:lnSpc>
              <a:spcBef>
                <a:spcPts val="100"/>
              </a:spcBef>
              <a:buClrTx/>
              <a:defRPr cap="all" sz="700">
                <a:solidFill>
                  <a:srgbClr val="A3A1A4"/>
                </a:solidFill>
              </a:defRPr>
            </a:lvl5pPr>
          </a:lstStyle>
          <a:p>
            <a:pPr/>
            <a:r>
              <a:t>Body Level One</a:t>
            </a:r>
          </a:p>
          <a:p>
            <a:pPr lvl="1"/>
            <a:r>
              <a:t>Body Level Two</a:t>
            </a:r>
          </a:p>
          <a:p>
            <a:pPr lvl="2"/>
            <a:r>
              <a:t>Body Level Three</a:t>
            </a:r>
          </a:p>
          <a:p>
            <a:pPr lvl="3"/>
            <a:r>
              <a:t>Body Level Four</a:t>
            </a:r>
          </a:p>
          <a:p>
            <a:pPr lvl="4"/>
            <a:r>
              <a:t>Body Level Five</a:t>
            </a:r>
          </a:p>
        </p:txBody>
      </p:sp>
      <p:sp>
        <p:nvSpPr>
          <p:cNvPr id="238" name="Title Text"/>
          <p:cNvSpPr txBox="1"/>
          <p:nvPr>
            <p:ph type="title"/>
          </p:nvPr>
        </p:nvSpPr>
        <p:spPr>
          <a:xfrm>
            <a:off x="457200" y="205978"/>
            <a:ext cx="8686800" cy="453974"/>
          </a:xfrm>
          <a:prstGeom prst="rect">
            <a:avLst/>
          </a:prstGeom>
        </p:spPr>
        <p:txBody>
          <a:bodyPr anchor="t">
            <a:normAutofit fontScale="100000" lnSpcReduction="0"/>
          </a:bodyPr>
          <a:lstStyle/>
          <a:p>
            <a:pPr/>
            <a:r>
              <a:t>Title Text</a:t>
            </a:r>
          </a:p>
        </p:txBody>
      </p:sp>
      <p:sp>
        <p:nvSpPr>
          <p:cNvPr id="2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 List with Graphic">
    <p:spTree>
      <p:nvGrpSpPr>
        <p:cNvPr id="1" name=""/>
        <p:cNvGrpSpPr/>
        <p:nvPr/>
      </p:nvGrpSpPr>
      <p:grpSpPr>
        <a:xfrm>
          <a:off x="0" y="0"/>
          <a:ext cx="0" cy="0"/>
          <a:chOff x="0" y="0"/>
          <a:chExt cx="0" cy="0"/>
        </a:xfrm>
      </p:grpSpPr>
      <p:sp>
        <p:nvSpPr>
          <p:cNvPr id="246" name="Shape 266"/>
          <p:cNvSpPr/>
          <p:nvPr>
            <p:ph type="pic" sz="half" idx="13"/>
          </p:nvPr>
        </p:nvSpPr>
        <p:spPr>
          <a:xfrm>
            <a:off x="5029200" y="683203"/>
            <a:ext cx="4114800" cy="4183382"/>
          </a:xfrm>
          <a:prstGeom prst="rect">
            <a:avLst/>
          </a:prstGeom>
        </p:spPr>
        <p:txBody>
          <a:bodyPr lIns="91439" tIns="45719" rIns="91439" bIns="45719">
            <a:noAutofit/>
          </a:bodyPr>
          <a:lstStyle/>
          <a:p>
            <a:pPr/>
          </a:p>
        </p:txBody>
      </p:sp>
      <p:sp>
        <p:nvSpPr>
          <p:cNvPr id="247" name="Body Level One…"/>
          <p:cNvSpPr txBox="1"/>
          <p:nvPr>
            <p:ph type="body" sz="half" idx="1"/>
          </p:nvPr>
        </p:nvSpPr>
        <p:spPr>
          <a:xfrm>
            <a:off x="360363" y="1079896"/>
            <a:ext cx="4343402" cy="3429002"/>
          </a:xfrm>
          <a:prstGeom prst="rect">
            <a:avLst/>
          </a:prstGeom>
        </p:spPr>
        <p:txBody>
          <a:bodyPr lIns="45718" tIns="45718" rIns="45718" bIns="45718"/>
          <a:lstStyle>
            <a:lvl1pPr marL="130302" indent="-130302">
              <a:lnSpc>
                <a:spcPct val="120000"/>
              </a:lnSpc>
              <a:spcBef>
                <a:spcPts val="700"/>
              </a:spcBef>
              <a:buSzPct val="100000"/>
              <a:buFont typeface="Arial"/>
              <a:buChar char="•"/>
              <a:defRPr sz="1200"/>
            </a:lvl1pPr>
            <a:lvl2pPr marL="557212" indent="-214313">
              <a:lnSpc>
                <a:spcPct val="120000"/>
              </a:lnSpc>
              <a:spcBef>
                <a:spcPts val="700"/>
              </a:spcBef>
              <a:buFont typeface="Arial"/>
              <a:defRPr sz="1200"/>
            </a:lvl2pPr>
            <a:lvl3pPr marL="857250" indent="-171450">
              <a:lnSpc>
                <a:spcPct val="120000"/>
              </a:lnSpc>
              <a:spcBef>
                <a:spcPts val="700"/>
              </a:spcBef>
              <a:buFont typeface="Arial"/>
              <a:defRPr sz="1200"/>
            </a:lvl3pPr>
            <a:lvl4pPr marL="1200150" indent="-171450">
              <a:lnSpc>
                <a:spcPct val="120000"/>
              </a:lnSpc>
              <a:spcBef>
                <a:spcPts val="700"/>
              </a:spcBef>
              <a:buFont typeface="Arial"/>
              <a:defRPr sz="1200"/>
            </a:lvl4pPr>
            <a:lvl5pPr marL="1543050" indent="-171450">
              <a:lnSpc>
                <a:spcPct val="120000"/>
              </a:lnSpc>
              <a:spcBef>
                <a:spcPts val="700"/>
              </a:spcBef>
              <a:buFont typeface="Arial"/>
              <a:defRPr sz="1200"/>
            </a:lvl5pPr>
          </a:lstStyle>
          <a:p>
            <a:pPr/>
            <a:r>
              <a:t>Body Level One</a:t>
            </a:r>
          </a:p>
          <a:p>
            <a:pPr lvl="1"/>
            <a:r>
              <a:t>Body Level Two</a:t>
            </a:r>
          </a:p>
          <a:p>
            <a:pPr lvl="2"/>
            <a:r>
              <a:t>Body Level Three</a:t>
            </a:r>
          </a:p>
          <a:p>
            <a:pPr lvl="3"/>
            <a:r>
              <a:t>Body Level Four</a:t>
            </a:r>
          </a:p>
          <a:p>
            <a:pPr lvl="4"/>
            <a:r>
              <a:t>Body Level Five</a:t>
            </a:r>
          </a:p>
        </p:txBody>
      </p:sp>
      <p:sp>
        <p:nvSpPr>
          <p:cNvPr id="248" name="Shape 268"/>
          <p:cNvSpPr/>
          <p:nvPr>
            <p:ph type="body" sz="quarter" idx="14"/>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lIns="45718" tIns="45718" rIns="45718" bIns="45718" anchor="ctr"/>
          <a:lstStyle/>
          <a:p>
            <a:pPr/>
          </a:p>
        </p:txBody>
      </p:sp>
      <p:sp>
        <p:nvSpPr>
          <p:cNvPr id="2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Content">
    <p:spTree>
      <p:nvGrpSpPr>
        <p:cNvPr id="1" name=""/>
        <p:cNvGrpSpPr/>
        <p:nvPr/>
      </p:nvGrpSpPr>
      <p:grpSpPr>
        <a:xfrm>
          <a:off x="0" y="0"/>
          <a:ext cx="0" cy="0"/>
          <a:chOff x="0" y="0"/>
          <a:chExt cx="0" cy="0"/>
        </a:xfrm>
      </p:grpSpPr>
      <p:sp>
        <p:nvSpPr>
          <p:cNvPr id="23" name="Body Level One…"/>
          <p:cNvSpPr txBox="1"/>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 Title">
    <p:spTree>
      <p:nvGrpSpPr>
        <p:cNvPr id="1" name=""/>
        <p:cNvGrpSpPr/>
        <p:nvPr/>
      </p:nvGrpSpPr>
      <p:grpSpPr>
        <a:xfrm>
          <a:off x="0" y="0"/>
          <a:ext cx="0" cy="0"/>
          <a:chOff x="0" y="0"/>
          <a:chExt cx="0" cy="0"/>
        </a:xfrm>
      </p:grpSpPr>
      <p:sp>
        <p:nvSpPr>
          <p:cNvPr id="256" name="Shape 276"/>
          <p:cNvSpPr/>
          <p:nvPr>
            <p:ph type="pic" idx="13"/>
          </p:nvPr>
        </p:nvSpPr>
        <p:spPr>
          <a:xfrm>
            <a:off x="0" y="0"/>
            <a:ext cx="9144000" cy="5143500"/>
          </a:xfrm>
          <a:prstGeom prst="rect">
            <a:avLst/>
          </a:prstGeom>
        </p:spPr>
        <p:txBody>
          <a:bodyPr lIns="91439" tIns="45719" rIns="91439" bIns="45719">
            <a:noAutofit/>
          </a:bodyPr>
          <a:lstStyle/>
          <a:p>
            <a:pPr/>
          </a:p>
        </p:txBody>
      </p:sp>
      <p:sp>
        <p:nvSpPr>
          <p:cNvPr id="257" name="Body Level One…"/>
          <p:cNvSpPr txBox="1"/>
          <p:nvPr>
            <p:ph type="body" sz="quarter" idx="1"/>
          </p:nvPr>
        </p:nvSpPr>
        <p:spPr>
          <a:xfrm>
            <a:off x="631825" y="1556682"/>
            <a:ext cx="6910390" cy="595038"/>
          </a:xfrm>
          <a:prstGeom prst="rect">
            <a:avLst/>
          </a:prstGeom>
        </p:spPr>
        <p:txBody>
          <a:bodyPr/>
          <a:lstStyle>
            <a:lvl1pPr marL="0" indent="0">
              <a:lnSpc>
                <a:spcPct val="80000"/>
              </a:lnSpc>
              <a:spcBef>
                <a:spcPts val="0"/>
              </a:spcBef>
              <a:buClrTx/>
              <a:buSzTx/>
              <a:buNone/>
              <a:defRPr spc="-150" sz="4100">
                <a:solidFill>
                  <a:srgbClr val="FFFFFF"/>
                </a:solidFill>
                <a:latin typeface="Arial Black"/>
                <a:ea typeface="Arial Black"/>
                <a:cs typeface="Arial Black"/>
                <a:sym typeface="Arial Black"/>
              </a:defRPr>
            </a:lvl1pPr>
            <a:lvl2pPr marL="538162" indent="-195262">
              <a:lnSpc>
                <a:spcPct val="80000"/>
              </a:lnSpc>
              <a:spcBef>
                <a:spcPts val="0"/>
              </a:spcBef>
              <a:buClrTx/>
              <a:defRPr spc="-150" sz="4100">
                <a:solidFill>
                  <a:srgbClr val="FFFFFF"/>
                </a:solidFill>
                <a:latin typeface="Arial Black"/>
                <a:ea typeface="Arial Black"/>
                <a:cs typeface="Arial Black"/>
                <a:sym typeface="Arial Black"/>
              </a:defRPr>
            </a:lvl2pPr>
            <a:lvl3pPr marL="842010" indent="-156208">
              <a:lnSpc>
                <a:spcPct val="80000"/>
              </a:lnSpc>
              <a:spcBef>
                <a:spcPts val="0"/>
              </a:spcBef>
              <a:buClrTx/>
              <a:defRPr spc="-150" sz="4100">
                <a:solidFill>
                  <a:srgbClr val="FFFFFF"/>
                </a:solidFill>
                <a:latin typeface="Arial Black"/>
                <a:ea typeface="Arial Black"/>
                <a:cs typeface="Arial Black"/>
                <a:sym typeface="Arial Black"/>
              </a:defRPr>
            </a:lvl3pPr>
            <a:lvl4pPr marL="1184910" indent="-156210">
              <a:lnSpc>
                <a:spcPct val="80000"/>
              </a:lnSpc>
              <a:spcBef>
                <a:spcPts val="0"/>
              </a:spcBef>
              <a:buClrTx/>
              <a:defRPr spc="-150" sz="4100">
                <a:solidFill>
                  <a:srgbClr val="FFFFFF"/>
                </a:solidFill>
                <a:latin typeface="Arial Black"/>
                <a:ea typeface="Arial Black"/>
                <a:cs typeface="Arial Black"/>
                <a:sym typeface="Arial Black"/>
              </a:defRPr>
            </a:lvl4pPr>
            <a:lvl5pPr marL="1527810" indent="-156210">
              <a:lnSpc>
                <a:spcPct val="80000"/>
              </a:lnSpc>
              <a:spcBef>
                <a:spcPts val="0"/>
              </a:spcBef>
              <a:buClrTx/>
              <a:defRPr spc="-150" sz="4100">
                <a:solidFill>
                  <a:srgbClr val="FFFFFF"/>
                </a:solidFill>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sp>
        <p:nvSpPr>
          <p:cNvPr id="258" name="Shape 278"/>
          <p:cNvSpPr/>
          <p:nvPr>
            <p:ph type="body" sz="quarter" idx="14"/>
          </p:nvPr>
        </p:nvSpPr>
        <p:spPr>
          <a:xfrm>
            <a:off x="660397" y="3340101"/>
            <a:ext cx="6488119" cy="284696"/>
          </a:xfrm>
          <a:prstGeom prst="rect">
            <a:avLst/>
          </a:prstGeom>
        </p:spPr>
        <p:txBody>
          <a:bodyPr/>
          <a:lstStyle/>
          <a:p>
            <a:pPr marL="332613" indent="-332613" defTabSz="332613">
              <a:lnSpc>
                <a:spcPts val="1700"/>
              </a:lnSpc>
              <a:spcBef>
                <a:spcPts val="1700"/>
              </a:spcBef>
              <a:defRPr sz="1455"/>
            </a:pPr>
          </a:p>
        </p:txBody>
      </p:sp>
      <p:sp>
        <p:nvSpPr>
          <p:cNvPr id="259" name="Shape 279"/>
          <p:cNvSpPr/>
          <p:nvPr>
            <p:ph type="body" sz="quarter" idx="15"/>
          </p:nvPr>
        </p:nvSpPr>
        <p:spPr>
          <a:xfrm>
            <a:off x="660396" y="4094614"/>
            <a:ext cx="3649667" cy="279800"/>
          </a:xfrm>
          <a:prstGeom prst="rect">
            <a:avLst/>
          </a:prstGeom>
        </p:spPr>
        <p:txBody>
          <a:bodyPr/>
          <a:lstStyle/>
          <a:p>
            <a:pPr marL="332613" indent="-332613" defTabSz="332613">
              <a:lnSpc>
                <a:spcPts val="1700"/>
              </a:lnSpc>
              <a:spcBef>
                <a:spcPts val="1700"/>
              </a:spcBef>
              <a:defRPr sz="1455"/>
            </a:pPr>
          </a:p>
        </p:txBody>
      </p:sp>
      <p:sp>
        <p:nvSpPr>
          <p:cNvPr id="260" name="Shape 280"/>
          <p:cNvSpPr/>
          <p:nvPr>
            <p:ph type="pic" sz="quarter" idx="16"/>
          </p:nvPr>
        </p:nvSpPr>
        <p:spPr>
          <a:xfrm>
            <a:off x="627879" y="504826"/>
            <a:ext cx="1243503" cy="458240"/>
          </a:xfrm>
          <a:prstGeom prst="rect">
            <a:avLst/>
          </a:prstGeom>
        </p:spPr>
        <p:txBody>
          <a:bodyPr lIns="91439" tIns="45719" rIns="91439" bIns="45719">
            <a:noAutofit/>
          </a:bodyPr>
          <a:lstStyle/>
          <a:p>
            <a:pPr/>
          </a:p>
        </p:txBody>
      </p:sp>
      <p:sp>
        <p:nvSpPr>
          <p:cNvPr id="2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Content 0">
    <p:spTree>
      <p:nvGrpSpPr>
        <p:cNvPr id="1" name=""/>
        <p:cNvGrpSpPr/>
        <p:nvPr/>
      </p:nvGrpSpPr>
      <p:grpSpPr>
        <a:xfrm>
          <a:off x="0" y="0"/>
          <a:ext cx="0" cy="0"/>
          <a:chOff x="0" y="0"/>
          <a:chExt cx="0" cy="0"/>
        </a:xfrm>
      </p:grpSpPr>
      <p:sp>
        <p:nvSpPr>
          <p:cNvPr id="31" name="Body Level One…"/>
          <p:cNvSpPr txBox="1"/>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umbered List">
    <p:spTree>
      <p:nvGrpSpPr>
        <p:cNvPr id="1" name=""/>
        <p:cNvGrpSpPr/>
        <p:nvPr/>
      </p:nvGrpSpPr>
      <p:grpSpPr>
        <a:xfrm>
          <a:off x="0" y="0"/>
          <a:ext cx="0" cy="0"/>
          <a:chOff x="0" y="0"/>
          <a:chExt cx="0" cy="0"/>
        </a:xfrm>
      </p:grpSpPr>
      <p:sp>
        <p:nvSpPr>
          <p:cNvPr id="3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hape 41"/>
          <p:cNvSpPr/>
          <p:nvPr>
            <p:ph type="body" sz="quarter" idx="13"/>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p>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ed Content">
    <p:spTree>
      <p:nvGrpSpPr>
        <p:cNvPr id="1" name=""/>
        <p:cNvGrpSpPr/>
        <p:nvPr/>
      </p:nvGrpSpPr>
      <p:grpSpPr>
        <a:xfrm>
          <a:off x="0" y="0"/>
          <a:ext cx="0" cy="0"/>
          <a:chOff x="0" y="0"/>
          <a:chExt cx="0" cy="0"/>
        </a:xfrm>
      </p:grpSpPr>
      <p:sp>
        <p:nvSpPr>
          <p:cNvPr id="48" name="Body Level One…"/>
          <p:cNvSpPr txBox="1"/>
          <p:nvPr>
            <p:ph type="body" idx="1"/>
          </p:nvPr>
        </p:nvSpPr>
        <p:spPr>
          <a:xfrm>
            <a:off x="360363" y="1079898"/>
            <a:ext cx="8329612" cy="3394472"/>
          </a:xfrm>
          <a:prstGeom prst="rect">
            <a:avLst/>
          </a:prstGeom>
        </p:spPr>
        <p:txBody>
          <a:bodyPr/>
          <a:lstStyle>
            <a:lvl1pPr marL="158222" indent="-158222">
              <a:lnSpc>
                <a:spcPct val="130000"/>
              </a:lnSpc>
              <a:spcBef>
                <a:spcPts val="0"/>
              </a:spcBef>
              <a:buSzPct val="100000"/>
              <a:buFont typeface="Arial"/>
              <a:buChar char="•"/>
              <a:defRPr sz="1700"/>
            </a:lvl1pPr>
            <a:lvl2pPr marL="646508" indent="-303609">
              <a:lnSpc>
                <a:spcPct val="130000"/>
              </a:lnSpc>
              <a:spcBef>
                <a:spcPts val="0"/>
              </a:spcBef>
              <a:buFont typeface="Arial"/>
              <a:buChar char="•"/>
              <a:defRPr sz="1700"/>
            </a:lvl2pPr>
            <a:lvl3pPr marL="950768" indent="-264968">
              <a:lnSpc>
                <a:spcPct val="130000"/>
              </a:lnSpc>
              <a:spcBef>
                <a:spcPts val="0"/>
              </a:spcBef>
              <a:buFont typeface="Arial"/>
              <a:defRPr sz="1700"/>
            </a:lvl3pPr>
            <a:lvl4pPr marL="1271587" indent="-242887">
              <a:lnSpc>
                <a:spcPct val="130000"/>
              </a:lnSpc>
              <a:spcBef>
                <a:spcPts val="0"/>
              </a:spcBef>
              <a:buFont typeface="Arial"/>
              <a:defRPr sz="1700"/>
            </a:lvl4pPr>
            <a:lvl5pPr marL="1614487" indent="-242887">
              <a:lnSpc>
                <a:spcPct val="130000"/>
              </a:lnSpc>
              <a:spcBef>
                <a:spcPts val="0"/>
              </a:spcBef>
              <a:buFont typeface="Arial"/>
              <a:defRPr sz="1700"/>
            </a:lvl5pPr>
          </a:lstStyle>
          <a:p>
            <a:pPr/>
            <a:r>
              <a:t>Body Level One</a:t>
            </a:r>
          </a:p>
          <a:p>
            <a:pPr lvl="1"/>
            <a:r>
              <a:t>Body Level Two</a:t>
            </a:r>
          </a:p>
          <a:p>
            <a:pPr lvl="2"/>
            <a:r>
              <a:t>Body Level Three</a:t>
            </a:r>
          </a:p>
          <a:p>
            <a:pPr lvl="3"/>
            <a:r>
              <a:t>Body Level Four</a:t>
            </a:r>
          </a:p>
          <a:p>
            <a:pPr lvl="4"/>
            <a:r>
              <a:t>Body Level Five</a:t>
            </a:r>
          </a:p>
        </p:txBody>
      </p:sp>
      <p:sp>
        <p:nvSpPr>
          <p:cNvPr id="49" name="Shape 50"/>
          <p:cNvSpPr/>
          <p:nvPr>
            <p:ph type="body" sz="quarter" idx="13"/>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Subhead">
    <p:spTree>
      <p:nvGrpSpPr>
        <p:cNvPr id="1" name=""/>
        <p:cNvGrpSpPr/>
        <p:nvPr/>
      </p:nvGrpSpPr>
      <p:grpSpPr>
        <a:xfrm>
          <a:off x="0" y="0"/>
          <a:ext cx="0" cy="0"/>
          <a:chOff x="0" y="0"/>
          <a:chExt cx="0" cy="0"/>
        </a:xfrm>
      </p:grpSpPr>
      <p:sp>
        <p:nvSpPr>
          <p:cNvPr id="57" name="Body Level One…"/>
          <p:cNvSpPr txBox="1"/>
          <p:nvPr>
            <p:ph type="body" idx="1"/>
          </p:nvPr>
        </p:nvSpPr>
        <p:spPr>
          <a:xfrm>
            <a:off x="360363" y="1332311"/>
            <a:ext cx="8329612" cy="3394472"/>
          </a:xfrm>
          <a:prstGeom prst="rect">
            <a:avLst/>
          </a:prstGeom>
        </p:spPr>
        <p:txBody>
          <a:bodyPr/>
          <a:lstStyle>
            <a:lvl1pPr marL="130302" indent="-130302">
              <a:lnSpc>
                <a:spcPts val="1600"/>
              </a:lnSpc>
              <a:spcBef>
                <a:spcPts val="700"/>
              </a:spcBef>
              <a:buSzPct val="100000"/>
              <a:buFont typeface="Arial"/>
              <a:buChar char="•"/>
              <a:defRPr sz="1200"/>
            </a:lvl1pPr>
            <a:lvl2pPr marL="557212" indent="-214313">
              <a:lnSpc>
                <a:spcPts val="1600"/>
              </a:lnSpc>
              <a:spcBef>
                <a:spcPts val="700"/>
              </a:spcBef>
              <a:buFont typeface="Arial"/>
              <a:defRPr sz="1200"/>
            </a:lvl2pPr>
            <a:lvl3pPr marL="857250" indent="-171450">
              <a:lnSpc>
                <a:spcPts val="1600"/>
              </a:lnSpc>
              <a:spcBef>
                <a:spcPts val="700"/>
              </a:spcBef>
              <a:buFont typeface="Arial"/>
              <a:defRPr sz="1200"/>
            </a:lvl3pPr>
            <a:lvl4pPr marL="1200150" indent="-171450">
              <a:lnSpc>
                <a:spcPts val="1600"/>
              </a:lnSpc>
              <a:spcBef>
                <a:spcPts val="700"/>
              </a:spcBef>
              <a:buFont typeface="Arial"/>
              <a:defRPr sz="1200"/>
            </a:lvl4pPr>
            <a:lvl5pPr marL="1543050" indent="-171450">
              <a:lnSpc>
                <a:spcPts val="1600"/>
              </a:lnSpc>
              <a:spcBef>
                <a:spcPts val="700"/>
              </a:spcBef>
              <a:buFont typeface="Arial"/>
              <a:defRPr sz="1200"/>
            </a:lvl5pPr>
          </a:lstStyle>
          <a:p>
            <a:pPr/>
            <a:r>
              <a:t>Body Level One</a:t>
            </a:r>
          </a:p>
          <a:p>
            <a:pPr lvl="1"/>
            <a:r>
              <a:t>Body Level Two</a:t>
            </a:r>
          </a:p>
          <a:p>
            <a:pPr lvl="2"/>
            <a:r>
              <a:t>Body Level Three</a:t>
            </a:r>
          </a:p>
          <a:p>
            <a:pPr lvl="3"/>
            <a:r>
              <a:t>Body Level Four</a:t>
            </a:r>
          </a:p>
          <a:p>
            <a:pPr lvl="4"/>
            <a:r>
              <a:t>Body Level Five</a:t>
            </a:r>
          </a:p>
        </p:txBody>
      </p:sp>
      <p:sp>
        <p:nvSpPr>
          <p:cNvPr id="58" name="Shape 78"/>
          <p:cNvSpPr/>
          <p:nvPr>
            <p:ph type="body" sz="quarter" idx="13"/>
          </p:nvPr>
        </p:nvSpPr>
        <p:spPr>
          <a:xfrm>
            <a:off x="463548" y="1073150"/>
            <a:ext cx="2760667" cy="223139"/>
          </a:xfrm>
          <a:prstGeom prst="rect">
            <a:avLst/>
          </a:prstGeom>
          <a:solidFill>
            <a:schemeClr val="accent2"/>
          </a:solidFill>
        </p:spPr>
        <p:txBody>
          <a:bodyPr/>
          <a:lstStyle/>
          <a:p>
            <a:pPr marL="257175" indent="-257175" defTabSz="257175">
              <a:lnSpc>
                <a:spcPts val="1300"/>
              </a:lnSpc>
              <a:spcBef>
                <a:spcPts val="1300"/>
              </a:spcBef>
              <a:defRPr sz="1125"/>
            </a:pPr>
          </a:p>
        </p:txBody>
      </p:sp>
      <p:sp>
        <p:nvSpPr>
          <p:cNvPr id="59" name="Shape 79"/>
          <p:cNvSpPr/>
          <p:nvPr>
            <p:ph type="body" sz="quarter" idx="14"/>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p>
            <a:pPr/>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Grid">
    <p:spTree>
      <p:nvGrpSpPr>
        <p:cNvPr id="1" name=""/>
        <p:cNvGrpSpPr/>
        <p:nvPr/>
      </p:nvGrpSpPr>
      <p:grpSpPr>
        <a:xfrm>
          <a:off x="0" y="0"/>
          <a:ext cx="0" cy="0"/>
          <a:chOff x="0" y="0"/>
          <a:chExt cx="0" cy="0"/>
        </a:xfrm>
      </p:grpSpPr>
      <p:grpSp>
        <p:nvGrpSpPr>
          <p:cNvPr id="69" name="Group 89"/>
          <p:cNvGrpSpPr/>
          <p:nvPr/>
        </p:nvGrpSpPr>
        <p:grpSpPr>
          <a:xfrm>
            <a:off x="3043307" y="696241"/>
            <a:ext cx="3059550" cy="4152853"/>
            <a:chOff x="0" y="0"/>
            <a:chExt cx="3059549" cy="4152851"/>
          </a:xfrm>
        </p:grpSpPr>
        <p:sp>
          <p:nvSpPr>
            <p:cNvPr id="67" name="Shape 87"/>
            <p:cNvSpPr/>
            <p:nvPr/>
          </p:nvSpPr>
          <p:spPr>
            <a:xfrm flipV="1">
              <a:off x="-1" y="-1"/>
              <a:ext cx="4" cy="4152853"/>
            </a:xfrm>
            <a:prstGeom prst="line">
              <a:avLst/>
            </a:prstGeom>
            <a:noFill/>
            <a:ln w="12700" cap="flat">
              <a:solidFill>
                <a:srgbClr val="E5E5E5"/>
              </a:solidFill>
              <a:prstDash val="solid"/>
              <a:round/>
            </a:ln>
            <a:effectLst/>
          </p:spPr>
          <p:txBody>
            <a:bodyPr wrap="square" lIns="45718" tIns="45718" rIns="45718" bIns="45718" numCol="1" anchor="t">
              <a:noAutofit/>
            </a:bodyPr>
            <a:lstStyle/>
            <a:p>
              <a:pPr>
                <a:lnSpc>
                  <a:spcPct val="100000"/>
                </a:lnSpc>
                <a:defRPr sz="1300">
                  <a:latin typeface="+mj-lt"/>
                  <a:ea typeface="+mj-ea"/>
                  <a:cs typeface="+mj-cs"/>
                  <a:sym typeface="Calibri"/>
                </a:defRPr>
              </a:pPr>
            </a:p>
          </p:txBody>
        </p:sp>
        <p:sp>
          <p:nvSpPr>
            <p:cNvPr id="68" name="Shape 88"/>
            <p:cNvSpPr/>
            <p:nvPr/>
          </p:nvSpPr>
          <p:spPr>
            <a:xfrm flipV="1">
              <a:off x="3059546" y="-1"/>
              <a:ext cx="3" cy="4152853"/>
            </a:xfrm>
            <a:prstGeom prst="line">
              <a:avLst/>
            </a:prstGeom>
            <a:noFill/>
            <a:ln w="12700" cap="flat">
              <a:solidFill>
                <a:srgbClr val="E5E5E5"/>
              </a:solidFill>
              <a:prstDash val="solid"/>
              <a:round/>
            </a:ln>
            <a:effectLst/>
          </p:spPr>
          <p:txBody>
            <a:bodyPr wrap="square" lIns="45718" tIns="45718" rIns="45718" bIns="45718" numCol="1" anchor="t">
              <a:noAutofit/>
            </a:bodyPr>
            <a:lstStyle/>
            <a:p>
              <a:pPr>
                <a:lnSpc>
                  <a:spcPct val="100000"/>
                </a:lnSpc>
                <a:defRPr sz="1300">
                  <a:latin typeface="+mj-lt"/>
                  <a:ea typeface="+mj-ea"/>
                  <a:cs typeface="+mj-cs"/>
                  <a:sym typeface="Calibri"/>
                </a:defRPr>
              </a:pPr>
            </a:p>
          </p:txBody>
        </p:sp>
      </p:grpSp>
      <p:sp>
        <p:nvSpPr>
          <p:cNvPr id="70" name="Body Level One…"/>
          <p:cNvSpPr txBox="1"/>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sp>
        <p:nvSpPr>
          <p:cNvPr id="71" name="Shape 91"/>
          <p:cNvSpPr/>
          <p:nvPr/>
        </p:nvSpPr>
        <p:spPr>
          <a:xfrm flipH="1" flipV="1">
            <a:off x="-2" y="2800347"/>
            <a:ext cx="9144003" cy="6"/>
          </a:xfrm>
          <a:prstGeom prst="line">
            <a:avLst/>
          </a:prstGeom>
          <a:ln w="12700">
            <a:solidFill>
              <a:srgbClr val="E5E5E5"/>
            </a:solidFill>
          </a:ln>
        </p:spPr>
        <p:txBody>
          <a:bodyPr lIns="45718" tIns="45718" rIns="45718" bIns="45718"/>
          <a:lstStyle/>
          <a:p>
            <a:pPr>
              <a:lnSpc>
                <a:spcPct val="100000"/>
              </a:lnSpc>
              <a:defRPr sz="1300">
                <a:latin typeface="+mj-lt"/>
                <a:ea typeface="+mj-ea"/>
                <a:cs typeface="+mj-cs"/>
                <a:sym typeface="Calibri"/>
              </a:defRPr>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am Members">
    <p:spTree>
      <p:nvGrpSpPr>
        <p:cNvPr id="1" name=""/>
        <p:cNvGrpSpPr/>
        <p:nvPr/>
      </p:nvGrpSpPr>
      <p:grpSpPr>
        <a:xfrm>
          <a:off x="0" y="0"/>
          <a:ext cx="0" cy="0"/>
          <a:chOff x="0" y="0"/>
          <a:chExt cx="0" cy="0"/>
        </a:xfrm>
      </p:grpSpPr>
      <p:sp>
        <p:nvSpPr>
          <p:cNvPr id="79" name="Shape 99"/>
          <p:cNvSpPr/>
          <p:nvPr/>
        </p:nvSpPr>
        <p:spPr>
          <a:xfrm flipV="1">
            <a:off x="2284357" y="699516"/>
            <a:ext cx="4" cy="4152156"/>
          </a:xfrm>
          <a:prstGeom prst="line">
            <a:avLst/>
          </a:prstGeom>
          <a:ln w="12700">
            <a:solidFill>
              <a:srgbClr val="E5E5E5"/>
            </a:solidFill>
          </a:ln>
        </p:spPr>
        <p:txBody>
          <a:bodyPr lIns="45718" tIns="45718" rIns="45718" bIns="45718"/>
          <a:lstStyle/>
          <a:p>
            <a:pPr>
              <a:lnSpc>
                <a:spcPct val="100000"/>
              </a:lnSpc>
              <a:defRPr sz="1300">
                <a:latin typeface="+mj-lt"/>
                <a:ea typeface="+mj-ea"/>
                <a:cs typeface="+mj-cs"/>
                <a:sym typeface="Calibri"/>
              </a:defRPr>
            </a:pPr>
          </a:p>
        </p:txBody>
      </p:sp>
      <p:sp>
        <p:nvSpPr>
          <p:cNvPr id="80" name="Shape 100"/>
          <p:cNvSpPr/>
          <p:nvPr/>
        </p:nvSpPr>
        <p:spPr>
          <a:xfrm flipV="1">
            <a:off x="4570357" y="708317"/>
            <a:ext cx="4" cy="4143355"/>
          </a:xfrm>
          <a:prstGeom prst="line">
            <a:avLst/>
          </a:prstGeom>
          <a:ln w="12700">
            <a:solidFill>
              <a:srgbClr val="E5E5E5"/>
            </a:solidFill>
          </a:ln>
        </p:spPr>
        <p:txBody>
          <a:bodyPr lIns="45718" tIns="45718" rIns="45718" bIns="45718"/>
          <a:lstStyle/>
          <a:p>
            <a:pPr>
              <a:lnSpc>
                <a:spcPct val="100000"/>
              </a:lnSpc>
              <a:defRPr sz="1300">
                <a:latin typeface="+mj-lt"/>
                <a:ea typeface="+mj-ea"/>
                <a:cs typeface="+mj-cs"/>
                <a:sym typeface="Calibri"/>
              </a:defRPr>
            </a:pPr>
          </a:p>
        </p:txBody>
      </p:sp>
      <p:sp>
        <p:nvSpPr>
          <p:cNvPr id="81" name="Shape 101"/>
          <p:cNvSpPr/>
          <p:nvPr/>
        </p:nvSpPr>
        <p:spPr>
          <a:xfrm flipV="1">
            <a:off x="6854717" y="699516"/>
            <a:ext cx="4" cy="4152156"/>
          </a:xfrm>
          <a:prstGeom prst="line">
            <a:avLst/>
          </a:prstGeom>
          <a:ln w="12700">
            <a:solidFill>
              <a:srgbClr val="E5E5E5"/>
            </a:solidFill>
          </a:ln>
        </p:spPr>
        <p:txBody>
          <a:bodyPr lIns="45718" tIns="45718" rIns="45718" bIns="45718"/>
          <a:lstStyle/>
          <a:p>
            <a:pPr>
              <a:lnSpc>
                <a:spcPct val="100000"/>
              </a:lnSpc>
              <a:defRPr sz="1300">
                <a:latin typeface="+mj-lt"/>
                <a:ea typeface="+mj-ea"/>
                <a:cs typeface="+mj-cs"/>
                <a:sym typeface="Calibri"/>
              </a:defRPr>
            </a:pPr>
          </a:p>
        </p:txBody>
      </p:sp>
      <p:sp>
        <p:nvSpPr>
          <p:cNvPr id="82" name="Body Level One…"/>
          <p:cNvSpPr txBox="1"/>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sp>
        <p:nvSpPr>
          <p:cNvPr id="83" name="Shape 103"/>
          <p:cNvSpPr/>
          <p:nvPr>
            <p:ph type="body" sz="quarter" idx="13"/>
          </p:nvPr>
        </p:nvSpPr>
        <p:spPr>
          <a:xfrm>
            <a:off x="2923512" y="1972361"/>
            <a:ext cx="992036" cy="223140"/>
          </a:xfrm>
          <a:prstGeom prst="rect">
            <a:avLst/>
          </a:prstGeom>
          <a:solidFill>
            <a:schemeClr val="accent2"/>
          </a:solidFill>
        </p:spPr>
        <p:txBody>
          <a:bodyPr/>
          <a:lstStyle/>
          <a:p>
            <a:pPr marL="257175" indent="-257175" defTabSz="257175">
              <a:lnSpc>
                <a:spcPts val="1300"/>
              </a:lnSpc>
              <a:spcBef>
                <a:spcPts val="1300"/>
              </a:spcBef>
              <a:defRPr sz="1125"/>
            </a:pPr>
          </a:p>
        </p:txBody>
      </p:sp>
      <p:sp>
        <p:nvSpPr>
          <p:cNvPr id="84" name="Shape 104"/>
          <p:cNvSpPr/>
          <p:nvPr>
            <p:ph type="body" sz="quarter" idx="14"/>
          </p:nvPr>
        </p:nvSpPr>
        <p:spPr>
          <a:xfrm>
            <a:off x="2436813" y="2216156"/>
            <a:ext cx="1973262" cy="254575"/>
          </a:xfrm>
          <a:prstGeom prst="rect">
            <a:avLst/>
          </a:prstGeom>
        </p:spPr>
        <p:txBody>
          <a:bodyPr lIns="45718" tIns="45718" rIns="45718" bIns="45718"/>
          <a:lstStyle/>
          <a:p>
            <a:pPr marL="257175" indent="-257175" defTabSz="257175">
              <a:lnSpc>
                <a:spcPts val="1300"/>
              </a:lnSpc>
              <a:spcBef>
                <a:spcPts val="1300"/>
              </a:spcBef>
              <a:defRPr sz="1125"/>
            </a:pPr>
          </a:p>
        </p:txBody>
      </p:sp>
      <p:sp>
        <p:nvSpPr>
          <p:cNvPr id="85" name="Shape 105"/>
          <p:cNvSpPr/>
          <p:nvPr>
            <p:ph type="body" sz="quarter" idx="15"/>
          </p:nvPr>
        </p:nvSpPr>
        <p:spPr>
          <a:xfrm>
            <a:off x="2528453" y="2632075"/>
            <a:ext cx="1777278" cy="2009775"/>
          </a:xfrm>
          <a:prstGeom prst="rect">
            <a:avLst/>
          </a:prstGeom>
        </p:spPr>
        <p:txBody>
          <a:bodyPr lIns="45718" tIns="45718" rIns="45718" bIns="45718"/>
          <a:lstStyle/>
          <a:p>
            <a:pPr/>
          </a:p>
        </p:txBody>
      </p:sp>
      <p:sp>
        <p:nvSpPr>
          <p:cNvPr id="86" name="Shape 106"/>
          <p:cNvSpPr/>
          <p:nvPr>
            <p:ph type="pic" sz="quarter" idx="16"/>
          </p:nvPr>
        </p:nvSpPr>
        <p:spPr>
          <a:xfrm>
            <a:off x="692438" y="900545"/>
            <a:ext cx="912380" cy="923640"/>
          </a:xfrm>
          <a:prstGeom prst="rect">
            <a:avLst/>
          </a:prstGeom>
        </p:spPr>
        <p:txBody>
          <a:bodyPr lIns="91439" tIns="45719" rIns="91439" bIns="45719">
            <a:noAutofit/>
          </a:bodyPr>
          <a:lstStyle/>
          <a:p>
            <a:pPr/>
          </a:p>
        </p:txBody>
      </p:sp>
      <p:sp>
        <p:nvSpPr>
          <p:cNvPr id="87" name="Shape 107"/>
          <p:cNvSpPr/>
          <p:nvPr>
            <p:ph type="body" sz="quarter" idx="17"/>
          </p:nvPr>
        </p:nvSpPr>
        <p:spPr>
          <a:xfrm>
            <a:off x="649056" y="1972361"/>
            <a:ext cx="992036" cy="223140"/>
          </a:xfrm>
          <a:prstGeom prst="rect">
            <a:avLst/>
          </a:prstGeom>
          <a:solidFill>
            <a:schemeClr val="accent2"/>
          </a:solidFill>
        </p:spPr>
        <p:txBody>
          <a:bodyPr/>
          <a:lstStyle/>
          <a:p>
            <a:pPr marL="257175" indent="-257175" defTabSz="257175">
              <a:lnSpc>
                <a:spcPts val="1300"/>
              </a:lnSpc>
              <a:spcBef>
                <a:spcPts val="1300"/>
              </a:spcBef>
              <a:defRPr sz="1125"/>
            </a:pPr>
          </a:p>
        </p:txBody>
      </p:sp>
      <p:sp>
        <p:nvSpPr>
          <p:cNvPr id="88" name="Shape 108"/>
          <p:cNvSpPr/>
          <p:nvPr>
            <p:ph type="body" sz="quarter" idx="18"/>
          </p:nvPr>
        </p:nvSpPr>
        <p:spPr>
          <a:xfrm>
            <a:off x="162358" y="2216156"/>
            <a:ext cx="1973261" cy="254575"/>
          </a:xfrm>
          <a:prstGeom prst="rect">
            <a:avLst/>
          </a:prstGeom>
        </p:spPr>
        <p:txBody>
          <a:bodyPr lIns="45718" tIns="45718" rIns="45718" bIns="45718"/>
          <a:lstStyle/>
          <a:p>
            <a:pPr marL="257175" indent="-257175" defTabSz="257175">
              <a:lnSpc>
                <a:spcPts val="1300"/>
              </a:lnSpc>
              <a:spcBef>
                <a:spcPts val="1300"/>
              </a:spcBef>
              <a:defRPr sz="1125"/>
            </a:pPr>
          </a:p>
        </p:txBody>
      </p:sp>
      <p:sp>
        <p:nvSpPr>
          <p:cNvPr id="89" name="Shape 109"/>
          <p:cNvSpPr/>
          <p:nvPr>
            <p:ph type="body" sz="quarter" idx="19"/>
          </p:nvPr>
        </p:nvSpPr>
        <p:spPr>
          <a:xfrm>
            <a:off x="254000" y="2632075"/>
            <a:ext cx="1777278" cy="2009775"/>
          </a:xfrm>
          <a:prstGeom prst="rect">
            <a:avLst/>
          </a:prstGeom>
        </p:spPr>
        <p:txBody>
          <a:bodyPr lIns="45718" tIns="45718" rIns="45718" bIns="45718"/>
          <a:lstStyle/>
          <a:p>
            <a:pPr/>
          </a:p>
        </p:txBody>
      </p:sp>
      <p:sp>
        <p:nvSpPr>
          <p:cNvPr id="90" name="Shape 110"/>
          <p:cNvSpPr/>
          <p:nvPr>
            <p:ph type="body" sz="quarter" idx="20"/>
          </p:nvPr>
        </p:nvSpPr>
        <p:spPr>
          <a:xfrm>
            <a:off x="5221056" y="1972361"/>
            <a:ext cx="992036" cy="223140"/>
          </a:xfrm>
          <a:prstGeom prst="rect">
            <a:avLst/>
          </a:prstGeom>
          <a:solidFill>
            <a:schemeClr val="accent2"/>
          </a:solidFill>
        </p:spPr>
        <p:txBody>
          <a:bodyPr/>
          <a:lstStyle/>
          <a:p>
            <a:pPr marL="257175" indent="-257175" defTabSz="257175">
              <a:lnSpc>
                <a:spcPts val="1300"/>
              </a:lnSpc>
              <a:spcBef>
                <a:spcPts val="1300"/>
              </a:spcBef>
              <a:defRPr sz="1125"/>
            </a:pPr>
          </a:p>
        </p:txBody>
      </p:sp>
      <p:sp>
        <p:nvSpPr>
          <p:cNvPr id="91" name="Shape 111"/>
          <p:cNvSpPr/>
          <p:nvPr>
            <p:ph type="body" sz="quarter" idx="21"/>
          </p:nvPr>
        </p:nvSpPr>
        <p:spPr>
          <a:xfrm>
            <a:off x="4734357" y="2216156"/>
            <a:ext cx="1973262" cy="254575"/>
          </a:xfrm>
          <a:prstGeom prst="rect">
            <a:avLst/>
          </a:prstGeom>
        </p:spPr>
        <p:txBody>
          <a:bodyPr lIns="45718" tIns="45718" rIns="45718" bIns="45718"/>
          <a:lstStyle/>
          <a:p>
            <a:pPr marL="257175" indent="-257175" defTabSz="257175">
              <a:lnSpc>
                <a:spcPts val="1300"/>
              </a:lnSpc>
              <a:spcBef>
                <a:spcPts val="1300"/>
              </a:spcBef>
              <a:defRPr sz="1125"/>
            </a:pPr>
          </a:p>
        </p:txBody>
      </p:sp>
      <p:sp>
        <p:nvSpPr>
          <p:cNvPr id="92" name="Shape 112"/>
          <p:cNvSpPr/>
          <p:nvPr>
            <p:ph type="body" sz="quarter" idx="22"/>
          </p:nvPr>
        </p:nvSpPr>
        <p:spPr>
          <a:xfrm>
            <a:off x="4826000" y="2632075"/>
            <a:ext cx="1777278" cy="2009775"/>
          </a:xfrm>
          <a:prstGeom prst="rect">
            <a:avLst/>
          </a:prstGeom>
        </p:spPr>
        <p:txBody>
          <a:bodyPr lIns="45718" tIns="45718" rIns="45718" bIns="45718"/>
          <a:lstStyle/>
          <a:p>
            <a:pPr/>
          </a:p>
        </p:txBody>
      </p:sp>
      <p:sp>
        <p:nvSpPr>
          <p:cNvPr id="93" name="Shape 113"/>
          <p:cNvSpPr/>
          <p:nvPr>
            <p:ph type="body" sz="quarter" idx="23"/>
          </p:nvPr>
        </p:nvSpPr>
        <p:spPr>
          <a:xfrm>
            <a:off x="7518602" y="1972361"/>
            <a:ext cx="992036" cy="223140"/>
          </a:xfrm>
          <a:prstGeom prst="rect">
            <a:avLst/>
          </a:prstGeom>
          <a:solidFill>
            <a:schemeClr val="accent2"/>
          </a:solidFill>
        </p:spPr>
        <p:txBody>
          <a:bodyPr/>
          <a:lstStyle/>
          <a:p>
            <a:pPr marL="257175" indent="-257175" defTabSz="257175">
              <a:lnSpc>
                <a:spcPts val="1300"/>
              </a:lnSpc>
              <a:spcBef>
                <a:spcPts val="1300"/>
              </a:spcBef>
              <a:defRPr sz="1125"/>
            </a:pPr>
          </a:p>
        </p:txBody>
      </p:sp>
      <p:sp>
        <p:nvSpPr>
          <p:cNvPr id="94" name="Shape 114"/>
          <p:cNvSpPr/>
          <p:nvPr>
            <p:ph type="body" sz="quarter" idx="24"/>
          </p:nvPr>
        </p:nvSpPr>
        <p:spPr>
          <a:xfrm>
            <a:off x="7031903" y="2216156"/>
            <a:ext cx="1973262" cy="254575"/>
          </a:xfrm>
          <a:prstGeom prst="rect">
            <a:avLst/>
          </a:prstGeom>
        </p:spPr>
        <p:txBody>
          <a:bodyPr lIns="45718" tIns="45718" rIns="45718" bIns="45718"/>
          <a:lstStyle/>
          <a:p>
            <a:pPr marL="257175" indent="-257175" defTabSz="257175">
              <a:lnSpc>
                <a:spcPts val="1300"/>
              </a:lnSpc>
              <a:spcBef>
                <a:spcPts val="1300"/>
              </a:spcBef>
              <a:defRPr sz="1125"/>
            </a:pPr>
          </a:p>
        </p:txBody>
      </p:sp>
      <p:sp>
        <p:nvSpPr>
          <p:cNvPr id="95" name="Shape 115"/>
          <p:cNvSpPr/>
          <p:nvPr>
            <p:ph type="body" sz="quarter" idx="25"/>
          </p:nvPr>
        </p:nvSpPr>
        <p:spPr>
          <a:xfrm>
            <a:off x="7123545" y="2632075"/>
            <a:ext cx="1777278" cy="2009775"/>
          </a:xfrm>
          <a:prstGeom prst="rect">
            <a:avLst/>
          </a:prstGeom>
        </p:spPr>
        <p:txBody>
          <a:bodyPr lIns="45718" tIns="45718" rIns="45718" bIns="45718"/>
          <a:lstStyle/>
          <a:p>
            <a:pPr/>
          </a:p>
        </p:txBody>
      </p:sp>
      <p:sp>
        <p:nvSpPr>
          <p:cNvPr id="96" name="Shape 116"/>
          <p:cNvSpPr/>
          <p:nvPr>
            <p:ph type="pic" sz="quarter" idx="26"/>
          </p:nvPr>
        </p:nvSpPr>
        <p:spPr>
          <a:xfrm>
            <a:off x="2966890" y="900545"/>
            <a:ext cx="912384" cy="923640"/>
          </a:xfrm>
          <a:prstGeom prst="rect">
            <a:avLst/>
          </a:prstGeom>
        </p:spPr>
        <p:txBody>
          <a:bodyPr lIns="91439" tIns="45719" rIns="91439" bIns="45719">
            <a:noAutofit/>
          </a:bodyPr>
          <a:lstStyle/>
          <a:p>
            <a:pPr/>
          </a:p>
        </p:txBody>
      </p:sp>
      <p:sp>
        <p:nvSpPr>
          <p:cNvPr id="97" name="Shape 117"/>
          <p:cNvSpPr/>
          <p:nvPr>
            <p:ph type="pic" sz="quarter" idx="27"/>
          </p:nvPr>
        </p:nvSpPr>
        <p:spPr>
          <a:xfrm>
            <a:off x="5264437" y="900545"/>
            <a:ext cx="912383" cy="923640"/>
          </a:xfrm>
          <a:prstGeom prst="rect">
            <a:avLst/>
          </a:prstGeom>
        </p:spPr>
        <p:txBody>
          <a:bodyPr lIns="91439" tIns="45719" rIns="91439" bIns="45719">
            <a:noAutofit/>
          </a:bodyPr>
          <a:lstStyle/>
          <a:p>
            <a:pPr/>
          </a:p>
        </p:txBody>
      </p:sp>
      <p:sp>
        <p:nvSpPr>
          <p:cNvPr id="98" name="Shape 118"/>
          <p:cNvSpPr/>
          <p:nvPr>
            <p:ph type="pic" sz="quarter" idx="28"/>
          </p:nvPr>
        </p:nvSpPr>
        <p:spPr>
          <a:xfrm>
            <a:off x="7527345" y="900545"/>
            <a:ext cx="912383" cy="923640"/>
          </a:xfrm>
          <a:prstGeom prst="rect">
            <a:avLst/>
          </a:prstGeom>
        </p:spPr>
        <p:txBody>
          <a:bodyPr lIns="91439" tIns="45719" rIns="91439" bIns="45719">
            <a:noAutofit/>
          </a:bodyPr>
          <a:lstStyle/>
          <a:p>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 Steps">
    <p:spTree>
      <p:nvGrpSpPr>
        <p:cNvPr id="1" name=""/>
        <p:cNvGrpSpPr/>
        <p:nvPr/>
      </p:nvGrpSpPr>
      <p:grpSpPr>
        <a:xfrm>
          <a:off x="0" y="0"/>
          <a:ext cx="0" cy="0"/>
          <a:chOff x="0" y="0"/>
          <a:chExt cx="0" cy="0"/>
        </a:xfrm>
      </p:grpSpPr>
      <p:sp>
        <p:nvSpPr>
          <p:cNvPr id="106" name="Shape 126"/>
          <p:cNvSpPr/>
          <p:nvPr/>
        </p:nvSpPr>
        <p:spPr>
          <a:xfrm>
            <a:off x="0" y="704850"/>
            <a:ext cx="9144000" cy="278378"/>
          </a:xfrm>
          <a:prstGeom prst="rect">
            <a:avLst/>
          </a:prstGeom>
          <a:solidFill>
            <a:srgbClr val="2FC2D9"/>
          </a:solidFill>
          <a:ln w="12700">
            <a:miter lim="400000"/>
          </a:ln>
        </p:spPr>
        <p:txBody>
          <a:bodyPr lIns="45718" tIns="45718" rIns="45718" bIns="45718" anchor="ctr"/>
          <a:lstStyle/>
          <a:p>
            <a:pPr algn="ctr" defTabSz="342900">
              <a:lnSpc>
                <a:spcPct val="100000"/>
              </a:lnSpc>
              <a:defRPr sz="1400">
                <a:solidFill>
                  <a:srgbClr val="FFFFFF"/>
                </a:solidFill>
              </a:defRPr>
            </a:pPr>
          </a:p>
        </p:txBody>
      </p:sp>
      <p:grpSp>
        <p:nvGrpSpPr>
          <p:cNvPr id="109" name="Group 129"/>
          <p:cNvGrpSpPr/>
          <p:nvPr/>
        </p:nvGrpSpPr>
        <p:grpSpPr>
          <a:xfrm>
            <a:off x="950587" y="844036"/>
            <a:ext cx="374231" cy="348445"/>
            <a:chOff x="0" y="-1"/>
            <a:chExt cx="374229" cy="348444"/>
          </a:xfrm>
        </p:grpSpPr>
        <p:sp>
          <p:nvSpPr>
            <p:cNvPr id="107" name="Shape 127"/>
            <p:cNvSpPr/>
            <p:nvPr/>
          </p:nvSpPr>
          <p:spPr>
            <a:xfrm>
              <a:off x="-1" y="-2"/>
              <a:ext cx="374230" cy="348446"/>
            </a:xfrm>
            <a:prstGeom prst="ellipse">
              <a:avLst/>
            </a:prstGeom>
            <a:solidFill>
              <a:srgbClr val="2FC2D9"/>
            </a:solidFill>
            <a:ln w="25400" cap="flat">
              <a:solidFill>
                <a:srgbClr val="FFFFFF"/>
              </a:solidFill>
              <a:prstDash val="solid"/>
              <a:round/>
            </a:ln>
            <a:effectLst/>
          </p:spPr>
          <p:txBody>
            <a:bodyPr wrap="square" lIns="45718" tIns="45718" rIns="45718" bIns="45718" numCol="1" anchor="ctr">
              <a:noAutofit/>
            </a:bodyPr>
            <a:lstStyle/>
            <a:p>
              <a:pPr algn="ctr" defTabSz="342900">
                <a:lnSpc>
                  <a:spcPct val="100000"/>
                </a:lnSpc>
                <a:defRPr sz="1300">
                  <a:solidFill>
                    <a:srgbClr val="FFFFFF"/>
                  </a:solidFill>
                </a:defRPr>
              </a:pPr>
            </a:p>
          </p:txBody>
        </p:sp>
        <p:sp>
          <p:nvSpPr>
            <p:cNvPr id="108" name="Shape 128"/>
            <p:cNvSpPr txBox="1"/>
            <p:nvPr/>
          </p:nvSpPr>
          <p:spPr>
            <a:xfrm>
              <a:off x="54805" y="34519"/>
              <a:ext cx="264618"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pPr/>
              <a:r>
                <a:t>1</a:t>
              </a:r>
            </a:p>
          </p:txBody>
        </p:sp>
      </p:grpSp>
      <p:sp>
        <p:nvSpPr>
          <p:cNvPr id="110" name="Shape 130"/>
          <p:cNvSpPr/>
          <p:nvPr/>
        </p:nvSpPr>
        <p:spPr>
          <a:xfrm flipV="1">
            <a:off x="2284357" y="699516"/>
            <a:ext cx="4" cy="4152156"/>
          </a:xfrm>
          <a:prstGeom prst="line">
            <a:avLst/>
          </a:prstGeom>
          <a:ln w="12700">
            <a:solidFill>
              <a:srgbClr val="E5E5E5"/>
            </a:solidFill>
          </a:ln>
        </p:spPr>
        <p:txBody>
          <a:bodyPr lIns="45718" tIns="45718" rIns="45718" bIns="45718"/>
          <a:lstStyle/>
          <a:p>
            <a:pPr>
              <a:lnSpc>
                <a:spcPct val="100000"/>
              </a:lnSpc>
              <a:defRPr sz="1300">
                <a:latin typeface="+mj-lt"/>
                <a:ea typeface="+mj-ea"/>
                <a:cs typeface="+mj-cs"/>
                <a:sym typeface="Calibri"/>
              </a:defRPr>
            </a:pPr>
          </a:p>
        </p:txBody>
      </p:sp>
      <p:sp>
        <p:nvSpPr>
          <p:cNvPr id="111" name="Shape 131"/>
          <p:cNvSpPr/>
          <p:nvPr/>
        </p:nvSpPr>
        <p:spPr>
          <a:xfrm flipV="1">
            <a:off x="4570357" y="708317"/>
            <a:ext cx="4" cy="4143355"/>
          </a:xfrm>
          <a:prstGeom prst="line">
            <a:avLst/>
          </a:prstGeom>
          <a:ln w="12700">
            <a:solidFill>
              <a:srgbClr val="E5E5E5"/>
            </a:solidFill>
          </a:ln>
        </p:spPr>
        <p:txBody>
          <a:bodyPr lIns="45718" tIns="45718" rIns="45718" bIns="45718"/>
          <a:lstStyle/>
          <a:p>
            <a:pPr>
              <a:lnSpc>
                <a:spcPct val="100000"/>
              </a:lnSpc>
              <a:defRPr sz="1300">
                <a:latin typeface="+mj-lt"/>
                <a:ea typeface="+mj-ea"/>
                <a:cs typeface="+mj-cs"/>
                <a:sym typeface="Calibri"/>
              </a:defRPr>
            </a:pPr>
          </a:p>
        </p:txBody>
      </p:sp>
      <p:sp>
        <p:nvSpPr>
          <p:cNvPr id="112" name="Shape 132"/>
          <p:cNvSpPr/>
          <p:nvPr/>
        </p:nvSpPr>
        <p:spPr>
          <a:xfrm flipV="1">
            <a:off x="6854717" y="699516"/>
            <a:ext cx="4" cy="4152156"/>
          </a:xfrm>
          <a:prstGeom prst="line">
            <a:avLst/>
          </a:prstGeom>
          <a:ln w="12700">
            <a:solidFill>
              <a:srgbClr val="E5E5E5"/>
            </a:solidFill>
          </a:ln>
        </p:spPr>
        <p:txBody>
          <a:bodyPr lIns="45718" tIns="45718" rIns="45718" bIns="45718"/>
          <a:lstStyle/>
          <a:p>
            <a:pPr>
              <a:lnSpc>
                <a:spcPct val="100000"/>
              </a:lnSpc>
              <a:defRPr sz="1300">
                <a:latin typeface="+mj-lt"/>
                <a:ea typeface="+mj-ea"/>
                <a:cs typeface="+mj-cs"/>
                <a:sym typeface="Calibri"/>
              </a:defRPr>
            </a:pPr>
          </a:p>
        </p:txBody>
      </p:sp>
      <p:grpSp>
        <p:nvGrpSpPr>
          <p:cNvPr id="115" name="Group 135"/>
          <p:cNvGrpSpPr/>
          <p:nvPr/>
        </p:nvGrpSpPr>
        <p:grpSpPr>
          <a:xfrm>
            <a:off x="3233303" y="844036"/>
            <a:ext cx="374230" cy="348445"/>
            <a:chOff x="0" y="-1"/>
            <a:chExt cx="374229" cy="348444"/>
          </a:xfrm>
        </p:grpSpPr>
        <p:sp>
          <p:nvSpPr>
            <p:cNvPr id="113" name="Shape 133"/>
            <p:cNvSpPr/>
            <p:nvPr/>
          </p:nvSpPr>
          <p:spPr>
            <a:xfrm>
              <a:off x="-1" y="-2"/>
              <a:ext cx="374230" cy="348446"/>
            </a:xfrm>
            <a:prstGeom prst="ellipse">
              <a:avLst/>
            </a:prstGeom>
            <a:solidFill>
              <a:srgbClr val="2FC2D9"/>
            </a:solidFill>
            <a:ln w="25400" cap="flat">
              <a:solidFill>
                <a:srgbClr val="FFFFFF"/>
              </a:solidFill>
              <a:prstDash val="solid"/>
              <a:round/>
            </a:ln>
            <a:effectLst/>
          </p:spPr>
          <p:txBody>
            <a:bodyPr wrap="square" lIns="45718" tIns="45718" rIns="45718" bIns="45718" numCol="1" anchor="ctr">
              <a:noAutofit/>
            </a:bodyPr>
            <a:lstStyle/>
            <a:p>
              <a:pPr algn="ctr" defTabSz="342900">
                <a:lnSpc>
                  <a:spcPct val="100000"/>
                </a:lnSpc>
                <a:defRPr sz="1500">
                  <a:solidFill>
                    <a:srgbClr val="FFFFFF"/>
                  </a:solidFill>
                  <a:latin typeface="Arial Black"/>
                  <a:ea typeface="Arial Black"/>
                  <a:cs typeface="Arial Black"/>
                  <a:sym typeface="Arial Black"/>
                </a:defRPr>
              </a:pPr>
            </a:p>
          </p:txBody>
        </p:sp>
        <p:sp>
          <p:nvSpPr>
            <p:cNvPr id="114" name="Shape 134"/>
            <p:cNvSpPr txBox="1"/>
            <p:nvPr/>
          </p:nvSpPr>
          <p:spPr>
            <a:xfrm>
              <a:off x="54805" y="34519"/>
              <a:ext cx="264618"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pPr/>
              <a:r>
                <a:t>2</a:t>
              </a:r>
            </a:p>
          </p:txBody>
        </p:sp>
      </p:grpSp>
      <p:grpSp>
        <p:nvGrpSpPr>
          <p:cNvPr id="118" name="Group 138"/>
          <p:cNvGrpSpPr/>
          <p:nvPr/>
        </p:nvGrpSpPr>
        <p:grpSpPr>
          <a:xfrm>
            <a:off x="5527513" y="844036"/>
            <a:ext cx="374231" cy="348445"/>
            <a:chOff x="0" y="-1"/>
            <a:chExt cx="374229" cy="348444"/>
          </a:xfrm>
        </p:grpSpPr>
        <p:sp>
          <p:nvSpPr>
            <p:cNvPr id="116" name="Shape 136"/>
            <p:cNvSpPr/>
            <p:nvPr/>
          </p:nvSpPr>
          <p:spPr>
            <a:xfrm>
              <a:off x="-1" y="-2"/>
              <a:ext cx="374230" cy="348446"/>
            </a:xfrm>
            <a:prstGeom prst="ellipse">
              <a:avLst/>
            </a:prstGeom>
            <a:solidFill>
              <a:srgbClr val="2FC2D9"/>
            </a:solidFill>
            <a:ln w="25400" cap="flat">
              <a:solidFill>
                <a:srgbClr val="FFFFFF"/>
              </a:solidFill>
              <a:prstDash val="solid"/>
              <a:round/>
            </a:ln>
            <a:effectLst/>
          </p:spPr>
          <p:txBody>
            <a:bodyPr wrap="square" lIns="45718" tIns="45718" rIns="45718" bIns="45718" numCol="1" anchor="ctr">
              <a:noAutofit/>
            </a:bodyPr>
            <a:lstStyle/>
            <a:p>
              <a:pPr algn="ctr" defTabSz="342900">
                <a:lnSpc>
                  <a:spcPct val="100000"/>
                </a:lnSpc>
                <a:defRPr sz="1500">
                  <a:solidFill>
                    <a:srgbClr val="FFFFFF"/>
                  </a:solidFill>
                  <a:latin typeface="Arial Black"/>
                  <a:ea typeface="Arial Black"/>
                  <a:cs typeface="Arial Black"/>
                  <a:sym typeface="Arial Black"/>
                </a:defRPr>
              </a:pPr>
            </a:p>
          </p:txBody>
        </p:sp>
        <p:sp>
          <p:nvSpPr>
            <p:cNvPr id="117" name="Shape 137"/>
            <p:cNvSpPr txBox="1"/>
            <p:nvPr/>
          </p:nvSpPr>
          <p:spPr>
            <a:xfrm>
              <a:off x="54805" y="34519"/>
              <a:ext cx="264618"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pPr/>
              <a:r>
                <a:t>3</a:t>
              </a:r>
            </a:p>
          </p:txBody>
        </p:sp>
      </p:grpSp>
      <p:grpSp>
        <p:nvGrpSpPr>
          <p:cNvPr id="121" name="Group 141"/>
          <p:cNvGrpSpPr/>
          <p:nvPr/>
        </p:nvGrpSpPr>
        <p:grpSpPr>
          <a:xfrm>
            <a:off x="7802019" y="844036"/>
            <a:ext cx="374231" cy="348445"/>
            <a:chOff x="0" y="-1"/>
            <a:chExt cx="374229" cy="348444"/>
          </a:xfrm>
        </p:grpSpPr>
        <p:sp>
          <p:nvSpPr>
            <p:cNvPr id="119" name="Shape 139"/>
            <p:cNvSpPr/>
            <p:nvPr/>
          </p:nvSpPr>
          <p:spPr>
            <a:xfrm>
              <a:off x="-1" y="-2"/>
              <a:ext cx="374230" cy="348446"/>
            </a:xfrm>
            <a:prstGeom prst="ellipse">
              <a:avLst/>
            </a:prstGeom>
            <a:solidFill>
              <a:srgbClr val="2FC2D9"/>
            </a:solidFill>
            <a:ln w="25400" cap="flat">
              <a:solidFill>
                <a:srgbClr val="FFFFFF"/>
              </a:solidFill>
              <a:prstDash val="solid"/>
              <a:round/>
            </a:ln>
            <a:effectLst/>
          </p:spPr>
          <p:txBody>
            <a:bodyPr wrap="square" lIns="45718" tIns="45718" rIns="45718" bIns="45718" numCol="1" anchor="ctr">
              <a:noAutofit/>
            </a:bodyPr>
            <a:lstStyle/>
            <a:p>
              <a:pPr algn="ctr" defTabSz="342900">
                <a:lnSpc>
                  <a:spcPct val="100000"/>
                </a:lnSpc>
                <a:defRPr sz="1500">
                  <a:solidFill>
                    <a:srgbClr val="FFFFFF"/>
                  </a:solidFill>
                  <a:latin typeface="Arial Black"/>
                  <a:ea typeface="Arial Black"/>
                  <a:cs typeface="Arial Black"/>
                  <a:sym typeface="Arial Black"/>
                </a:defRPr>
              </a:pPr>
            </a:p>
          </p:txBody>
        </p:sp>
        <p:sp>
          <p:nvSpPr>
            <p:cNvPr id="120" name="Shape 140"/>
            <p:cNvSpPr txBox="1"/>
            <p:nvPr/>
          </p:nvSpPr>
          <p:spPr>
            <a:xfrm>
              <a:off x="54805" y="34519"/>
              <a:ext cx="264619" cy="279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defTabSz="342900">
                <a:defRPr sz="1500">
                  <a:solidFill>
                    <a:srgbClr val="FFFFFF"/>
                  </a:solidFill>
                  <a:latin typeface="Arial Black"/>
                  <a:ea typeface="Arial Black"/>
                  <a:cs typeface="Arial Black"/>
                  <a:sym typeface="Arial Black"/>
                </a:defRPr>
              </a:lvl1pPr>
            </a:lstStyle>
            <a:p>
              <a:pPr/>
              <a:r>
                <a:t>4</a:t>
              </a:r>
            </a:p>
          </p:txBody>
        </p:sp>
      </p:grpSp>
      <p:sp>
        <p:nvSpPr>
          <p:cNvPr id="122" name="Body Level One…"/>
          <p:cNvSpPr txBox="1"/>
          <p:nvPr>
            <p:ph type="body" sz="quarter" idx="1"/>
          </p:nvPr>
        </p:nvSpPr>
        <p:spPr>
          <a:xfrm>
            <a:off x="0" y="0"/>
            <a:ext cx="9144000" cy="699517"/>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ClrTx/>
              <a:buSzTx/>
              <a:buNone/>
              <a:defRPr sz="2000">
                <a:latin typeface="Arial Black"/>
                <a:ea typeface="Arial Black"/>
                <a:cs typeface="Arial Black"/>
                <a:sym typeface="Arial Black"/>
              </a:defRPr>
            </a:lvl1pPr>
            <a:lvl2pPr marL="649061" indent="-306161">
              <a:lnSpc>
                <a:spcPct val="100000"/>
              </a:lnSpc>
              <a:spcBef>
                <a:spcPts val="400"/>
              </a:spcBef>
              <a:buClrTx/>
              <a:defRPr sz="2000">
                <a:latin typeface="Arial Black"/>
                <a:ea typeface="Arial Black"/>
                <a:cs typeface="Arial Black"/>
                <a:sym typeface="Arial Black"/>
              </a:defRPr>
            </a:lvl2pPr>
            <a:lvl3pPr marL="971550" indent="-285750">
              <a:lnSpc>
                <a:spcPct val="100000"/>
              </a:lnSpc>
              <a:spcBef>
                <a:spcPts val="400"/>
              </a:spcBef>
              <a:buClrTx/>
              <a:defRPr sz="2000">
                <a:latin typeface="Arial Black"/>
                <a:ea typeface="Arial Black"/>
                <a:cs typeface="Arial Black"/>
                <a:sym typeface="Arial Black"/>
              </a:defRPr>
            </a:lvl3pPr>
            <a:lvl4pPr marL="1371600" indent="-342900">
              <a:lnSpc>
                <a:spcPct val="100000"/>
              </a:lnSpc>
              <a:spcBef>
                <a:spcPts val="400"/>
              </a:spcBef>
              <a:buClrTx/>
              <a:defRPr sz="2000">
                <a:latin typeface="Arial Black"/>
                <a:ea typeface="Arial Black"/>
                <a:cs typeface="Arial Black"/>
                <a:sym typeface="Arial Black"/>
              </a:defRPr>
            </a:lvl4pPr>
            <a:lvl5pPr marL="1800225" indent="-428625">
              <a:lnSpc>
                <a:spcPct val="100000"/>
              </a:lnSpc>
              <a:spcBef>
                <a:spcPts val="400"/>
              </a:spcBef>
              <a:buClrTx/>
              <a:defRPr sz="2000">
                <a:latin typeface="Arial Black"/>
                <a:ea typeface="Arial Black"/>
                <a:cs typeface="Arial Black"/>
                <a:sym typeface="Arial Black"/>
              </a:defRPr>
            </a:lvl5pPr>
          </a:lstStyle>
          <a:p>
            <a:pPr/>
            <a:r>
              <a:t>Body Level One</a:t>
            </a:r>
          </a:p>
          <a:p>
            <a:pPr lvl="1"/>
            <a:r>
              <a:t>Body Level Two</a:t>
            </a:r>
          </a:p>
          <a:p>
            <a:pPr lvl="2"/>
            <a:r>
              <a:t>Body Level Three</a:t>
            </a:r>
          </a:p>
          <a:p>
            <a:pPr lvl="3"/>
            <a:r>
              <a:t>Body Level Four</a:t>
            </a:r>
          </a:p>
          <a:p>
            <a:pPr lvl="4"/>
            <a:r>
              <a:t>Body Level Five</a:t>
            </a:r>
          </a:p>
        </p:txBody>
      </p:sp>
      <p:sp>
        <p:nvSpPr>
          <p:cNvPr id="123" name="Shape 143"/>
          <p:cNvSpPr/>
          <p:nvPr>
            <p:ph type="body" sz="quarter" idx="13"/>
          </p:nvPr>
        </p:nvSpPr>
        <p:spPr>
          <a:xfrm>
            <a:off x="242888" y="1373187"/>
            <a:ext cx="1800227" cy="2921001"/>
          </a:xfrm>
          <a:prstGeom prst="rect">
            <a:avLst/>
          </a:prstGeom>
        </p:spPr>
        <p:txBody>
          <a:bodyPr lIns="45718" tIns="45718" rIns="45718" bIns="45718"/>
          <a:lstStyle/>
          <a:p>
            <a:pPr/>
          </a:p>
        </p:txBody>
      </p:sp>
      <p:sp>
        <p:nvSpPr>
          <p:cNvPr id="124" name="Shape 144"/>
          <p:cNvSpPr/>
          <p:nvPr>
            <p:ph type="body" sz="quarter" idx="14"/>
          </p:nvPr>
        </p:nvSpPr>
        <p:spPr>
          <a:xfrm>
            <a:off x="2528888" y="1373187"/>
            <a:ext cx="1800228" cy="2921001"/>
          </a:xfrm>
          <a:prstGeom prst="rect">
            <a:avLst/>
          </a:prstGeom>
        </p:spPr>
        <p:txBody>
          <a:bodyPr lIns="45718" tIns="45718" rIns="45718" bIns="45718"/>
          <a:lstStyle/>
          <a:p>
            <a:pPr/>
          </a:p>
        </p:txBody>
      </p:sp>
      <p:sp>
        <p:nvSpPr>
          <p:cNvPr id="125" name="Shape 145"/>
          <p:cNvSpPr/>
          <p:nvPr>
            <p:ph type="body" sz="quarter" idx="15"/>
          </p:nvPr>
        </p:nvSpPr>
        <p:spPr>
          <a:xfrm>
            <a:off x="4814887" y="1373187"/>
            <a:ext cx="1800228" cy="2921001"/>
          </a:xfrm>
          <a:prstGeom prst="rect">
            <a:avLst/>
          </a:prstGeom>
        </p:spPr>
        <p:txBody>
          <a:bodyPr lIns="45718" tIns="45718" rIns="45718" bIns="45718"/>
          <a:lstStyle/>
          <a:p>
            <a:pPr/>
          </a:p>
        </p:txBody>
      </p:sp>
      <p:sp>
        <p:nvSpPr>
          <p:cNvPr id="126" name="Shape 146"/>
          <p:cNvSpPr/>
          <p:nvPr>
            <p:ph type="body" sz="quarter" idx="16"/>
          </p:nvPr>
        </p:nvSpPr>
        <p:spPr>
          <a:xfrm>
            <a:off x="7100888" y="1373187"/>
            <a:ext cx="1800228" cy="2921001"/>
          </a:xfrm>
          <a:prstGeom prst="rect">
            <a:avLst/>
          </a:prstGeom>
        </p:spPr>
        <p:txBody>
          <a:bodyPr lIns="45718" tIns="45718" rIns="45718" bIns="45718"/>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1" y="4856479"/>
            <a:ext cx="9155208" cy="298229"/>
          </a:xfrm>
          <a:prstGeom prst="rect">
            <a:avLst/>
          </a:prstGeom>
          <a:solidFill>
            <a:srgbClr val="464547"/>
          </a:solidFill>
          <a:ln w="12700">
            <a:miter lim="400000"/>
          </a:ln>
        </p:spPr>
        <p:txBody>
          <a:bodyPr lIns="45718" tIns="45718" rIns="45718" bIns="45718" anchor="ctr"/>
          <a:lstStyle/>
          <a:p>
            <a:pPr algn="ctr" defTabSz="342900">
              <a:lnSpc>
                <a:spcPct val="100000"/>
              </a:lnSpc>
              <a:defRPr sz="1400">
                <a:solidFill>
                  <a:srgbClr val="FFFFFF"/>
                </a:solidFill>
              </a:defRPr>
            </a:pPr>
          </a:p>
        </p:txBody>
      </p:sp>
      <p:sp>
        <p:nvSpPr>
          <p:cNvPr id="3" name="Shape 4"/>
          <p:cNvSpPr txBox="1"/>
          <p:nvPr/>
        </p:nvSpPr>
        <p:spPr>
          <a:xfrm>
            <a:off x="880559" y="4921739"/>
            <a:ext cx="2316480" cy="157481"/>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spAutoFit/>
          </a:bodyPr>
          <a:lstStyle>
            <a:lvl1pPr defTabSz="342900">
              <a:defRPr spc="15" sz="600">
                <a:solidFill>
                  <a:schemeClr val="accent1"/>
                </a:solidFill>
              </a:defRPr>
            </a:lvl1pPr>
          </a:lstStyle>
          <a:p>
            <a:pPr/>
            <a:r>
              <a:t>CONFIDENTIAL</a:t>
            </a:r>
          </a:p>
        </p:txBody>
      </p:sp>
      <p:sp>
        <p:nvSpPr>
          <p:cNvPr id="4" name="Shape 5"/>
          <p:cNvSpPr/>
          <p:nvPr/>
        </p:nvSpPr>
        <p:spPr>
          <a:xfrm>
            <a:off x="813248" y="4940806"/>
            <a:ext cx="3" cy="123447"/>
          </a:xfrm>
          <a:prstGeom prst="line">
            <a:avLst/>
          </a:prstGeom>
          <a:ln w="3175">
            <a:solidFill>
              <a:schemeClr val="accent1"/>
            </a:solidFill>
          </a:ln>
        </p:spPr>
        <p:txBody>
          <a:bodyPr lIns="45718" tIns="45718" rIns="45718" bIns="45718"/>
          <a:lstStyle/>
          <a:p>
            <a:pPr>
              <a:lnSpc>
                <a:spcPct val="100000"/>
              </a:lnSpc>
              <a:defRPr sz="1300">
                <a:latin typeface="+mj-lt"/>
                <a:ea typeface="+mj-ea"/>
                <a:cs typeface="+mj-cs"/>
                <a:sym typeface="Calibri"/>
              </a:defRPr>
            </a:pPr>
          </a:p>
        </p:txBody>
      </p:sp>
      <p:pic>
        <p:nvPicPr>
          <p:cNvPr id="5" name="image1.png" descr="image1.png"/>
          <p:cNvPicPr>
            <a:picLocks noChangeAspect="1"/>
          </p:cNvPicPr>
          <p:nvPr/>
        </p:nvPicPr>
        <p:blipFill>
          <a:blip r:embed="rId2">
            <a:extLst/>
          </a:blip>
          <a:stretch>
            <a:fillRect/>
          </a:stretch>
        </p:blipFill>
        <p:spPr>
          <a:xfrm>
            <a:off x="232224" y="4931433"/>
            <a:ext cx="476252" cy="169420"/>
          </a:xfrm>
          <a:prstGeom prst="rect">
            <a:avLst/>
          </a:prstGeom>
          <a:ln w="12700">
            <a:miter lim="400000"/>
          </a:ln>
        </p:spPr>
      </p:pic>
      <p:sp>
        <p:nvSpPr>
          <p:cNvPr id="6" name="Body Level One…"/>
          <p:cNvSpPr txBox="1"/>
          <p:nvPr>
            <p:ph type="body" idx="1"/>
          </p:nvPr>
        </p:nvSpPr>
        <p:spPr>
          <a:xfrm>
            <a:off x="352473" y="1079896"/>
            <a:ext cx="8332742" cy="3167066"/>
          </a:xfrm>
          <a:prstGeom prst="rect">
            <a:avLst/>
          </a:prstGeom>
          <a:ln w="12700">
            <a:miter lim="400000"/>
          </a:ln>
          <a:extLst>
            <a:ext uri="{C572A759-6A51-4108-AA02-DFA0A04FC94B}">
              <ma14:wrappingTextBoxFlag xmlns:ma14="http://schemas.microsoft.com/office/mac/drawingml/2011/main" val="1"/>
            </a:ext>
          </a:extLst>
        </p:spPr>
        <p:txBody>
          <a:bodyPr lIns="34290" tIns="34290" rIns="34290" bIns="3429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Title Text"/>
          <p:cNvSpPr txBox="1"/>
          <p:nvPr>
            <p:ph type="title"/>
          </p:nvPr>
        </p:nvSpPr>
        <p:spPr>
          <a:xfrm>
            <a:off x="1370012" y="1028700"/>
            <a:ext cx="7315201" cy="3488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p>
            <a:pPr/>
            <a:r>
              <a:t>Title Text</a:t>
            </a:r>
          </a:p>
        </p:txBody>
      </p:sp>
      <p:sp>
        <p:nvSpPr>
          <p:cNvPr id="8" name="Slide Number"/>
          <p:cNvSpPr txBox="1"/>
          <p:nvPr>
            <p:ph type="sldNum" sz="quarter" idx="2"/>
          </p:nvPr>
        </p:nvSpPr>
        <p:spPr>
          <a:xfrm>
            <a:off x="8726793" y="4900038"/>
            <a:ext cx="187842" cy="195581"/>
          </a:xfrm>
          <a:prstGeom prst="rect">
            <a:avLst/>
          </a:prstGeom>
          <a:ln w="12700">
            <a:miter lim="400000"/>
          </a:ln>
        </p:spPr>
        <p:txBody>
          <a:bodyPr wrap="none" lIns="34290" tIns="34290" rIns="34290" bIns="34290">
            <a:spAutoFit/>
          </a:bodyPr>
          <a:lstStyle>
            <a:lvl1pPr algn="r" defTabSz="342900">
              <a:lnSpc>
                <a:spcPct val="100000"/>
              </a:lnSpc>
              <a:defRPr sz="8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transition xmlns:p14="http://schemas.microsoft.com/office/powerpoint/2010/main" spd="med" advClick="1"/>
  <p:txStyles>
    <p:titleStyle>
      <a:lvl1pPr marL="0" marR="0" indent="0" algn="l" defTabSz="342900" rtl="0" latinLnBrk="0">
        <a:lnSpc>
          <a:spcPct val="100000"/>
        </a:lnSpc>
        <a:spcBef>
          <a:spcPts val="0"/>
        </a:spcBef>
        <a:spcAft>
          <a:spcPts val="0"/>
        </a:spcAft>
        <a:buClrTx/>
        <a:buSzTx/>
        <a:buFontTx/>
        <a:buNone/>
        <a:tabLst/>
        <a:defRPr b="0" baseline="0" cap="all" i="0" spc="0" strike="noStrike" sz="2000" u="none">
          <a:ln>
            <a:noFill/>
          </a:ln>
          <a:solidFill>
            <a:srgbClr val="464547"/>
          </a:solidFill>
          <a:uFillTx/>
          <a:latin typeface="Arial Black"/>
          <a:ea typeface="Arial Black"/>
          <a:cs typeface="Arial Black"/>
          <a:sym typeface="Arial Black"/>
        </a:defRPr>
      </a:lvl1pPr>
      <a:lvl2pPr marL="0" marR="0" indent="0" algn="l" defTabSz="342900" rtl="0" latinLnBrk="0">
        <a:lnSpc>
          <a:spcPct val="100000"/>
        </a:lnSpc>
        <a:spcBef>
          <a:spcPts val="0"/>
        </a:spcBef>
        <a:spcAft>
          <a:spcPts val="0"/>
        </a:spcAft>
        <a:buClrTx/>
        <a:buSzTx/>
        <a:buFontTx/>
        <a:buNone/>
        <a:tabLst/>
        <a:defRPr b="0" baseline="0" cap="all" i="0" spc="0" strike="noStrike" sz="2000" u="none">
          <a:ln>
            <a:noFill/>
          </a:ln>
          <a:solidFill>
            <a:srgbClr val="464547"/>
          </a:solidFill>
          <a:uFillTx/>
          <a:latin typeface="Arial Black"/>
          <a:ea typeface="Arial Black"/>
          <a:cs typeface="Arial Black"/>
          <a:sym typeface="Arial Black"/>
        </a:defRPr>
      </a:lvl2pPr>
      <a:lvl3pPr marL="0" marR="0" indent="0" algn="l" defTabSz="342900" rtl="0" latinLnBrk="0">
        <a:lnSpc>
          <a:spcPct val="100000"/>
        </a:lnSpc>
        <a:spcBef>
          <a:spcPts val="0"/>
        </a:spcBef>
        <a:spcAft>
          <a:spcPts val="0"/>
        </a:spcAft>
        <a:buClrTx/>
        <a:buSzTx/>
        <a:buFontTx/>
        <a:buNone/>
        <a:tabLst/>
        <a:defRPr b="0" baseline="0" cap="all" i="0" spc="0" strike="noStrike" sz="2000" u="none">
          <a:ln>
            <a:noFill/>
          </a:ln>
          <a:solidFill>
            <a:srgbClr val="464547"/>
          </a:solidFill>
          <a:uFillTx/>
          <a:latin typeface="Arial Black"/>
          <a:ea typeface="Arial Black"/>
          <a:cs typeface="Arial Black"/>
          <a:sym typeface="Arial Black"/>
        </a:defRPr>
      </a:lvl3pPr>
      <a:lvl4pPr marL="0" marR="0" indent="0" algn="l" defTabSz="342900" rtl="0" latinLnBrk="0">
        <a:lnSpc>
          <a:spcPct val="100000"/>
        </a:lnSpc>
        <a:spcBef>
          <a:spcPts val="0"/>
        </a:spcBef>
        <a:spcAft>
          <a:spcPts val="0"/>
        </a:spcAft>
        <a:buClrTx/>
        <a:buSzTx/>
        <a:buFontTx/>
        <a:buNone/>
        <a:tabLst/>
        <a:defRPr b="0" baseline="0" cap="all" i="0" spc="0" strike="noStrike" sz="2000" u="none">
          <a:ln>
            <a:noFill/>
          </a:ln>
          <a:solidFill>
            <a:srgbClr val="464547"/>
          </a:solidFill>
          <a:uFillTx/>
          <a:latin typeface="Arial Black"/>
          <a:ea typeface="Arial Black"/>
          <a:cs typeface="Arial Black"/>
          <a:sym typeface="Arial Black"/>
        </a:defRPr>
      </a:lvl4pPr>
      <a:lvl5pPr marL="0" marR="0" indent="0" algn="l" defTabSz="342900" rtl="0" latinLnBrk="0">
        <a:lnSpc>
          <a:spcPct val="100000"/>
        </a:lnSpc>
        <a:spcBef>
          <a:spcPts val="0"/>
        </a:spcBef>
        <a:spcAft>
          <a:spcPts val="0"/>
        </a:spcAft>
        <a:buClrTx/>
        <a:buSzTx/>
        <a:buFontTx/>
        <a:buNone/>
        <a:tabLst/>
        <a:defRPr b="0" baseline="0" cap="all" i="0" spc="0" strike="noStrike" sz="2000" u="none">
          <a:ln>
            <a:noFill/>
          </a:ln>
          <a:solidFill>
            <a:srgbClr val="464547"/>
          </a:solidFill>
          <a:uFillTx/>
          <a:latin typeface="Arial Black"/>
          <a:ea typeface="Arial Black"/>
          <a:cs typeface="Arial Black"/>
          <a:sym typeface="Arial Black"/>
        </a:defRPr>
      </a:lvl5pPr>
      <a:lvl6pPr marL="0" marR="0" indent="0" algn="l" defTabSz="342900" rtl="0" latinLnBrk="0">
        <a:lnSpc>
          <a:spcPct val="100000"/>
        </a:lnSpc>
        <a:spcBef>
          <a:spcPts val="0"/>
        </a:spcBef>
        <a:spcAft>
          <a:spcPts val="0"/>
        </a:spcAft>
        <a:buClrTx/>
        <a:buSzTx/>
        <a:buFontTx/>
        <a:buNone/>
        <a:tabLst/>
        <a:defRPr b="0" baseline="0" cap="all" i="0" spc="0" strike="noStrike" sz="2000" u="none">
          <a:ln>
            <a:noFill/>
          </a:ln>
          <a:solidFill>
            <a:srgbClr val="464547"/>
          </a:solidFill>
          <a:uFillTx/>
          <a:latin typeface="Arial Black"/>
          <a:ea typeface="Arial Black"/>
          <a:cs typeface="Arial Black"/>
          <a:sym typeface="Arial Black"/>
        </a:defRPr>
      </a:lvl6pPr>
      <a:lvl7pPr marL="0" marR="0" indent="0" algn="l" defTabSz="342900" rtl="0" latinLnBrk="0">
        <a:lnSpc>
          <a:spcPct val="100000"/>
        </a:lnSpc>
        <a:spcBef>
          <a:spcPts val="0"/>
        </a:spcBef>
        <a:spcAft>
          <a:spcPts val="0"/>
        </a:spcAft>
        <a:buClrTx/>
        <a:buSzTx/>
        <a:buFontTx/>
        <a:buNone/>
        <a:tabLst/>
        <a:defRPr b="0" baseline="0" cap="all" i="0" spc="0" strike="noStrike" sz="2000" u="none">
          <a:ln>
            <a:noFill/>
          </a:ln>
          <a:solidFill>
            <a:srgbClr val="464547"/>
          </a:solidFill>
          <a:uFillTx/>
          <a:latin typeface="Arial Black"/>
          <a:ea typeface="Arial Black"/>
          <a:cs typeface="Arial Black"/>
          <a:sym typeface="Arial Black"/>
        </a:defRPr>
      </a:lvl7pPr>
      <a:lvl8pPr marL="0" marR="0" indent="0" algn="l" defTabSz="342900" rtl="0" latinLnBrk="0">
        <a:lnSpc>
          <a:spcPct val="100000"/>
        </a:lnSpc>
        <a:spcBef>
          <a:spcPts val="0"/>
        </a:spcBef>
        <a:spcAft>
          <a:spcPts val="0"/>
        </a:spcAft>
        <a:buClrTx/>
        <a:buSzTx/>
        <a:buFontTx/>
        <a:buNone/>
        <a:tabLst/>
        <a:defRPr b="0" baseline="0" cap="all" i="0" spc="0" strike="noStrike" sz="2000" u="none">
          <a:ln>
            <a:noFill/>
          </a:ln>
          <a:solidFill>
            <a:srgbClr val="464547"/>
          </a:solidFill>
          <a:uFillTx/>
          <a:latin typeface="Arial Black"/>
          <a:ea typeface="Arial Black"/>
          <a:cs typeface="Arial Black"/>
          <a:sym typeface="Arial Black"/>
        </a:defRPr>
      </a:lvl8pPr>
      <a:lvl9pPr marL="0" marR="0" indent="0" algn="l" defTabSz="342900" rtl="0" latinLnBrk="0">
        <a:lnSpc>
          <a:spcPct val="100000"/>
        </a:lnSpc>
        <a:spcBef>
          <a:spcPts val="0"/>
        </a:spcBef>
        <a:spcAft>
          <a:spcPts val="0"/>
        </a:spcAft>
        <a:buClrTx/>
        <a:buSzTx/>
        <a:buFontTx/>
        <a:buNone/>
        <a:tabLst/>
        <a:defRPr b="0" baseline="0" cap="all" i="0" spc="0" strike="noStrike" sz="2000" u="none">
          <a:ln>
            <a:noFill/>
          </a:ln>
          <a:solidFill>
            <a:srgbClr val="464547"/>
          </a:solidFill>
          <a:uFillTx/>
          <a:latin typeface="Arial Black"/>
          <a:ea typeface="Arial Black"/>
          <a:cs typeface="Arial Black"/>
          <a:sym typeface="Arial Black"/>
        </a:defRPr>
      </a:lvl9pPr>
    </p:titleStyle>
    <p:bodyStyle>
      <a:lvl1pPr marL="342900" marR="0" indent="-342900" algn="l" defTabSz="342900" rtl="0" latinLnBrk="0">
        <a:lnSpc>
          <a:spcPts val="1800"/>
        </a:lnSpc>
        <a:spcBef>
          <a:spcPts val="1800"/>
        </a:spcBef>
        <a:spcAft>
          <a:spcPts val="0"/>
        </a:spcAft>
        <a:buClr>
          <a:schemeClr val="accent2"/>
        </a:buClr>
        <a:buSzPct val="140000"/>
        <a:buFontTx/>
        <a:buAutoNum type="arabicPeriod" startAt="1"/>
        <a:tabLst/>
        <a:defRPr b="0" baseline="0" cap="none" i="0" spc="0" strike="noStrike" sz="1500" u="none">
          <a:ln>
            <a:noFill/>
          </a:ln>
          <a:solidFill>
            <a:srgbClr val="464547"/>
          </a:solidFill>
          <a:uFillTx/>
          <a:latin typeface="+mn-lt"/>
          <a:ea typeface="+mn-ea"/>
          <a:cs typeface="+mn-cs"/>
          <a:sym typeface="Trebuchet MS"/>
        </a:defRPr>
      </a:lvl1pPr>
      <a:lvl2pPr marL="572521" marR="0" indent="-229619" algn="l" defTabSz="342900" rtl="0" latinLnBrk="0">
        <a:lnSpc>
          <a:spcPts val="1800"/>
        </a:lnSpc>
        <a:spcBef>
          <a:spcPts val="1800"/>
        </a:spcBef>
        <a:spcAft>
          <a:spcPts val="0"/>
        </a:spcAft>
        <a:buClr>
          <a:schemeClr val="accent2"/>
        </a:buClr>
        <a:buSzPct val="100000"/>
        <a:buFontTx/>
        <a:buChar char="–"/>
        <a:tabLst/>
        <a:defRPr b="0" baseline="0" cap="none" i="0" spc="0" strike="noStrike" sz="1500" u="none">
          <a:ln>
            <a:noFill/>
          </a:ln>
          <a:solidFill>
            <a:srgbClr val="464547"/>
          </a:solidFill>
          <a:uFillTx/>
          <a:latin typeface="+mn-lt"/>
          <a:ea typeface="+mn-ea"/>
          <a:cs typeface="+mn-cs"/>
          <a:sym typeface="Trebuchet MS"/>
        </a:defRPr>
      </a:lvl2pPr>
      <a:lvl3pPr marL="900112" marR="0" indent="-214312" algn="l" defTabSz="342900" rtl="0" latinLnBrk="0">
        <a:lnSpc>
          <a:spcPts val="1800"/>
        </a:lnSpc>
        <a:spcBef>
          <a:spcPts val="1800"/>
        </a:spcBef>
        <a:spcAft>
          <a:spcPts val="0"/>
        </a:spcAft>
        <a:buClr>
          <a:schemeClr val="accent2"/>
        </a:buClr>
        <a:buSzPct val="100000"/>
        <a:buFontTx/>
        <a:buChar char="•"/>
        <a:tabLst/>
        <a:defRPr b="0" baseline="0" cap="none" i="0" spc="0" strike="noStrike" sz="1500" u="none">
          <a:ln>
            <a:noFill/>
          </a:ln>
          <a:solidFill>
            <a:srgbClr val="464547"/>
          </a:solidFill>
          <a:uFillTx/>
          <a:latin typeface="+mn-lt"/>
          <a:ea typeface="+mn-ea"/>
          <a:cs typeface="+mn-cs"/>
          <a:sym typeface="Trebuchet MS"/>
        </a:defRPr>
      </a:lvl3pPr>
      <a:lvl4pPr marL="1285875" marR="0" indent="-257175" algn="l" defTabSz="342900" rtl="0" latinLnBrk="0">
        <a:lnSpc>
          <a:spcPts val="1800"/>
        </a:lnSpc>
        <a:spcBef>
          <a:spcPts val="1800"/>
        </a:spcBef>
        <a:spcAft>
          <a:spcPts val="0"/>
        </a:spcAft>
        <a:buClr>
          <a:schemeClr val="accent2"/>
        </a:buClr>
        <a:buSzPct val="100000"/>
        <a:buFontTx/>
        <a:buChar char="–"/>
        <a:tabLst/>
        <a:defRPr b="0" baseline="0" cap="none" i="0" spc="0" strike="noStrike" sz="1500" u="none">
          <a:ln>
            <a:noFill/>
          </a:ln>
          <a:solidFill>
            <a:srgbClr val="464547"/>
          </a:solidFill>
          <a:uFillTx/>
          <a:latin typeface="+mn-lt"/>
          <a:ea typeface="+mn-ea"/>
          <a:cs typeface="+mn-cs"/>
          <a:sym typeface="Trebuchet MS"/>
        </a:defRPr>
      </a:lvl4pPr>
      <a:lvl5pPr marL="1693067" marR="0" indent="-321467" algn="l" defTabSz="342900" rtl="0" latinLnBrk="0">
        <a:lnSpc>
          <a:spcPts val="1800"/>
        </a:lnSpc>
        <a:spcBef>
          <a:spcPts val="1800"/>
        </a:spcBef>
        <a:spcAft>
          <a:spcPts val="0"/>
        </a:spcAft>
        <a:buClr>
          <a:schemeClr val="accent2"/>
        </a:buClr>
        <a:buSzPct val="100000"/>
        <a:buFontTx/>
        <a:buChar char="»"/>
        <a:tabLst/>
        <a:defRPr b="0" baseline="0" cap="none" i="0" spc="0" strike="noStrike" sz="1500" u="none">
          <a:ln>
            <a:noFill/>
          </a:ln>
          <a:solidFill>
            <a:srgbClr val="464547"/>
          </a:solidFill>
          <a:uFillTx/>
          <a:latin typeface="+mn-lt"/>
          <a:ea typeface="+mn-ea"/>
          <a:cs typeface="+mn-cs"/>
          <a:sym typeface="Trebuchet MS"/>
        </a:defRPr>
      </a:lvl5pPr>
      <a:lvl6pPr marL="1885950" marR="0" indent="-171450" algn="l" defTabSz="342900" rtl="0" latinLnBrk="0">
        <a:lnSpc>
          <a:spcPts val="1800"/>
        </a:lnSpc>
        <a:spcBef>
          <a:spcPts val="1800"/>
        </a:spcBef>
        <a:spcAft>
          <a:spcPts val="0"/>
        </a:spcAft>
        <a:buClr>
          <a:schemeClr val="accent2"/>
        </a:buClr>
        <a:buSzPct val="100000"/>
        <a:buFontTx/>
        <a:buChar char="•"/>
        <a:tabLst/>
        <a:defRPr b="0" baseline="0" cap="none" i="0" spc="0" strike="noStrike" sz="1500" u="none">
          <a:ln>
            <a:noFill/>
          </a:ln>
          <a:solidFill>
            <a:srgbClr val="464547"/>
          </a:solidFill>
          <a:uFillTx/>
          <a:latin typeface="+mn-lt"/>
          <a:ea typeface="+mn-ea"/>
          <a:cs typeface="+mn-cs"/>
          <a:sym typeface="Trebuchet MS"/>
        </a:defRPr>
      </a:lvl6pPr>
      <a:lvl7pPr marL="2228850" marR="0" indent="-171450" algn="l" defTabSz="342900" rtl="0" latinLnBrk="0">
        <a:lnSpc>
          <a:spcPts val="1800"/>
        </a:lnSpc>
        <a:spcBef>
          <a:spcPts val="1800"/>
        </a:spcBef>
        <a:spcAft>
          <a:spcPts val="0"/>
        </a:spcAft>
        <a:buClr>
          <a:schemeClr val="accent2"/>
        </a:buClr>
        <a:buSzPct val="100000"/>
        <a:buFontTx/>
        <a:buChar char="•"/>
        <a:tabLst/>
        <a:defRPr b="0" baseline="0" cap="none" i="0" spc="0" strike="noStrike" sz="1500" u="none">
          <a:ln>
            <a:noFill/>
          </a:ln>
          <a:solidFill>
            <a:srgbClr val="464547"/>
          </a:solidFill>
          <a:uFillTx/>
          <a:latin typeface="+mn-lt"/>
          <a:ea typeface="+mn-ea"/>
          <a:cs typeface="+mn-cs"/>
          <a:sym typeface="Trebuchet MS"/>
        </a:defRPr>
      </a:lvl7pPr>
      <a:lvl8pPr marL="2571750" marR="0" indent="-171450" algn="l" defTabSz="342900" rtl="0" latinLnBrk="0">
        <a:lnSpc>
          <a:spcPts val="1800"/>
        </a:lnSpc>
        <a:spcBef>
          <a:spcPts val="1800"/>
        </a:spcBef>
        <a:spcAft>
          <a:spcPts val="0"/>
        </a:spcAft>
        <a:buClr>
          <a:schemeClr val="accent2"/>
        </a:buClr>
        <a:buSzPct val="100000"/>
        <a:buFontTx/>
        <a:buChar char="•"/>
        <a:tabLst/>
        <a:defRPr b="0" baseline="0" cap="none" i="0" spc="0" strike="noStrike" sz="1500" u="none">
          <a:ln>
            <a:noFill/>
          </a:ln>
          <a:solidFill>
            <a:srgbClr val="464547"/>
          </a:solidFill>
          <a:uFillTx/>
          <a:latin typeface="+mn-lt"/>
          <a:ea typeface="+mn-ea"/>
          <a:cs typeface="+mn-cs"/>
          <a:sym typeface="Trebuchet MS"/>
        </a:defRPr>
      </a:lvl8pPr>
      <a:lvl9pPr marL="2914650" marR="0" indent="-171450" algn="l" defTabSz="342900" rtl="0" latinLnBrk="0">
        <a:lnSpc>
          <a:spcPts val="1800"/>
        </a:lnSpc>
        <a:spcBef>
          <a:spcPts val="1800"/>
        </a:spcBef>
        <a:spcAft>
          <a:spcPts val="0"/>
        </a:spcAft>
        <a:buClr>
          <a:schemeClr val="accent2"/>
        </a:buClr>
        <a:buSzPct val="100000"/>
        <a:buFontTx/>
        <a:buChar char="•"/>
        <a:tabLst/>
        <a:defRPr b="0" baseline="0" cap="none" i="0" spc="0" strike="noStrike" sz="1500" u="none">
          <a:ln>
            <a:noFill/>
          </a:ln>
          <a:solidFill>
            <a:srgbClr val="464547"/>
          </a:solidFill>
          <a:uFillTx/>
          <a:latin typeface="+mn-lt"/>
          <a:ea typeface="+mn-ea"/>
          <a:cs typeface="+mn-cs"/>
          <a:sym typeface="Trebuchet MS"/>
        </a:defRPr>
      </a:lvl9pPr>
    </p:bodyStyle>
    <p:otherStyle>
      <a:lvl1pPr marL="0" marR="0" indent="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1pPr>
      <a:lvl2pPr marL="0" marR="0" indent="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2pPr>
      <a:lvl3pPr marL="0" marR="0" indent="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3pPr>
      <a:lvl4pPr marL="0" marR="0" indent="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4pPr>
      <a:lvl5pPr marL="0" marR="0" indent="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5pPr>
      <a:lvl6pPr marL="0" marR="0" indent="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6pPr>
      <a:lvl7pPr marL="0" marR="0" indent="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7pPr>
      <a:lvl8pPr marL="0" marR="0" indent="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8pPr>
      <a:lvl9pPr marL="0" marR="0" indent="0" algn="r" defTabSz="342900" rtl="0" latinLnBrk="0">
        <a:lnSpc>
          <a:spcPct val="100000"/>
        </a:lnSpc>
        <a:spcBef>
          <a:spcPts val="0"/>
        </a:spcBef>
        <a:spcAft>
          <a:spcPts val="0"/>
        </a:spcAft>
        <a:buClrTx/>
        <a:buSzTx/>
        <a:buFontTx/>
        <a:buNone/>
        <a:tabLst/>
        <a:defRPr b="0" baseline="0" cap="none" i="0" spc="0" strike="noStrike" sz="800" u="none">
          <a:ln>
            <a:noFill/>
          </a:ln>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3.jpeg"/><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getpostman.com/"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getpostman.com/" TargetMode="External"/><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electronjs.org/apps/graphiql"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electronjs.org/apps/graphiql" TargetMode="External"/><Relationship Id="rId3"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telerik.com/fiddler"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hub.com/creationix/nvm"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docker.com/"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github.com/Unitech/pm2"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github.com/foreverjs/forever"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winstonjs/winston"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rentm/node-bunyan"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hyperlink" Target="https://github.com/airbnb/javascript" TargetMode="External"/><Relationship Id="rId4" Type="http://schemas.openxmlformats.org/officeDocument/2006/relationships/hyperlink" Target="https://eslint.org/"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github.com/airbnb/javascript" TargetMode="External"/><Relationship Id="rId3" Type="http://schemas.openxmlformats.org/officeDocument/2006/relationships/hyperlink" Target="https://eslint.org/"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prettier.io/"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prettier.io/"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prettier.io/"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nodemon.io/"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nodemon.io/"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Shape 289"/>
          <p:cNvSpPr txBox="1"/>
          <p:nvPr>
            <p:ph type="sldNum" sz="quarter" idx="4294967295"/>
          </p:nvPr>
        </p:nvSpPr>
        <p:spPr>
          <a:xfrm>
            <a:off x="8780071"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1" name="image5.jpeg" descr="image5.jpeg"/>
          <p:cNvPicPr>
            <a:picLocks noChangeAspect="1"/>
          </p:cNvPicPr>
          <p:nvPr>
            <p:ph type="pic" idx="13"/>
          </p:nvPr>
        </p:nvPicPr>
        <p:blipFill>
          <a:blip r:embed="rId2">
            <a:extLst/>
          </a:blip>
          <a:stretch>
            <a:fillRect/>
          </a:stretch>
        </p:blipFill>
        <p:spPr>
          <a:prstGeom prst="rect">
            <a:avLst/>
          </a:prstGeom>
        </p:spPr>
      </p:pic>
      <p:sp>
        <p:nvSpPr>
          <p:cNvPr id="272" name="Shape 291"/>
          <p:cNvSpPr txBox="1"/>
          <p:nvPr>
            <p:ph type="body" sz="quarter" idx="1"/>
          </p:nvPr>
        </p:nvSpPr>
        <p:spPr>
          <a:xfrm>
            <a:off x="631825" y="2312897"/>
            <a:ext cx="6910388" cy="818936"/>
          </a:xfrm>
          <a:prstGeom prst="rect">
            <a:avLst/>
          </a:prstGeom>
        </p:spPr>
        <p:txBody>
          <a:bodyPr/>
          <a:lstStyle>
            <a:lvl1pPr>
              <a:defRPr spc="-199"/>
            </a:lvl1pPr>
          </a:lstStyle>
          <a:p>
            <a:pPr/>
            <a:r>
              <a:t>NODE.JS GLOBAL</a:t>
            </a:r>
          </a:p>
        </p:txBody>
      </p:sp>
      <p:sp>
        <p:nvSpPr>
          <p:cNvPr id="273" name="Shape 292"/>
          <p:cNvSpPr/>
          <p:nvPr>
            <p:ph type="body" idx="14"/>
          </p:nvPr>
        </p:nvSpPr>
        <p:spPr>
          <a:prstGeom prst="rect">
            <a:avLst/>
          </a:prstGeom>
          <a:extLst>
            <a:ext uri="{C572A759-6A51-4108-AA02-DFA0A04FC94B}">
              <ma14:wrappingTextBoxFlag xmlns:ma14="http://schemas.microsoft.com/office/mac/drawingml/2011/main" val="1"/>
            </a:ext>
          </a:extLst>
        </p:spPr>
        <p:txBody>
          <a:bodyPr/>
          <a:lstStyle>
            <a:lvl1pPr marL="0" indent="0" defTabSz="298322">
              <a:lnSpc>
                <a:spcPct val="100000"/>
              </a:lnSpc>
              <a:spcBef>
                <a:spcPts val="0"/>
              </a:spcBef>
              <a:buSzTx/>
              <a:buNone/>
              <a:defRPr sz="1200">
                <a:solidFill>
                  <a:srgbClr val="FFFFFF"/>
                </a:solidFill>
                <a:latin typeface="Arial Black"/>
                <a:ea typeface="Arial Black"/>
                <a:cs typeface="Arial Black"/>
                <a:sym typeface="Arial Black"/>
              </a:defRPr>
            </a:lvl1pPr>
          </a:lstStyle>
          <a:p>
            <a:pPr/>
            <a:r>
              <a:t>DEPLOY AND TOOLS</a:t>
            </a:r>
          </a:p>
        </p:txBody>
      </p:sp>
      <p:sp>
        <p:nvSpPr>
          <p:cNvPr id="274" name="Shape 293"/>
          <p:cNvSpPr/>
          <p:nvPr>
            <p:ph type="body" idx="15"/>
          </p:nvPr>
        </p:nvSpPr>
        <p:spPr>
          <a:prstGeom prst="rect">
            <a:avLst/>
          </a:prstGeom>
          <a:extLst>
            <a:ext uri="{C572A759-6A51-4108-AA02-DFA0A04FC94B}">
              <ma14:wrappingTextBoxFlag xmlns:ma14="http://schemas.microsoft.com/office/mac/drawingml/2011/main" val="1"/>
            </a:ext>
          </a:extLst>
        </p:spPr>
        <p:txBody>
          <a:bodyPr/>
          <a:lstStyle>
            <a:lvl1pPr marL="0" indent="0">
              <a:lnSpc>
                <a:spcPct val="90000"/>
              </a:lnSpc>
              <a:spcBef>
                <a:spcPts val="300"/>
              </a:spcBef>
              <a:buSzTx/>
              <a:buNone/>
              <a:defRPr sz="1400">
                <a:solidFill>
                  <a:schemeClr val="accent2"/>
                </a:solidFill>
              </a:defRPr>
            </a:lvl1pPr>
          </a:lstStyle>
          <a:p>
            <a:pPr/>
            <a:r>
              <a:t>MARCH, 2019</a:t>
            </a:r>
          </a:p>
        </p:txBody>
      </p:sp>
      <p:pic>
        <p:nvPicPr>
          <p:cNvPr id="275" name="image6.png" descr="image6.png"/>
          <p:cNvPicPr>
            <a:picLocks noChangeAspect="1"/>
          </p:cNvPicPr>
          <p:nvPr>
            <p:ph type="pic" idx="16"/>
          </p:nvPr>
        </p:nvPicPr>
        <p:blipFill>
          <a:blip r:embed="rId3">
            <a:extLst/>
          </a:blip>
          <a:srcRect l="0" t="2892" r="0" b="2891"/>
          <a:stretch>
            <a:fillRect/>
          </a:stretch>
        </p:blipFill>
        <p:spPr>
          <a:xfrm>
            <a:off x="627879" y="437113"/>
            <a:ext cx="1243503" cy="458239"/>
          </a:xfrm>
          <a:prstGeom prst="rect">
            <a:avLst/>
          </a:prstGeom>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Shape 296"/>
          <p:cNvSpPr txBox="1"/>
          <p:nvPr>
            <p:ph type="sldNum" sz="quarter" idx="4294967295"/>
          </p:nvPr>
        </p:nvSpPr>
        <p:spPr>
          <a:xfrm>
            <a:off x="8726792"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2" name="Shape 298"/>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DEVELOPMENT TOOLS. POSTMAN</a:t>
            </a:r>
          </a:p>
        </p:txBody>
      </p:sp>
      <p:sp>
        <p:nvSpPr>
          <p:cNvPr id="323" name="TextBox 8"/>
          <p:cNvSpPr txBox="1"/>
          <p:nvPr/>
        </p:nvSpPr>
        <p:spPr>
          <a:xfrm>
            <a:off x="293905" y="1528881"/>
            <a:ext cx="6480314" cy="1958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Clr>
                <a:srgbClr val="35C0D6"/>
              </a:buClr>
              <a:buSzPct val="100000"/>
              <a:buFont typeface="Arial"/>
              <a:buChar char="•"/>
              <a:defRPr sz="1800"/>
            </a:pPr>
            <a:r>
              <a:t>Composing HTTP requests (headers, auth, data)</a:t>
            </a:r>
          </a:p>
          <a:p>
            <a:pPr marL="285750" indent="-285750">
              <a:buClr>
                <a:srgbClr val="35C0D6"/>
              </a:buClr>
              <a:buSzPct val="100000"/>
              <a:buFont typeface="Arial"/>
              <a:buChar char="•"/>
              <a:defRPr sz="1800"/>
            </a:pPr>
            <a:r>
              <a:t>Automated testing with collections of requests</a:t>
            </a:r>
          </a:p>
          <a:p>
            <a:pPr marL="285750" indent="-285750">
              <a:buClr>
                <a:srgbClr val="35C0D6"/>
              </a:buClr>
              <a:buSzPct val="100000"/>
              <a:buFont typeface="Arial"/>
              <a:buChar char="•"/>
              <a:defRPr sz="1800"/>
            </a:pPr>
            <a:r>
              <a:t>Mock specific server data </a:t>
            </a:r>
          </a:p>
          <a:p>
            <a:pPr marL="285750" indent="-285750">
              <a:buClr>
                <a:srgbClr val="35C0D6"/>
              </a:buClr>
              <a:buSzPct val="100000"/>
              <a:buFont typeface="Arial"/>
              <a:buChar char="•"/>
              <a:defRPr sz="1800"/>
            </a:pPr>
            <a:r>
              <a:t>History logging</a:t>
            </a:r>
          </a:p>
          <a:p>
            <a:pPr marL="285750" indent="-285750">
              <a:buClr>
                <a:srgbClr val="35C0D6"/>
              </a:buClr>
              <a:buSzPct val="100000"/>
              <a:buFont typeface="Arial"/>
              <a:buChar char="•"/>
              <a:defRPr sz="1800"/>
            </a:pPr>
            <a:r>
              <a:t>API monitoring</a:t>
            </a:r>
          </a:p>
        </p:txBody>
      </p:sp>
      <p:sp>
        <p:nvSpPr>
          <p:cNvPr id="324" name="TextBox 9"/>
          <p:cNvSpPr txBox="1"/>
          <p:nvPr/>
        </p:nvSpPr>
        <p:spPr>
          <a:xfrm>
            <a:off x="349856" y="4316581"/>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https://www.getpostman.com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Shape 296"/>
          <p:cNvSpPr txBox="1"/>
          <p:nvPr>
            <p:ph type="sldNum" sz="quarter" idx="4294967295"/>
          </p:nvPr>
        </p:nvSpPr>
        <p:spPr>
          <a:xfrm>
            <a:off x="8726792"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7" name="Shape 298"/>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DEVELOPMENT TOOLS. POSTMAN</a:t>
            </a:r>
          </a:p>
        </p:txBody>
      </p:sp>
      <p:sp>
        <p:nvSpPr>
          <p:cNvPr id="328" name="TextBox 9"/>
          <p:cNvSpPr txBox="1"/>
          <p:nvPr/>
        </p:nvSpPr>
        <p:spPr>
          <a:xfrm>
            <a:off x="349856" y="4316581"/>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https://www.getpostman.com</a:t>
            </a:r>
          </a:p>
        </p:txBody>
      </p:sp>
      <p:pic>
        <p:nvPicPr>
          <p:cNvPr id="329" name="Image" descr="Image"/>
          <p:cNvPicPr>
            <a:picLocks noChangeAspect="1"/>
          </p:cNvPicPr>
          <p:nvPr/>
        </p:nvPicPr>
        <p:blipFill>
          <a:blip r:embed="rId3">
            <a:extLst/>
          </a:blip>
          <a:stretch>
            <a:fillRect/>
          </a:stretch>
        </p:blipFill>
        <p:spPr>
          <a:xfrm>
            <a:off x="368681" y="747804"/>
            <a:ext cx="5401768" cy="336161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Shape 296"/>
          <p:cNvSpPr txBox="1"/>
          <p:nvPr>
            <p:ph type="sldNum" sz="quarter" idx="4294967295"/>
          </p:nvPr>
        </p:nvSpPr>
        <p:spPr>
          <a:xfrm>
            <a:off x="8726792"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2" name="Shape 298"/>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DEVELOPMENT TOOLS. GRAPHIQL</a:t>
            </a:r>
          </a:p>
        </p:txBody>
      </p:sp>
      <p:sp>
        <p:nvSpPr>
          <p:cNvPr id="333" name="TextBox 6"/>
          <p:cNvSpPr txBox="1"/>
          <p:nvPr/>
        </p:nvSpPr>
        <p:spPr>
          <a:xfrm>
            <a:off x="349856" y="4316581"/>
            <a:ext cx="8430215" cy="6946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 </a:t>
            </a:r>
            <a:r>
              <a:rPr u="sng">
                <a:solidFill>
                  <a:srgbClr val="0000FF"/>
                </a:solidFill>
                <a:uFill>
                  <a:solidFill>
                    <a:srgbClr val="0000FF"/>
                  </a:solidFill>
                </a:uFill>
                <a:hlinkClick r:id="rId2" invalidUrl="" action="" tgtFrame="" tooltip="" history="1" highlightClick="0" endSnd="0"/>
              </a:rPr>
              <a:t>https://electronjs.org/apps/graphiql</a:t>
            </a:r>
          </a:p>
        </p:txBody>
      </p:sp>
      <p:sp>
        <p:nvSpPr>
          <p:cNvPr id="334" name="TextBox 8"/>
          <p:cNvSpPr txBox="1"/>
          <p:nvPr/>
        </p:nvSpPr>
        <p:spPr>
          <a:xfrm>
            <a:off x="340826" y="1528881"/>
            <a:ext cx="6874454" cy="19583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Clr>
                <a:srgbClr val="35C0D6"/>
              </a:buClr>
              <a:buSzPct val="100000"/>
              <a:buFont typeface="Arial"/>
              <a:buChar char="•"/>
              <a:defRPr sz="1800"/>
            </a:pPr>
            <a:r>
              <a:t>Syntax highlighting</a:t>
            </a:r>
          </a:p>
          <a:p>
            <a:pPr marL="285750" indent="-285750">
              <a:buClr>
                <a:srgbClr val="35C0D6"/>
              </a:buClr>
              <a:buSzPct val="100000"/>
              <a:buFont typeface="Arial"/>
              <a:buChar char="•"/>
              <a:defRPr sz="1800"/>
            </a:pPr>
            <a:r>
              <a:t>Intelligent type ahead</a:t>
            </a:r>
          </a:p>
          <a:p>
            <a:pPr marL="285750" indent="-285750">
              <a:buClr>
                <a:srgbClr val="35C0D6"/>
              </a:buClr>
              <a:buSzPct val="100000"/>
              <a:buFont typeface="Arial"/>
              <a:buChar char="•"/>
              <a:defRPr sz="1800"/>
            </a:pPr>
            <a:r>
              <a:t>Real-time error highlighting and reporting</a:t>
            </a:r>
          </a:p>
          <a:p>
            <a:pPr marL="285750" indent="-285750">
              <a:buClr>
                <a:srgbClr val="35C0D6"/>
              </a:buClr>
              <a:buSzPct val="100000"/>
              <a:buFont typeface="Arial"/>
              <a:buChar char="•"/>
              <a:defRPr sz="1800"/>
            </a:pPr>
            <a:r>
              <a:t>Automatic query completion</a:t>
            </a:r>
          </a:p>
          <a:p>
            <a:pPr marL="285750" indent="-285750">
              <a:buClr>
                <a:srgbClr val="35C0D6"/>
              </a:buClr>
              <a:buSzPct val="100000"/>
              <a:buFont typeface="Arial"/>
              <a:buChar char="•"/>
              <a:defRPr sz="1800"/>
            </a:pPr>
            <a:r>
              <a:t>Run and inspect query results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Shape 296"/>
          <p:cNvSpPr txBox="1"/>
          <p:nvPr>
            <p:ph type="sldNum" sz="quarter" idx="4294967295"/>
          </p:nvPr>
        </p:nvSpPr>
        <p:spPr>
          <a:xfrm>
            <a:off x="8726792"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7" name="Shape 298"/>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DEVELOPMENT TOOLS. GRAPHIQL</a:t>
            </a:r>
          </a:p>
        </p:txBody>
      </p:sp>
      <p:sp>
        <p:nvSpPr>
          <p:cNvPr id="338" name="TextBox 6"/>
          <p:cNvSpPr txBox="1"/>
          <p:nvPr/>
        </p:nvSpPr>
        <p:spPr>
          <a:xfrm>
            <a:off x="349856" y="4316581"/>
            <a:ext cx="8430215" cy="6946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 </a:t>
            </a:r>
            <a:r>
              <a:rPr u="sng">
                <a:solidFill>
                  <a:srgbClr val="0000FF"/>
                </a:solidFill>
                <a:uFill>
                  <a:solidFill>
                    <a:srgbClr val="0000FF"/>
                  </a:solidFill>
                </a:uFill>
                <a:hlinkClick r:id="rId2" invalidUrl="" action="" tgtFrame="" tooltip="" history="1" highlightClick="0" endSnd="0"/>
              </a:rPr>
              <a:t>https://electronjs.org/apps/graphiql</a:t>
            </a:r>
          </a:p>
        </p:txBody>
      </p:sp>
      <p:pic>
        <p:nvPicPr>
          <p:cNvPr id="339" name="Image" descr="Image"/>
          <p:cNvPicPr>
            <a:picLocks noChangeAspect="1"/>
          </p:cNvPicPr>
          <p:nvPr/>
        </p:nvPicPr>
        <p:blipFill>
          <a:blip r:embed="rId3">
            <a:extLst/>
          </a:blip>
          <a:stretch>
            <a:fillRect/>
          </a:stretch>
        </p:blipFill>
        <p:spPr>
          <a:xfrm>
            <a:off x="351982" y="872559"/>
            <a:ext cx="4787774" cy="339838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Shape 296"/>
          <p:cNvSpPr txBox="1"/>
          <p:nvPr>
            <p:ph type="sldNum" sz="quarter" idx="4294967295"/>
          </p:nvPr>
        </p:nvSpPr>
        <p:spPr>
          <a:xfrm>
            <a:off x="8726792"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2" name="Shape 298"/>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DEVELOPMENT TOOLS. FIDDLER</a:t>
            </a:r>
          </a:p>
        </p:txBody>
      </p:sp>
      <p:sp>
        <p:nvSpPr>
          <p:cNvPr id="343" name="TextBox 6"/>
          <p:cNvSpPr txBox="1"/>
          <p:nvPr/>
        </p:nvSpPr>
        <p:spPr>
          <a:xfrm>
            <a:off x="365757" y="1574556"/>
            <a:ext cx="6480313" cy="23583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85750" indent="-285750">
              <a:buClr>
                <a:srgbClr val="35C0D6"/>
              </a:buClr>
              <a:buSzPct val="100000"/>
              <a:buFont typeface="Arial"/>
              <a:buChar char="•"/>
              <a:defRPr sz="1800"/>
            </a:pPr>
            <a:r>
              <a:t>Request proxying</a:t>
            </a:r>
          </a:p>
          <a:p>
            <a:pPr marL="285750" indent="-285750">
              <a:buClr>
                <a:srgbClr val="35C0D6"/>
              </a:buClr>
              <a:buSzPct val="100000"/>
              <a:buFont typeface="Arial"/>
              <a:buChar char="•"/>
              <a:defRPr sz="1800"/>
            </a:pPr>
            <a:r>
              <a:t>Traffic recording (save log with whole requests/responses data)</a:t>
            </a:r>
          </a:p>
          <a:p>
            <a:pPr marL="285750" indent="-285750">
              <a:buClr>
                <a:srgbClr val="35C0D6"/>
              </a:buClr>
              <a:buSzPct val="100000"/>
              <a:buFont typeface="Arial"/>
              <a:buChar char="•"/>
              <a:defRPr sz="1800"/>
            </a:pPr>
            <a:r>
              <a:t>Composing HTTP requests (headers, auth, data)</a:t>
            </a:r>
          </a:p>
          <a:p>
            <a:pPr marL="285750" indent="-285750">
              <a:buClr>
                <a:srgbClr val="35C0D6"/>
              </a:buClr>
              <a:buSzPct val="100000"/>
              <a:buFont typeface="Arial"/>
              <a:buChar char="•"/>
              <a:defRPr sz="1800"/>
            </a:pPr>
            <a:r>
              <a:t>Performance, security testing</a:t>
            </a:r>
          </a:p>
          <a:p>
            <a:pPr marL="285750" indent="-285750">
              <a:buClr>
                <a:srgbClr val="35C0D6"/>
              </a:buClr>
              <a:buSzPct val="100000"/>
              <a:buFont typeface="Arial"/>
              <a:buChar char="•"/>
              <a:defRPr sz="1800"/>
            </a:pPr>
            <a:r>
              <a:t>Customizable free tool</a:t>
            </a:r>
          </a:p>
        </p:txBody>
      </p:sp>
      <p:sp>
        <p:nvSpPr>
          <p:cNvPr id="344" name="TextBox 6"/>
          <p:cNvSpPr txBox="1"/>
          <p:nvPr/>
        </p:nvSpPr>
        <p:spPr>
          <a:xfrm>
            <a:off x="349856" y="4316581"/>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 </a:t>
            </a:r>
            <a:r>
              <a:rPr u="sng">
                <a:solidFill>
                  <a:srgbClr val="0000FF"/>
                </a:solidFill>
                <a:uFill>
                  <a:solidFill>
                    <a:srgbClr val="0000FF"/>
                  </a:solidFill>
                </a:uFill>
                <a:hlinkClick r:id="rId2" invalidUrl="" action="" tgtFrame="" tooltip="" history="1" highlightClick="0" endSnd="0"/>
              </a:rPr>
              <a:t>https://www.telerik.com/fiddler</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Shape 296"/>
          <p:cNvSpPr txBox="1"/>
          <p:nvPr>
            <p:ph type="sldNum" sz="quarter" idx="4294967295"/>
          </p:nvPr>
        </p:nvSpPr>
        <p:spPr>
          <a:xfrm>
            <a:off x="8726792"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7" name="Shape 298"/>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INSTALL AND DEPLOY. NVM</a:t>
            </a:r>
          </a:p>
        </p:txBody>
      </p:sp>
      <p:sp>
        <p:nvSpPr>
          <p:cNvPr id="348" name="TextBox 11"/>
          <p:cNvSpPr txBox="1"/>
          <p:nvPr/>
        </p:nvSpPr>
        <p:spPr>
          <a:xfrm>
            <a:off x="7096590" y="4479349"/>
            <a:ext cx="1852656"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ctr"/>
          </a:lstStyle>
          <a:p>
            <a:pPr/>
            <a:r>
              <a:t>NVM</a:t>
            </a:r>
          </a:p>
        </p:txBody>
      </p:sp>
      <p:sp>
        <p:nvSpPr>
          <p:cNvPr id="349" name="TextBox 4"/>
          <p:cNvSpPr txBox="1"/>
          <p:nvPr/>
        </p:nvSpPr>
        <p:spPr>
          <a:xfrm>
            <a:off x="365758" y="1903731"/>
            <a:ext cx="8287185" cy="70484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214313" indent="-214313" defTabSz="342900">
              <a:lnSpc>
                <a:spcPct val="130000"/>
              </a:lnSpc>
              <a:buClr>
                <a:schemeClr val="accent2"/>
              </a:buClr>
              <a:buSzPct val="100000"/>
              <a:buFont typeface="Arial"/>
              <a:buChar char="•"/>
              <a:defRPr sz="1800"/>
            </a:pPr>
            <a:r>
              <a:t>Node version manager</a:t>
            </a:r>
          </a:p>
          <a:p>
            <a:pPr lvl="1" marL="214313" indent="-214313" defTabSz="342900">
              <a:lnSpc>
                <a:spcPct val="130000"/>
              </a:lnSpc>
              <a:buClr>
                <a:schemeClr val="accent2"/>
              </a:buClr>
              <a:buSzPct val="100000"/>
              <a:buFont typeface="Arial"/>
              <a:buChar char="•"/>
              <a:defRPr sz="1800"/>
            </a:pPr>
            <a:r>
              <a:t>CLI</a:t>
            </a:r>
          </a:p>
        </p:txBody>
      </p:sp>
      <p:sp>
        <p:nvSpPr>
          <p:cNvPr id="350" name="TextBox 6"/>
          <p:cNvSpPr txBox="1"/>
          <p:nvPr/>
        </p:nvSpPr>
        <p:spPr>
          <a:xfrm>
            <a:off x="349856" y="4316581"/>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https://github.com/creationix/nvm</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Shape 296"/>
          <p:cNvSpPr txBox="1"/>
          <p:nvPr>
            <p:ph type="sldNum" sz="quarter" idx="4294967295"/>
          </p:nvPr>
        </p:nvSpPr>
        <p:spPr>
          <a:xfrm>
            <a:off x="8726792"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3" name="Shape 298"/>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INSTALL AND DEPLOY. DOCKER</a:t>
            </a:r>
          </a:p>
        </p:txBody>
      </p:sp>
      <p:sp>
        <p:nvSpPr>
          <p:cNvPr id="354" name="TextBox 6"/>
          <p:cNvSpPr txBox="1"/>
          <p:nvPr/>
        </p:nvSpPr>
        <p:spPr>
          <a:xfrm>
            <a:off x="349856" y="4316581"/>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https://www.docker.com/</a:t>
            </a:r>
          </a:p>
        </p:txBody>
      </p:sp>
      <p:sp>
        <p:nvSpPr>
          <p:cNvPr id="355" name="TextBox 4"/>
          <p:cNvSpPr txBox="1"/>
          <p:nvPr/>
        </p:nvSpPr>
        <p:spPr>
          <a:xfrm>
            <a:off x="365758" y="1903731"/>
            <a:ext cx="8287185" cy="13982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214313" indent="-214313" defTabSz="342900">
              <a:lnSpc>
                <a:spcPct val="130000"/>
              </a:lnSpc>
              <a:buClr>
                <a:schemeClr val="accent2"/>
              </a:buClr>
              <a:buSzPct val="100000"/>
              <a:buFont typeface="Arial"/>
              <a:buChar char="•"/>
              <a:defRPr sz="1800"/>
            </a:pPr>
            <a:r>
              <a:t>Build Once &amp; Run Anywhere</a:t>
            </a:r>
          </a:p>
          <a:p>
            <a:pPr lvl="1" marL="214313" indent="-214313" defTabSz="342900">
              <a:lnSpc>
                <a:spcPct val="130000"/>
              </a:lnSpc>
              <a:buClr>
                <a:schemeClr val="accent2"/>
              </a:buClr>
              <a:buSzPct val="100000"/>
              <a:buFont typeface="Arial"/>
              <a:buChar char="•"/>
              <a:defRPr sz="1800"/>
            </a:pPr>
            <a:r>
              <a:t>Safe runtime environment for app</a:t>
            </a:r>
          </a:p>
          <a:p>
            <a:pPr lvl="1" marL="214313" indent="-214313" defTabSz="342900">
              <a:lnSpc>
                <a:spcPct val="130000"/>
              </a:lnSpc>
              <a:buClr>
                <a:schemeClr val="accent2"/>
              </a:buClr>
              <a:buSzPct val="100000"/>
              <a:buFont typeface="Arial"/>
              <a:buChar char="•"/>
              <a:defRPr sz="1800"/>
            </a:pPr>
            <a:r>
              <a:t>No missing dependencies</a:t>
            </a:r>
          </a:p>
          <a:p>
            <a:pPr lvl="1" marL="214313" indent="-214313" defTabSz="342900">
              <a:lnSpc>
                <a:spcPct val="130000"/>
              </a:lnSpc>
              <a:buClr>
                <a:schemeClr val="accent2"/>
              </a:buClr>
              <a:buSzPct val="100000"/>
              <a:buFont typeface="Arial"/>
              <a:buChar char="•"/>
              <a:defRPr sz="1800"/>
            </a:pPr>
            <a:r>
              <a:t>Automate testing, integration, packaging</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Shape 296"/>
          <p:cNvSpPr txBox="1"/>
          <p:nvPr>
            <p:ph type="sldNum" sz="quarter" idx="4294967295"/>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8" name="Shape 298"/>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DEMONIZING THE APP. PM2</a:t>
            </a:r>
          </a:p>
        </p:txBody>
      </p:sp>
      <p:sp>
        <p:nvSpPr>
          <p:cNvPr id="359" name="TextBox 6"/>
          <p:cNvSpPr txBox="1"/>
          <p:nvPr/>
        </p:nvSpPr>
        <p:spPr>
          <a:xfrm>
            <a:off x="349856" y="4316581"/>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 </a:t>
            </a:r>
            <a:r>
              <a:rPr u="sng">
                <a:solidFill>
                  <a:srgbClr val="0000FF"/>
                </a:solidFill>
                <a:uFill>
                  <a:solidFill>
                    <a:srgbClr val="0000FF"/>
                  </a:solidFill>
                </a:uFill>
                <a:hlinkClick r:id="rId3" invalidUrl="" action="" tgtFrame="" tooltip="" history="1" highlightClick="0" endSnd="0"/>
              </a:rPr>
              <a:t>https://github.com/Unitech/pm2</a:t>
            </a:r>
          </a:p>
        </p:txBody>
      </p:sp>
      <p:sp>
        <p:nvSpPr>
          <p:cNvPr id="360" name="TextBox 4"/>
          <p:cNvSpPr txBox="1"/>
          <p:nvPr/>
        </p:nvSpPr>
        <p:spPr>
          <a:xfrm>
            <a:off x="365758" y="1903731"/>
            <a:ext cx="8287185" cy="13982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214313" indent="-214313" defTabSz="342900">
              <a:lnSpc>
                <a:spcPct val="130000"/>
              </a:lnSpc>
              <a:buClr>
                <a:schemeClr val="accent2"/>
              </a:buClr>
              <a:buSzPct val="100000"/>
              <a:buFont typeface="Arial"/>
              <a:buChar char="•"/>
              <a:defRPr sz="1800"/>
            </a:pPr>
            <a:r>
              <a:t>Process manager</a:t>
            </a:r>
          </a:p>
          <a:p>
            <a:pPr lvl="1" marL="214313" indent="-214313" defTabSz="342900">
              <a:lnSpc>
                <a:spcPct val="130000"/>
              </a:lnSpc>
              <a:buClr>
                <a:schemeClr val="accent2"/>
              </a:buClr>
              <a:buSzPct val="100000"/>
              <a:buFont typeface="Arial"/>
              <a:buChar char="•"/>
              <a:defRPr sz="1800"/>
            </a:pPr>
            <a:r>
              <a:t>Clustering</a:t>
            </a:r>
          </a:p>
          <a:p>
            <a:pPr lvl="1" marL="214313" indent="-214313" defTabSz="342900">
              <a:lnSpc>
                <a:spcPct val="130000"/>
              </a:lnSpc>
              <a:buClr>
                <a:schemeClr val="accent2"/>
              </a:buClr>
              <a:buSzPct val="100000"/>
              <a:buFont typeface="Arial"/>
              <a:buChar char="•"/>
              <a:defRPr sz="1800"/>
            </a:pPr>
            <a:r>
              <a:t>Monitoring</a:t>
            </a:r>
          </a:p>
          <a:p>
            <a:pPr lvl="1" marL="214313" indent="-214313" defTabSz="342900">
              <a:lnSpc>
                <a:spcPct val="130000"/>
              </a:lnSpc>
              <a:buClr>
                <a:schemeClr val="accent2"/>
              </a:buClr>
              <a:buSzPct val="100000"/>
              <a:buFont typeface="Arial"/>
              <a:buChar char="•"/>
              <a:defRPr sz="1800"/>
            </a:pPr>
            <a:r>
              <a:t>Logging</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Shape 296"/>
          <p:cNvSpPr txBox="1"/>
          <p:nvPr>
            <p:ph type="sldNum" sz="quarter" idx="4294967295"/>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5" name="Shape 298"/>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DEMONIZING THE APP. FOREVER</a:t>
            </a:r>
          </a:p>
        </p:txBody>
      </p:sp>
      <p:sp>
        <p:nvSpPr>
          <p:cNvPr id="366" name="TextBox 2"/>
          <p:cNvSpPr txBox="1"/>
          <p:nvPr/>
        </p:nvSpPr>
        <p:spPr>
          <a:xfrm>
            <a:off x="349857" y="2164081"/>
            <a:ext cx="8430215" cy="3581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sz="1800"/>
            </a:lvl1pPr>
          </a:lstStyle>
          <a:p>
            <a:pPr/>
            <a:r>
              <a:t>Minimalistic and simple</a:t>
            </a:r>
          </a:p>
        </p:txBody>
      </p:sp>
      <p:sp>
        <p:nvSpPr>
          <p:cNvPr id="367" name="TextBox 6"/>
          <p:cNvSpPr txBox="1"/>
          <p:nvPr/>
        </p:nvSpPr>
        <p:spPr>
          <a:xfrm>
            <a:off x="349856" y="4316581"/>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u="sng">
                <a:solidFill>
                  <a:srgbClr val="0000FF"/>
                </a:solidFill>
                <a:uFill>
                  <a:solidFill>
                    <a:srgbClr val="0000FF"/>
                  </a:solidFill>
                </a:uFill>
              </a:defRPr>
            </a:pPr>
            <a:r>
              <a:rPr>
                <a:hlinkClick r:id="rId3" invalidUrl="" action="" tgtFrame="" tooltip="" history="1" highlightClick="0" endSnd="0"/>
              </a:rPr>
              <a:t>https://</a:t>
            </a:r>
            <a:r>
              <a:rPr>
                <a:hlinkClick r:id="rId3" invalidUrl="" action="" tgtFrame="" tooltip="" history="1" highlightClick="0" endSnd="0"/>
              </a:rPr>
              <a:t>github.com/foreverjs/forever</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LOGGING. WINSTON"/>
          <p:cNvSpPr txBox="1"/>
          <p:nvPr>
            <p:ph type="body" sz="quarter" idx="1"/>
          </p:nvPr>
        </p:nvSpPr>
        <p:spPr>
          <a:xfrm>
            <a:off x="0" y="0"/>
            <a:ext cx="9144000" cy="699517"/>
          </a:xfrm>
          <a:prstGeom prst="rect">
            <a:avLst/>
          </a:prstGeom>
        </p:spPr>
        <p:txBody>
          <a:bodyPr/>
          <a:lstStyle/>
          <a:p>
            <a:pPr/>
            <a:r>
              <a:t> LOGGING. WINSTON</a:t>
            </a:r>
          </a:p>
        </p:txBody>
      </p:sp>
      <p:sp>
        <p:nvSpPr>
          <p:cNvPr id="372" name="TextBox 6"/>
          <p:cNvSpPr txBox="1"/>
          <p:nvPr/>
        </p:nvSpPr>
        <p:spPr>
          <a:xfrm>
            <a:off x="349856" y="4316581"/>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 </a:t>
            </a:r>
            <a:r>
              <a:rPr u="sng">
                <a:solidFill>
                  <a:srgbClr val="0000FF"/>
                </a:solidFill>
                <a:uFill>
                  <a:solidFill>
                    <a:srgbClr val="0000FF"/>
                  </a:solidFill>
                </a:uFill>
                <a:hlinkClick r:id="rId3" invalidUrl="" action="" tgtFrame="" tooltip="" history="1" highlightClick="0" endSnd="0"/>
              </a:rPr>
              <a:t>https://github.com/winstonjs/winston</a:t>
            </a:r>
          </a:p>
        </p:txBody>
      </p:sp>
      <p:sp>
        <p:nvSpPr>
          <p:cNvPr id="373" name="TextBox 4"/>
          <p:cNvSpPr txBox="1"/>
          <p:nvPr/>
        </p:nvSpPr>
        <p:spPr>
          <a:xfrm>
            <a:off x="365758" y="1903731"/>
            <a:ext cx="8287185" cy="13982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214313" indent="-214313" defTabSz="342900">
              <a:lnSpc>
                <a:spcPct val="130000"/>
              </a:lnSpc>
              <a:buClr>
                <a:schemeClr val="accent2"/>
              </a:buClr>
              <a:buSzPct val="100000"/>
              <a:buFont typeface="Arial"/>
              <a:buChar char="•"/>
              <a:defRPr sz="1800"/>
            </a:pPr>
            <a:r>
              <a:t>Streams</a:t>
            </a:r>
          </a:p>
          <a:p>
            <a:pPr lvl="1" marL="214313" indent="-214313" defTabSz="342900">
              <a:lnSpc>
                <a:spcPct val="130000"/>
              </a:lnSpc>
              <a:buClr>
                <a:schemeClr val="accent2"/>
              </a:buClr>
              <a:buSzPct val="100000"/>
              <a:buFont typeface="Arial"/>
              <a:buChar char="•"/>
              <a:defRPr sz="1800"/>
            </a:pPr>
            <a:r>
              <a:t>Transport</a:t>
            </a:r>
          </a:p>
          <a:p>
            <a:pPr lvl="1" marL="214313" indent="-214313" defTabSz="342900">
              <a:lnSpc>
                <a:spcPct val="130000"/>
              </a:lnSpc>
              <a:buClr>
                <a:schemeClr val="accent2"/>
              </a:buClr>
              <a:buSzPct val="100000"/>
              <a:buFont typeface="Arial"/>
              <a:buChar char="•"/>
              <a:defRPr sz="1800"/>
            </a:pPr>
            <a:r>
              <a:t>Formatting</a:t>
            </a:r>
          </a:p>
          <a:p>
            <a:pPr lvl="1" marL="214313" indent="-214313" defTabSz="342900">
              <a:lnSpc>
                <a:spcPct val="130000"/>
              </a:lnSpc>
              <a:buClr>
                <a:schemeClr val="accent2"/>
              </a:buClr>
              <a:buSzPct val="100000"/>
              <a:buFont typeface="Arial"/>
              <a:buChar char="•"/>
              <a:defRPr sz="1800"/>
            </a:pPr>
            <a:r>
              <a:t>Levels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hape 296"/>
          <p:cNvSpPr txBox="1"/>
          <p:nvPr>
            <p:ph type="sldNum" sz="quarter" idx="4294967295"/>
          </p:nvPr>
        </p:nvSpPr>
        <p:spPr>
          <a:xfrm>
            <a:off x="8780071"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8" name="Shape 297"/>
          <p:cNvSpPr txBox="1"/>
          <p:nvPr>
            <p:ph type="body" idx="1"/>
          </p:nvPr>
        </p:nvSpPr>
        <p:spPr>
          <a:xfrm>
            <a:off x="144369" y="727201"/>
            <a:ext cx="9110613" cy="3689098"/>
          </a:xfrm>
          <a:prstGeom prst="rect">
            <a:avLst/>
          </a:prstGeom>
        </p:spPr>
        <p:txBody>
          <a:bodyPr anchor="ctr"/>
          <a:lstStyle/>
          <a:p>
            <a:pPr marL="205740" indent="-205740" defTabSz="329184">
              <a:defRPr b="1" sz="1800"/>
            </a:pPr>
            <a:r>
              <a:t>Development tools</a:t>
            </a:r>
          </a:p>
          <a:p>
            <a:pPr marL="205740" indent="-205740" defTabSz="329184">
              <a:defRPr b="1" sz="1800"/>
            </a:pPr>
            <a:r>
              <a:t>Install and deploy</a:t>
            </a:r>
          </a:p>
          <a:p>
            <a:pPr marL="205740" indent="-205740" defTabSz="329184">
              <a:defRPr b="1" sz="1800"/>
            </a:pPr>
            <a:r>
              <a:t>Demonizing the application</a:t>
            </a:r>
          </a:p>
          <a:p>
            <a:pPr marL="205740" indent="-205740" defTabSz="329184">
              <a:defRPr b="1" sz="1800"/>
            </a:pPr>
            <a:r>
              <a:t>Logging</a:t>
            </a:r>
          </a:p>
        </p:txBody>
      </p:sp>
      <p:sp>
        <p:nvSpPr>
          <p:cNvPr id="279" name="Shape 298"/>
          <p:cNvSpPr/>
          <p:nvPr>
            <p:ph type="body" idx="13"/>
          </p:nvPr>
        </p:nvSpPr>
        <p:spPr>
          <a:prstGeom prst="rect">
            <a:avLst/>
          </a:prstGeom>
          <a:extLst>
            <a:ext uri="{C572A759-6A51-4108-AA02-DFA0A04FC94B}">
              <ma14:wrappingTextBoxFlag xmlns:ma14="http://schemas.microsoft.com/office/mac/drawingml/2011/main" val="1"/>
            </a:ext>
          </a:extLst>
        </p:spPr>
        <p:txBody>
          <a:bodyPr/>
          <a:lstStyle>
            <a:lvl1pPr marL="0" indent="0">
              <a:lnSpc>
                <a:spcPct val="100000"/>
              </a:lnSpc>
              <a:spcBef>
                <a:spcPts val="400"/>
              </a:spcBef>
              <a:buSzTx/>
              <a:buNone/>
              <a:defRPr sz="2000">
                <a:latin typeface="Arial Black"/>
                <a:ea typeface="Arial Black"/>
                <a:cs typeface="Arial Black"/>
                <a:sym typeface="Arial Black"/>
              </a:defRPr>
            </a:lvl1pPr>
          </a:lstStyle>
          <a:p>
            <a:pPr/>
            <a:r>
              <a:t> AGENDA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7" name="LOGGING. BUNYAN"/>
          <p:cNvSpPr txBox="1"/>
          <p:nvPr>
            <p:ph type="body" sz="quarter" idx="1"/>
          </p:nvPr>
        </p:nvSpPr>
        <p:spPr>
          <a:xfrm>
            <a:off x="0" y="0"/>
            <a:ext cx="9144000" cy="699517"/>
          </a:xfrm>
          <a:prstGeom prst="rect">
            <a:avLst/>
          </a:prstGeom>
        </p:spPr>
        <p:txBody>
          <a:bodyPr/>
          <a:lstStyle/>
          <a:p>
            <a:pPr/>
            <a:r>
              <a:t> LOGGING. BUNYAN</a:t>
            </a:r>
          </a:p>
        </p:txBody>
      </p:sp>
      <p:sp>
        <p:nvSpPr>
          <p:cNvPr id="378" name="TextBox 2"/>
          <p:cNvSpPr txBox="1"/>
          <p:nvPr/>
        </p:nvSpPr>
        <p:spPr>
          <a:xfrm>
            <a:off x="349857" y="2043431"/>
            <a:ext cx="8430215" cy="5181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defTabSz="457200">
              <a:lnSpc>
                <a:spcPts val="3700"/>
              </a:lnSpc>
              <a:defRPr sz="1800">
                <a:solidFill>
                  <a:srgbClr val="24292E"/>
                </a:solidFill>
              </a:defRPr>
            </a:lvl1pPr>
          </a:lstStyle>
          <a:p>
            <a:pPr/>
            <a:r>
              <a:t>JSON logging library</a:t>
            </a:r>
          </a:p>
        </p:txBody>
      </p:sp>
      <p:sp>
        <p:nvSpPr>
          <p:cNvPr id="379" name="TextBox 6"/>
          <p:cNvSpPr txBox="1"/>
          <p:nvPr/>
        </p:nvSpPr>
        <p:spPr>
          <a:xfrm>
            <a:off x="349856" y="4316581"/>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https://github.com/trentm/node-bunyan</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Shape 366"/>
          <p:cNvSpPr txBox="1"/>
          <p:nvPr>
            <p:ph type="sldNum" sz="quarter" idx="4294967295"/>
          </p:nvPr>
        </p:nvSpPr>
        <p:spPr>
          <a:xfrm>
            <a:off x="8726791" y="4900038"/>
            <a:ext cx="187842"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2" name="Shape 367"/>
          <p:cNvSpPr txBox="1"/>
          <p:nvPr>
            <p:ph type="body" sz="half" idx="1"/>
          </p:nvPr>
        </p:nvSpPr>
        <p:spPr>
          <a:xfrm>
            <a:off x="626532" y="2398060"/>
            <a:ext cx="7574494" cy="2191406"/>
          </a:xfrm>
          <a:prstGeom prst="rect">
            <a:avLst/>
          </a:prstGeom>
        </p:spPr>
        <p:txBody>
          <a:bodyPr/>
          <a:lstStyle/>
          <a:p>
            <a:pPr/>
            <a:r>
              <a:t>NODE.JS GLOBAL</a:t>
            </a:r>
          </a:p>
        </p:txBody>
      </p:sp>
      <p:sp>
        <p:nvSpPr>
          <p:cNvPr id="383" name="Shape 368"/>
          <p:cNvSpPr txBox="1"/>
          <p:nvPr>
            <p:ph type="title" idx="4294967295"/>
          </p:nvPr>
        </p:nvSpPr>
        <p:spPr>
          <a:xfrm>
            <a:off x="626530" y="3768725"/>
            <a:ext cx="5962655" cy="936625"/>
          </a:xfrm>
          <a:prstGeom prst="rect">
            <a:avLst/>
          </a:prstGeom>
        </p:spPr>
        <p:txBody>
          <a:bodyPr anchor="t">
            <a:normAutofit fontScale="100000" lnSpcReduction="0"/>
          </a:bodyPr>
          <a:lstStyle/>
          <a:p>
            <a:pPr defTabSz="322324">
              <a:defRPr sz="1100">
                <a:solidFill>
                  <a:srgbClr val="FFFFFF"/>
                </a:solidFill>
              </a:defRPr>
            </a:pPr>
            <a:r>
              <a:t>deploy AND tools</a:t>
            </a:r>
            <a:br/>
            <a:r>
              <a:t>BY</a:t>
            </a:r>
            <a:br/>
            <a:r>
              <a:t>Siarhei Melnik</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Shape 296"/>
          <p:cNvSpPr txBox="1"/>
          <p:nvPr>
            <p:ph type="sldNum" sz="quarter" idx="4294967295"/>
          </p:nvPr>
        </p:nvSpPr>
        <p:spPr>
          <a:xfrm>
            <a:off x="8780071"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2" name="Shape 298"/>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DEVELOPMENT TOOLS. ESLINT</a:t>
            </a:r>
          </a:p>
        </p:txBody>
      </p:sp>
      <p:sp>
        <p:nvSpPr>
          <p:cNvPr id="283" name="TextBox 7"/>
          <p:cNvSpPr txBox="1"/>
          <p:nvPr/>
        </p:nvSpPr>
        <p:spPr>
          <a:xfrm>
            <a:off x="349856" y="4316581"/>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 </a:t>
            </a:r>
          </a:p>
        </p:txBody>
      </p:sp>
      <p:sp>
        <p:nvSpPr>
          <p:cNvPr id="284" name="TextBox 12"/>
          <p:cNvSpPr txBox="1"/>
          <p:nvPr/>
        </p:nvSpPr>
        <p:spPr>
          <a:xfrm>
            <a:off x="417137" y="3756936"/>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3" invalidUrl="" action="" tgtFrame="" tooltip="" history="1" highlightClick="0" endSnd="0"/>
              </a:defRPr>
            </a:lvl1pPr>
          </a:lstStyle>
          <a:p>
            <a:pPr/>
            <a:r>
              <a:rPr>
                <a:hlinkClick r:id="rId3" invalidUrl="" action="" tgtFrame="" tooltip="" history="1" highlightClick="0" endSnd="0"/>
              </a:rPr>
              <a:t> </a:t>
            </a:r>
          </a:p>
        </p:txBody>
      </p:sp>
      <p:sp>
        <p:nvSpPr>
          <p:cNvPr id="285" name="https://eslint.org/"/>
          <p:cNvSpPr txBox="1"/>
          <p:nvPr/>
        </p:nvSpPr>
        <p:spPr>
          <a:xfrm>
            <a:off x="287211" y="4107031"/>
            <a:ext cx="2789286" cy="6946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Helvetica"/>
                <a:ea typeface="Helvetica"/>
                <a:cs typeface="Helvetica"/>
                <a:sym typeface="Helvetica"/>
              </a:defRPr>
            </a:pPr>
            <a:r>
              <a:t> </a:t>
            </a:r>
          </a:p>
          <a:p>
            <a:pPr>
              <a:defRPr u="sng">
                <a:solidFill>
                  <a:srgbClr val="0000FF"/>
                </a:solidFill>
                <a:uFill>
                  <a:solidFill>
                    <a:srgbClr val="0000FF"/>
                  </a:solidFill>
                </a:uFill>
                <a:latin typeface="Helvetica"/>
                <a:ea typeface="Helvetica"/>
                <a:cs typeface="Helvetica"/>
                <a:sym typeface="Helvetica"/>
              </a:defRPr>
            </a:pPr>
            <a:r>
              <a:rPr>
                <a:hlinkClick r:id="rId4" invalidUrl="" action="" tgtFrame="" tooltip="" history="1" highlightClick="0" endSnd="0"/>
              </a:rPr>
              <a:t>https://eslint.org/</a:t>
            </a:r>
          </a:p>
        </p:txBody>
      </p:sp>
      <p:sp>
        <p:nvSpPr>
          <p:cNvPr id="286" name="TextBox 4"/>
          <p:cNvSpPr txBox="1"/>
          <p:nvPr/>
        </p:nvSpPr>
        <p:spPr>
          <a:xfrm>
            <a:off x="262764" y="1010721"/>
            <a:ext cx="8287186" cy="278510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342900">
              <a:lnSpc>
                <a:spcPct val="130000"/>
              </a:lnSpc>
              <a:defRPr sz="1800"/>
            </a:pPr>
          </a:p>
          <a:p>
            <a:pPr lvl="1" marL="214313" indent="-214313" defTabSz="342900">
              <a:lnSpc>
                <a:spcPct val="130000"/>
              </a:lnSpc>
              <a:buClr>
                <a:schemeClr val="accent2"/>
              </a:buClr>
              <a:buSzPct val="100000"/>
              <a:buFont typeface="Arial"/>
              <a:buChar char="•"/>
              <a:defRPr sz="1800"/>
            </a:pPr>
            <a:r>
              <a:t>De-facto standart</a:t>
            </a:r>
          </a:p>
          <a:p>
            <a:pPr lvl="1" marL="214313" indent="-214313" defTabSz="342900">
              <a:lnSpc>
                <a:spcPct val="130000"/>
              </a:lnSpc>
              <a:buClr>
                <a:schemeClr val="accent2"/>
              </a:buClr>
              <a:buSzPct val="100000"/>
              <a:buFont typeface="Arial"/>
              <a:buChar char="•"/>
              <a:defRPr sz="1800"/>
            </a:pPr>
            <a:r>
              <a:t>Checking possible code errors</a:t>
            </a:r>
          </a:p>
          <a:p>
            <a:pPr lvl="1" marL="214313" indent="-214313" defTabSz="342900">
              <a:lnSpc>
                <a:spcPct val="130000"/>
              </a:lnSpc>
              <a:buClr>
                <a:schemeClr val="accent2"/>
              </a:buClr>
              <a:buSzPct val="100000"/>
              <a:buFont typeface="Arial"/>
              <a:buChar char="•"/>
              <a:defRPr sz="1800"/>
            </a:pPr>
            <a:r>
              <a:t>Fixing code style</a:t>
            </a:r>
            <a:endParaRPr>
              <a:solidFill>
                <a:srgbClr val="545454"/>
              </a:solidFill>
            </a:endParaRPr>
          </a:p>
          <a:p>
            <a:pPr lvl="1" marL="214313" indent="-214313" defTabSz="342900">
              <a:lnSpc>
                <a:spcPct val="130000"/>
              </a:lnSpc>
              <a:buClr>
                <a:schemeClr val="accent2"/>
              </a:buClr>
              <a:buSzPct val="100000"/>
              <a:buFont typeface="Arial"/>
              <a:buChar char="•"/>
              <a:defRPr sz="1800"/>
            </a:pPr>
            <a:r>
              <a:rPr>
                <a:solidFill>
                  <a:srgbClr val="545454"/>
                </a:solidFill>
              </a:rPr>
              <a:t>Detect code anti-patterns</a:t>
            </a:r>
            <a:endParaRPr>
              <a:solidFill>
                <a:srgbClr val="545454"/>
              </a:solidFill>
            </a:endParaRPr>
          </a:p>
          <a:p>
            <a:pPr lvl="1" marL="214313" indent="-214313" defTabSz="342900">
              <a:lnSpc>
                <a:spcPct val="130000"/>
              </a:lnSpc>
              <a:buClr>
                <a:schemeClr val="accent2"/>
              </a:buClr>
              <a:buSzPct val="100000"/>
              <a:buFont typeface="Arial"/>
              <a:buChar char="•"/>
              <a:defRPr sz="1800">
                <a:solidFill>
                  <a:srgbClr val="545454"/>
                </a:solidFill>
              </a:defRPr>
            </a:pPr>
            <a:r>
              <a:t>Rules are pluggable</a:t>
            </a:r>
          </a:p>
          <a:p>
            <a:pPr lvl="1" marL="214313" indent="-214313" defTabSz="342900">
              <a:lnSpc>
                <a:spcPct val="130000"/>
              </a:lnSpc>
              <a:buClr>
                <a:schemeClr val="accent2"/>
              </a:buClr>
              <a:buSzPct val="100000"/>
              <a:buFont typeface="Arial"/>
              <a:buChar char="•"/>
              <a:defRPr sz="1800">
                <a:solidFill>
                  <a:srgbClr val="545454"/>
                </a:solidFill>
              </a:defRPr>
            </a:pPr>
            <a:r>
              <a:t>Supports typescript also</a:t>
            </a:r>
          </a:p>
          <a:p>
            <a:pPr lvl="1" marL="214313" indent="-214313" defTabSz="342900">
              <a:lnSpc>
                <a:spcPct val="130000"/>
              </a:lnSpc>
              <a:buClr>
                <a:schemeClr val="accent2"/>
              </a:buClr>
              <a:buSzPct val="100000"/>
              <a:buFont typeface="Arial"/>
              <a:buChar char="•"/>
              <a:defRPr sz="1800">
                <a:solidFill>
                  <a:srgbClr val="545454"/>
                </a:solidFill>
              </a:defRPr>
            </a:pPr>
            <a:r>
              <a:t>Integration with IDE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Shape 296"/>
          <p:cNvSpPr txBox="1"/>
          <p:nvPr>
            <p:ph type="sldNum" sz="quarter" idx="4294967295"/>
          </p:nvPr>
        </p:nvSpPr>
        <p:spPr>
          <a:xfrm>
            <a:off x="8780071"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1" name="Shape 298"/>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DEVELOPMENT TOOLS. ESLINT. Config</a:t>
            </a:r>
          </a:p>
        </p:txBody>
      </p:sp>
      <p:sp>
        <p:nvSpPr>
          <p:cNvPr id="292" name="TextBox 7"/>
          <p:cNvSpPr txBox="1"/>
          <p:nvPr/>
        </p:nvSpPr>
        <p:spPr>
          <a:xfrm>
            <a:off x="349856" y="4316581"/>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r>
              <a:t> </a:t>
            </a:r>
          </a:p>
        </p:txBody>
      </p:sp>
      <p:sp>
        <p:nvSpPr>
          <p:cNvPr id="293" name="TextBox 12"/>
          <p:cNvSpPr txBox="1"/>
          <p:nvPr/>
        </p:nvSpPr>
        <p:spPr>
          <a:xfrm>
            <a:off x="417137" y="3756936"/>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 </a:t>
            </a:r>
          </a:p>
        </p:txBody>
      </p:sp>
      <p:sp>
        <p:nvSpPr>
          <p:cNvPr id="294" name="https://eslint.org/"/>
          <p:cNvSpPr txBox="1"/>
          <p:nvPr/>
        </p:nvSpPr>
        <p:spPr>
          <a:xfrm>
            <a:off x="287211" y="4107031"/>
            <a:ext cx="2789286" cy="6946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Helvetica"/>
                <a:ea typeface="Helvetica"/>
                <a:cs typeface="Helvetica"/>
                <a:sym typeface="Helvetica"/>
              </a:defRPr>
            </a:pPr>
            <a:r>
              <a:t> </a:t>
            </a:r>
          </a:p>
          <a:p>
            <a:pPr>
              <a:defRPr u="sng">
                <a:solidFill>
                  <a:srgbClr val="0000FF"/>
                </a:solidFill>
                <a:uFill>
                  <a:solidFill>
                    <a:srgbClr val="0000FF"/>
                  </a:solidFill>
                </a:uFill>
                <a:latin typeface="Helvetica"/>
                <a:ea typeface="Helvetica"/>
                <a:cs typeface="Helvetica"/>
                <a:sym typeface="Helvetica"/>
              </a:defRPr>
            </a:pPr>
            <a:r>
              <a:rPr>
                <a:hlinkClick r:id="rId3" invalidUrl="" action="" tgtFrame="" tooltip="" history="1" highlightClick="0" endSnd="0"/>
              </a:rPr>
              <a:t>https://eslint.org/</a:t>
            </a:r>
          </a:p>
        </p:txBody>
      </p:sp>
      <p:sp>
        <p:nvSpPr>
          <p:cNvPr id="295" name="TextBox 4"/>
          <p:cNvSpPr txBox="1"/>
          <p:nvPr/>
        </p:nvSpPr>
        <p:spPr>
          <a:xfrm>
            <a:off x="274561" y="1091903"/>
            <a:ext cx="8287186" cy="301751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342900">
              <a:lnSpc>
                <a:spcPct val="130000"/>
              </a:lnSpc>
              <a:defRPr sz="1100"/>
            </a:pPr>
            <a:r>
              <a:t>module.exports = {</a:t>
            </a:r>
          </a:p>
          <a:p>
            <a:pPr defTabSz="342900">
              <a:lnSpc>
                <a:spcPct val="130000"/>
              </a:lnSpc>
              <a:defRPr sz="1100"/>
            </a:pPr>
            <a:r>
              <a:t>    parser: '@typescript-eslint/parser', // Specifies the ESLint parser</a:t>
            </a:r>
          </a:p>
          <a:p>
            <a:pPr defTabSz="342900">
              <a:lnSpc>
                <a:spcPct val="130000"/>
              </a:lnSpc>
              <a:defRPr sz="1100"/>
            </a:pPr>
            <a:r>
              <a:t>    extends: [</a:t>
            </a:r>
          </a:p>
          <a:p>
            <a:pPr defTabSz="342900">
              <a:lnSpc>
                <a:spcPct val="130000"/>
              </a:lnSpc>
              <a:defRPr sz="1100"/>
            </a:pPr>
            <a:r>
              <a:t>        'plugin:@typescript-eslint/recommended', // Uses the recommended rules from the @typescript-eslint/eslint-plugin</a:t>
            </a:r>
          </a:p>
          <a:p>
            <a:pPr defTabSz="342900">
              <a:lnSpc>
                <a:spcPct val="130000"/>
              </a:lnSpc>
              <a:defRPr sz="1100"/>
            </a:pPr>
            <a:r>
              <a:t>    ],</a:t>
            </a:r>
          </a:p>
          <a:p>
            <a:pPr defTabSz="342900">
              <a:lnSpc>
                <a:spcPct val="130000"/>
              </a:lnSpc>
              <a:defRPr sz="1100"/>
            </a:pPr>
            <a:r>
              <a:t>    parserOptions: {</a:t>
            </a:r>
          </a:p>
          <a:p>
            <a:pPr defTabSz="342900">
              <a:lnSpc>
                <a:spcPct val="130000"/>
              </a:lnSpc>
              <a:defRPr sz="1100"/>
            </a:pPr>
            <a:r>
              <a:t>        ecmaVersion: 2018, // Allows for the parsing of modern ECMAScript features</a:t>
            </a:r>
          </a:p>
          <a:p>
            <a:pPr defTabSz="342900">
              <a:lnSpc>
                <a:spcPct val="130000"/>
              </a:lnSpc>
              <a:defRPr sz="1100"/>
            </a:pPr>
            <a:r>
              <a:t>        sourceType: 'module', // Allows for the use of imports</a:t>
            </a:r>
          </a:p>
          <a:p>
            <a:pPr defTabSz="342900">
              <a:lnSpc>
                <a:spcPct val="130000"/>
              </a:lnSpc>
              <a:defRPr sz="1100"/>
            </a:pPr>
            <a:r>
              <a:t>    },</a:t>
            </a:r>
          </a:p>
          <a:p>
            <a:pPr defTabSz="342900">
              <a:lnSpc>
                <a:spcPct val="130000"/>
              </a:lnSpc>
              <a:defRPr sz="1100"/>
            </a:pPr>
            <a:r>
              <a:t>    rules: {</a:t>
            </a:r>
          </a:p>
          <a:p>
            <a:pPr defTabSz="342900">
              <a:lnSpc>
                <a:spcPct val="130000"/>
              </a:lnSpc>
              <a:defRPr sz="1100"/>
            </a:pPr>
            <a:r>
              <a:t>        // Place to specify ESLint rules. Can be used to overwrite rules specified from the extended configs</a:t>
            </a:r>
          </a:p>
          <a:p>
            <a:pPr defTabSz="342900">
              <a:lnSpc>
                <a:spcPct val="130000"/>
              </a:lnSpc>
              <a:defRPr sz="1100"/>
            </a:pPr>
            <a:r>
              <a:t>        // e.g. "@typescript-eslint/explicit-function-return-type": "off",</a:t>
            </a:r>
          </a:p>
          <a:p>
            <a:pPr defTabSz="342900">
              <a:lnSpc>
                <a:spcPct val="130000"/>
              </a:lnSpc>
              <a:defRPr sz="1100"/>
            </a:pPr>
            <a:r>
              <a:t>    },</a:t>
            </a:r>
          </a:p>
          <a:p>
            <a:pPr defTabSz="342900">
              <a:lnSpc>
                <a:spcPct val="130000"/>
              </a:lnSpc>
              <a:defRPr sz="1100"/>
            </a:pP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hape 50"/>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DEVELOPMENT TOOLS. PRETTIER</a:t>
            </a:r>
          </a:p>
        </p:txBody>
      </p:sp>
      <p:sp>
        <p:nvSpPr>
          <p:cNvPr id="298" name="TextBox 4"/>
          <p:cNvSpPr txBox="1"/>
          <p:nvPr/>
        </p:nvSpPr>
        <p:spPr>
          <a:xfrm>
            <a:off x="365758" y="1903731"/>
            <a:ext cx="8287185" cy="70484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214313" indent="-214313" defTabSz="342900">
              <a:lnSpc>
                <a:spcPct val="130000"/>
              </a:lnSpc>
              <a:buClr>
                <a:schemeClr val="accent2"/>
              </a:buClr>
              <a:buSzPct val="100000"/>
              <a:buFont typeface="Arial"/>
              <a:buChar char="•"/>
              <a:defRPr sz="1800"/>
            </a:pPr>
            <a:r>
              <a:t>Code formatter</a:t>
            </a:r>
          </a:p>
          <a:p>
            <a:pPr lvl="1" marL="214313" indent="-214313" defTabSz="342900">
              <a:lnSpc>
                <a:spcPct val="130000"/>
              </a:lnSpc>
              <a:buClr>
                <a:schemeClr val="accent2"/>
              </a:buClr>
              <a:buSzPct val="100000"/>
              <a:buFont typeface="Arial"/>
              <a:buChar char="•"/>
              <a:defRPr sz="1800"/>
            </a:pPr>
            <a:r>
              <a:t>Working with ESLint</a:t>
            </a:r>
          </a:p>
        </p:txBody>
      </p:sp>
      <p:sp>
        <p:nvSpPr>
          <p:cNvPr id="299" name="https://prettier.io/"/>
          <p:cNvSpPr txBox="1"/>
          <p:nvPr/>
        </p:nvSpPr>
        <p:spPr>
          <a:xfrm>
            <a:off x="287211" y="4107031"/>
            <a:ext cx="2789286" cy="1056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Helvetica"/>
                <a:ea typeface="Helvetica"/>
                <a:cs typeface="Helvetica"/>
                <a:sym typeface="Helvetica"/>
              </a:defRPr>
            </a:pPr>
            <a:r>
              <a:t> </a:t>
            </a:r>
          </a:p>
          <a:p>
            <a:pPr>
              <a:defRPr u="sng">
                <a:solidFill>
                  <a:srgbClr val="0000FF"/>
                </a:solidFill>
                <a:uFill>
                  <a:solidFill>
                    <a:srgbClr val="0000FF"/>
                  </a:solidFill>
                </a:uFill>
                <a:latin typeface="Helvetica"/>
                <a:ea typeface="Helvetica"/>
                <a:cs typeface="Helvetica"/>
                <a:sym typeface="Helvetica"/>
              </a:defRPr>
            </a:pPr>
            <a:r>
              <a:rPr>
                <a:hlinkClick r:id="rId2" invalidUrl="" action="" tgtFrame="" tooltip="" history="1" highlightClick="0" endSnd="0"/>
              </a:rPr>
              <a:t>https://prettier.io/</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Shape 50"/>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DEVELOPMENT TOOLS. PRETTIER</a:t>
            </a:r>
          </a:p>
        </p:txBody>
      </p:sp>
      <p:sp>
        <p:nvSpPr>
          <p:cNvPr id="302" name="TextBox 4"/>
          <p:cNvSpPr txBox="1"/>
          <p:nvPr/>
        </p:nvSpPr>
        <p:spPr>
          <a:xfrm>
            <a:off x="365758" y="1903731"/>
            <a:ext cx="8287185" cy="6464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214313" indent="-214313" defTabSz="342900">
              <a:lnSpc>
                <a:spcPct val="130000"/>
              </a:lnSpc>
              <a:buClr>
                <a:schemeClr val="accent2"/>
              </a:buClr>
              <a:buSzPct val="100000"/>
              <a:buFont typeface="Arial"/>
              <a:buChar char="•"/>
            </a:pPr>
          </a:p>
        </p:txBody>
      </p:sp>
      <p:sp>
        <p:nvSpPr>
          <p:cNvPr id="303" name="https://prettier.io/"/>
          <p:cNvSpPr txBox="1"/>
          <p:nvPr/>
        </p:nvSpPr>
        <p:spPr>
          <a:xfrm>
            <a:off x="287211" y="4107031"/>
            <a:ext cx="2789286" cy="1056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Helvetica"/>
                <a:ea typeface="Helvetica"/>
                <a:cs typeface="Helvetica"/>
                <a:sym typeface="Helvetica"/>
              </a:defRPr>
            </a:pPr>
            <a:r>
              <a:t> </a:t>
            </a:r>
          </a:p>
          <a:p>
            <a:pPr>
              <a:defRPr u="sng">
                <a:solidFill>
                  <a:srgbClr val="0000FF"/>
                </a:solidFill>
                <a:uFill>
                  <a:solidFill>
                    <a:srgbClr val="0000FF"/>
                  </a:solidFill>
                </a:uFill>
                <a:latin typeface="Helvetica"/>
                <a:ea typeface="Helvetica"/>
                <a:cs typeface="Helvetica"/>
                <a:sym typeface="Helvetica"/>
              </a:defRPr>
            </a:pPr>
            <a:r>
              <a:rPr>
                <a:hlinkClick r:id="rId2" invalidUrl="" action="" tgtFrame="" tooltip="" history="1" highlightClick="0" endSnd="0"/>
              </a:rPr>
              <a:t>https://prettier.io/</a:t>
            </a:r>
          </a:p>
        </p:txBody>
      </p:sp>
      <p:sp>
        <p:nvSpPr>
          <p:cNvPr id="304" name="module.exports = {…"/>
          <p:cNvSpPr txBox="1"/>
          <p:nvPr/>
        </p:nvSpPr>
        <p:spPr>
          <a:xfrm>
            <a:off x="428194" y="1151056"/>
            <a:ext cx="2242004" cy="25044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r>
              <a:t>module.exports = {</a:t>
            </a:r>
          </a:p>
          <a:p>
            <a:pPr/>
            <a:r>
              <a:t>    semi: true,</a:t>
            </a:r>
          </a:p>
          <a:p>
            <a:pPr/>
            <a:r>
              <a:t>    trailingComma: 'all',</a:t>
            </a:r>
          </a:p>
          <a:p>
            <a:pPr/>
            <a:r>
              <a:t>    singleQuote: true,</a:t>
            </a:r>
          </a:p>
          <a:p>
            <a:pPr/>
            <a:r>
              <a:t>    printWidth: 120,</a:t>
            </a:r>
          </a:p>
          <a:p>
            <a:pPr/>
            <a:r>
              <a:t>    tabWidth: 4,</a:t>
            </a:r>
          </a:p>
          <a:p>
            <a:pP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Shape 50"/>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DEVELOPMENT TOOLS. PRETTIER</a:t>
            </a:r>
          </a:p>
        </p:txBody>
      </p:sp>
      <p:sp>
        <p:nvSpPr>
          <p:cNvPr id="307" name="TextBox 4"/>
          <p:cNvSpPr txBox="1"/>
          <p:nvPr/>
        </p:nvSpPr>
        <p:spPr>
          <a:xfrm>
            <a:off x="365758" y="1903731"/>
            <a:ext cx="8287185" cy="6464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marL="214313" indent="-214313" defTabSz="342900">
              <a:lnSpc>
                <a:spcPct val="130000"/>
              </a:lnSpc>
              <a:buClr>
                <a:schemeClr val="accent2"/>
              </a:buClr>
              <a:buSzPct val="100000"/>
              <a:buFont typeface="Arial"/>
              <a:buChar char="•"/>
            </a:pPr>
          </a:p>
        </p:txBody>
      </p:sp>
      <p:sp>
        <p:nvSpPr>
          <p:cNvPr id="308" name="https://prettier.io/"/>
          <p:cNvSpPr txBox="1"/>
          <p:nvPr/>
        </p:nvSpPr>
        <p:spPr>
          <a:xfrm>
            <a:off x="287211" y="4107031"/>
            <a:ext cx="2789286" cy="10566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Helvetica"/>
                <a:ea typeface="Helvetica"/>
                <a:cs typeface="Helvetica"/>
                <a:sym typeface="Helvetica"/>
              </a:defRPr>
            </a:pPr>
            <a:r>
              <a:t> </a:t>
            </a:r>
          </a:p>
          <a:p>
            <a:pPr>
              <a:defRPr u="sng">
                <a:solidFill>
                  <a:srgbClr val="0000FF"/>
                </a:solidFill>
                <a:uFill>
                  <a:solidFill>
                    <a:srgbClr val="0000FF"/>
                  </a:solidFill>
                </a:uFill>
                <a:latin typeface="Helvetica"/>
                <a:ea typeface="Helvetica"/>
                <a:cs typeface="Helvetica"/>
                <a:sym typeface="Helvetica"/>
              </a:defRPr>
            </a:pPr>
            <a:r>
              <a:rPr>
                <a:hlinkClick r:id="rId2" invalidUrl="" action="" tgtFrame="" tooltip="" history="1" highlightClick="0" endSnd="0"/>
              </a:rPr>
              <a:t>https://prettier.io/</a:t>
            </a:r>
          </a:p>
        </p:txBody>
      </p:sp>
      <p:sp>
        <p:nvSpPr>
          <p:cNvPr id="309" name="module.exports = {…"/>
          <p:cNvSpPr txBox="1"/>
          <p:nvPr/>
        </p:nvSpPr>
        <p:spPr>
          <a:xfrm>
            <a:off x="215848" y="820740"/>
            <a:ext cx="9024374" cy="37363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1200"/>
            </a:pPr>
            <a:r>
              <a:t>module.exports = {</a:t>
            </a:r>
          </a:p>
          <a:p>
            <a:pPr>
              <a:defRPr sz="1200"/>
            </a:pPr>
            <a:r>
              <a:t>    parser: '@typescript-eslint/parser', // Specifies the ESLint parser</a:t>
            </a:r>
          </a:p>
          <a:p>
            <a:pPr>
              <a:defRPr sz="1200"/>
            </a:pPr>
            <a:r>
              <a:t>    extends: [</a:t>
            </a:r>
          </a:p>
          <a:p>
            <a:pPr>
              <a:defRPr sz="1200"/>
            </a:pPr>
            <a:r>
              <a:t>        'plugin:@typescript-eslint/recommended', // Uses the recommended rules from the @typescript-eslint/eslint-plugin</a:t>
            </a:r>
          </a:p>
          <a:p>
            <a:pPr>
              <a:defRPr sz="1200"/>
            </a:pPr>
            <a:r>
              <a:t>        'prettier/@typescript-eslint', // Uses eslint-config-prettier to disable ESLint rules from @typescript-eslint/eslint-plugin that would conflict with prettier</a:t>
            </a:r>
          </a:p>
          <a:p>
            <a:pPr>
              <a:defRPr sz="1200"/>
            </a:pPr>
            <a:r>
              <a:t>        'plugin:prettier/recommended', // Enables eslint-plugin-prettier and displays prettier errors as ESLint errors. Make sure this is always the last configuration in the extends array.</a:t>
            </a:r>
          </a:p>
          <a:p>
            <a:pPr>
              <a:defRPr sz="1200"/>
            </a:pPr>
            <a:r>
              <a:t>    ],</a:t>
            </a:r>
          </a:p>
          <a:p>
            <a:pPr>
              <a:defRPr sz="1200"/>
            </a:pPr>
            <a:r>
              <a:t>    parserOptions: {</a:t>
            </a:r>
          </a:p>
          <a:p>
            <a:pPr>
              <a:defRPr sz="1200"/>
            </a:pPr>
            <a:r>
              <a:t>        ecmaVersion: 2018, // Allows for the parsing of modern ECMAScript features</a:t>
            </a:r>
          </a:p>
          <a:p>
            <a:pPr>
              <a:defRPr sz="1200"/>
            </a:pPr>
            <a:r>
              <a:t>        sourceType: 'module', // Allows for the use of imports</a:t>
            </a:r>
          </a:p>
          <a:p>
            <a:pPr>
              <a:defRPr sz="1200"/>
            </a:pPr>
            <a:r>
              <a:t>    },</a:t>
            </a:r>
          </a:p>
          <a:p>
            <a:pPr>
              <a:defRPr sz="1200"/>
            </a:pPr>
            <a:r>
              <a: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Shape 296"/>
          <p:cNvSpPr txBox="1"/>
          <p:nvPr>
            <p:ph type="sldNum" sz="quarter" idx="4294967295"/>
          </p:nvPr>
        </p:nvSpPr>
        <p:spPr>
          <a:xfrm>
            <a:off x="8780071"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2" name="Shape 298"/>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DEVELOPMENT TOOLS. NODEMON</a:t>
            </a:r>
          </a:p>
        </p:txBody>
      </p:sp>
      <p:sp>
        <p:nvSpPr>
          <p:cNvPr id="313" name="TextBox 9"/>
          <p:cNvSpPr txBox="1"/>
          <p:nvPr/>
        </p:nvSpPr>
        <p:spPr>
          <a:xfrm>
            <a:off x="349856" y="4316581"/>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https://nodemon.io/</a:t>
            </a:r>
          </a:p>
        </p:txBody>
      </p:sp>
      <p:sp>
        <p:nvSpPr>
          <p:cNvPr id="314" name="TextBox 4"/>
          <p:cNvSpPr txBox="1"/>
          <p:nvPr/>
        </p:nvSpPr>
        <p:spPr>
          <a:xfrm>
            <a:off x="421371" y="1511665"/>
            <a:ext cx="8287185" cy="70484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lvl="1" marL="214313" indent="-214313" defTabSz="342900">
              <a:lnSpc>
                <a:spcPct val="130000"/>
              </a:lnSpc>
              <a:buClr>
                <a:schemeClr val="accent2"/>
              </a:buClr>
              <a:buSzPct val="100000"/>
              <a:buFont typeface="Arial"/>
              <a:buChar char="•"/>
              <a:defRPr sz="1800"/>
            </a:pPr>
            <a:r>
              <a:t>Automatically restarting the node application</a:t>
            </a:r>
          </a:p>
          <a:p>
            <a:pPr lvl="1" marL="214313" indent="-214313" defTabSz="342900">
              <a:lnSpc>
                <a:spcPct val="130000"/>
              </a:lnSpc>
              <a:buClr>
                <a:schemeClr val="accent2"/>
              </a:buClr>
              <a:buSzPct val="100000"/>
              <a:buFont typeface="Arial"/>
              <a:buChar char="•"/>
              <a:defRPr sz="1800"/>
            </a:pPr>
            <a:r>
              <a:t>Doesn’t require any additional changes to your code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Shape 296"/>
          <p:cNvSpPr txBox="1"/>
          <p:nvPr>
            <p:ph type="sldNum" sz="quarter" idx="4294967295"/>
          </p:nvPr>
        </p:nvSpPr>
        <p:spPr>
          <a:xfrm>
            <a:off x="8780071" y="4900038"/>
            <a:ext cx="134561" cy="19558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7" name="Shape 298"/>
          <p:cNvSpPr txBox="1"/>
          <p:nvPr>
            <p:ph type="body" sz="quarter" idx="1"/>
          </p:nvPr>
        </p:nvSpPr>
        <p:spPr>
          <a:xfrm>
            <a:off x="0" y="-2"/>
            <a:ext cx="9144000" cy="699520"/>
          </a:xfrm>
          <a:prstGeom prst="rect">
            <a:avLst/>
          </a:prstGeom>
          <a:solidFill>
            <a:srgbClr val="FFFFFF"/>
          </a:solidFill>
          <a:effectLst>
            <a:outerShdw sx="100000" sy="100000" kx="0" ky="0" algn="b" rotWithShape="0" blurRad="38100" dist="25400" dir="5400000">
              <a:srgbClr val="000000">
                <a:alpha val="30000"/>
              </a:srgbClr>
            </a:outerShdw>
          </a:effectLst>
        </p:spPr>
        <p:txBody>
          <a:bodyPr anchor="ctr"/>
          <a:lstStyle>
            <a:lvl1pPr marL="0" indent="0">
              <a:lnSpc>
                <a:spcPct val="100000"/>
              </a:lnSpc>
              <a:spcBef>
                <a:spcPts val="400"/>
              </a:spcBef>
              <a:buSzTx/>
              <a:buNone/>
              <a:defRPr sz="2000">
                <a:latin typeface="Arial Black"/>
                <a:ea typeface="Arial Black"/>
                <a:cs typeface="Arial Black"/>
                <a:sym typeface="Arial Black"/>
              </a:defRPr>
            </a:lvl1pPr>
          </a:lstStyle>
          <a:p>
            <a:pPr/>
            <a:r>
              <a:t> DEVELOPMENT TOOLS. NODEMON</a:t>
            </a:r>
          </a:p>
        </p:txBody>
      </p:sp>
      <p:sp>
        <p:nvSpPr>
          <p:cNvPr id="318" name="TextBox 9"/>
          <p:cNvSpPr txBox="1"/>
          <p:nvPr/>
        </p:nvSpPr>
        <p:spPr>
          <a:xfrm>
            <a:off x="349856" y="4316581"/>
            <a:ext cx="8430215" cy="3327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u="sng">
                <a:solidFill>
                  <a:srgbClr val="0000FF"/>
                </a:solidFill>
                <a:uFill>
                  <a:solidFill>
                    <a:srgbClr val="0000FF"/>
                  </a:solidFill>
                </a:uFill>
                <a:hlinkClick r:id="rId2" invalidUrl="" action="" tgtFrame="" tooltip="" history="1" highlightClick="0" endSnd="0"/>
              </a:defRPr>
            </a:lvl1pPr>
          </a:lstStyle>
          <a:p>
            <a:pPr/>
            <a:r>
              <a:rPr>
                <a:hlinkClick r:id="rId2" invalidUrl="" action="" tgtFrame="" tooltip="" history="1" highlightClick="0" endSnd="0"/>
              </a:rPr>
              <a:t>https://nodemon.io/</a:t>
            </a:r>
          </a:p>
        </p:txBody>
      </p:sp>
      <p:sp>
        <p:nvSpPr>
          <p:cNvPr id="319" name="TextBox 4"/>
          <p:cNvSpPr txBox="1"/>
          <p:nvPr/>
        </p:nvSpPr>
        <p:spPr>
          <a:xfrm>
            <a:off x="441555" y="1100256"/>
            <a:ext cx="8031061" cy="28155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p>
            <a:pPr/>
          </a:p>
          <a:p>
            <a:pPr/>
            <a:r>
              <a:t>// nodemon.json</a:t>
            </a:r>
          </a:p>
          <a:p>
            <a:pPr/>
            <a:r>
              <a:t>{</a:t>
            </a:r>
          </a:p>
          <a:p>
            <a:pPr/>
            <a:r>
              <a:t>  "verbose": true,</a:t>
            </a:r>
          </a:p>
          <a:p>
            <a:pPr/>
            <a:r>
              <a:t>  "ignore": ["*.test.js", “fixtures/*"],</a:t>
            </a:r>
          </a:p>
          <a:p>
            <a:pPr/>
            <a:r>
              <a:t>….</a:t>
            </a:r>
          </a:p>
          <a:p>
            <a:pP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Content Slides">
  <a:themeElements>
    <a:clrScheme name="1_Content Slides">
      <a:dk1>
        <a:srgbClr val="464547"/>
      </a:dk1>
      <a:lt1>
        <a:srgbClr val="FFFFFF"/>
      </a:lt1>
      <a:dk2>
        <a:srgbClr val="A7A7A7"/>
      </a:dk2>
      <a:lt2>
        <a:srgbClr val="535353"/>
      </a:lt2>
      <a:accent1>
        <a:srgbClr val="CCCCCC"/>
      </a:accent1>
      <a:accent2>
        <a:srgbClr val="39C2D7"/>
      </a:accent2>
      <a:accent3>
        <a:srgbClr val="1A9CB0"/>
      </a:accent3>
      <a:accent4>
        <a:srgbClr val="A3C644"/>
      </a:accent4>
      <a:accent5>
        <a:srgbClr val="7F993A"/>
      </a:accent5>
      <a:accent6>
        <a:srgbClr val="B22746"/>
      </a:accent6>
      <a:hlink>
        <a:srgbClr val="0000FF"/>
      </a:hlink>
      <a:folHlink>
        <a:srgbClr val="FF00FF"/>
      </a:folHlink>
    </a:clrScheme>
    <a:fontScheme name="1_Content Slides">
      <a:majorFont>
        <a:latin typeface="Calibri"/>
        <a:ea typeface="Calibri"/>
        <a:cs typeface="Calibri"/>
      </a:majorFont>
      <a:minorFont>
        <a:latin typeface="Trebuchet MS"/>
        <a:ea typeface="Trebuchet MS"/>
        <a:cs typeface="Trebuchet MS"/>
      </a:minorFont>
    </a:fontScheme>
    <a:fmtScheme name="1_Content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464547"/>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685800" rtl="0" fontAlgn="auto" latinLnBrk="0" hangingPunct="0">
          <a:lnSpc>
            <a:spcPct val="150000"/>
          </a:lnSpc>
          <a:spcBef>
            <a:spcPts val="0"/>
          </a:spcBef>
          <a:spcAft>
            <a:spcPts val="0"/>
          </a:spcAft>
          <a:buClrTx/>
          <a:buSzTx/>
          <a:buFontTx/>
          <a:buNone/>
          <a:tabLst/>
          <a:defRPr b="0" baseline="0" cap="none" i="0" spc="0" strike="noStrike" sz="1600" u="none" kumimoji="0" normalizeH="0">
            <a:ln>
              <a:noFill/>
            </a:ln>
            <a:solidFill>
              <a:srgbClr val="464547"/>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Content Slides">
  <a:themeElements>
    <a:clrScheme name="1_Content Slides">
      <a:dk1>
        <a:srgbClr val="000000"/>
      </a:dk1>
      <a:lt1>
        <a:srgbClr val="FFFFFF"/>
      </a:lt1>
      <a:dk2>
        <a:srgbClr val="A7A7A7"/>
      </a:dk2>
      <a:lt2>
        <a:srgbClr val="535353"/>
      </a:lt2>
      <a:accent1>
        <a:srgbClr val="CCCCCC"/>
      </a:accent1>
      <a:accent2>
        <a:srgbClr val="39C2D7"/>
      </a:accent2>
      <a:accent3>
        <a:srgbClr val="1A9CB0"/>
      </a:accent3>
      <a:accent4>
        <a:srgbClr val="A3C644"/>
      </a:accent4>
      <a:accent5>
        <a:srgbClr val="7F993A"/>
      </a:accent5>
      <a:accent6>
        <a:srgbClr val="B22746"/>
      </a:accent6>
      <a:hlink>
        <a:srgbClr val="0000FF"/>
      </a:hlink>
      <a:folHlink>
        <a:srgbClr val="FF00FF"/>
      </a:folHlink>
    </a:clrScheme>
    <a:fontScheme name="1_Content Slides">
      <a:majorFont>
        <a:latin typeface="Calibri"/>
        <a:ea typeface="Calibri"/>
        <a:cs typeface="Calibri"/>
      </a:majorFont>
      <a:minorFont>
        <a:latin typeface="Trebuchet MS"/>
        <a:ea typeface="Trebuchet MS"/>
        <a:cs typeface="Trebuchet MS"/>
      </a:minorFont>
    </a:fontScheme>
    <a:fmtScheme name="1_Content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685800" rtl="0" fontAlgn="auto" latinLnBrk="0" hangingPunct="0">
          <a:lnSpc>
            <a:spcPct val="100000"/>
          </a:lnSpc>
          <a:spcBef>
            <a:spcPts val="0"/>
          </a:spcBef>
          <a:spcAft>
            <a:spcPts val="0"/>
          </a:spcAft>
          <a:buClrTx/>
          <a:buSzTx/>
          <a:buFontTx/>
          <a:buNone/>
          <a:tabLst/>
          <a:defRPr b="0" baseline="0" cap="none" i="0" spc="0" strike="noStrike" sz="1300" u="none" kumimoji="0" normalizeH="0">
            <a:ln>
              <a:noFill/>
            </a:ln>
            <a:solidFill>
              <a:srgbClr val="464547"/>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685800" rtl="0" fontAlgn="auto" latinLnBrk="0" hangingPunct="0">
          <a:lnSpc>
            <a:spcPct val="150000"/>
          </a:lnSpc>
          <a:spcBef>
            <a:spcPts val="0"/>
          </a:spcBef>
          <a:spcAft>
            <a:spcPts val="0"/>
          </a:spcAft>
          <a:buClrTx/>
          <a:buSzTx/>
          <a:buFontTx/>
          <a:buNone/>
          <a:tabLst/>
          <a:defRPr b="0" baseline="0" cap="none" i="0" spc="0" strike="noStrike" sz="1600" u="none" kumimoji="0" normalizeH="0">
            <a:ln>
              <a:noFill/>
            </a:ln>
            <a:solidFill>
              <a:srgbClr val="464547"/>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01140B2D7CB74DA3EAC98E69956473" ma:contentTypeVersion="6" ma:contentTypeDescription="Create a new document." ma:contentTypeScope="" ma:versionID="9f22d39f71332d389bc226294734d53c">
  <xsd:schema xmlns:xsd="http://www.w3.org/2001/XMLSchema" xmlns:xs="http://www.w3.org/2001/XMLSchema" xmlns:p="http://schemas.microsoft.com/office/2006/metadata/properties" xmlns:ns2="8f17bd39-e2a2-416d-8579-9c5cbdeee658" xmlns:ns3="cce3b1b3-a149-4752-a436-36be503cdc9b" targetNamespace="http://schemas.microsoft.com/office/2006/metadata/properties" ma:root="true" ma:fieldsID="214941a0845ea3b35848add69d9baa71" ns2:_="" ns3:_="">
    <xsd:import namespace="8f17bd39-e2a2-416d-8579-9c5cbdeee658"/>
    <xsd:import namespace="cce3b1b3-a149-4752-a436-36be503cdc9b"/>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fldTrainingId"/>
                <xsd:element ref="ns2:fldTrainingName"/>
                <xsd:element ref="ns2:h0cdf1c629f14a8ba12ca7309df7db45" minOccurs="0"/>
                <xsd:element ref="ns2:TaxCatchAll" minOccurs="0"/>
                <xsd:element ref="ns2:TaxCatchAllLabel" minOccurs="0"/>
                <xsd:element ref="ns2:a53f1a9accc64fb8bee1c0a1a93d357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17bd39-e2a2-416d-8579-9c5cbdeee658"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fldTrainingId" ma:index="13" ma:displayName="Training Id" ma:decimals="0" ma:description="" ma:indexed="true" ma:internalName="fldTrainingId">
      <xsd:simpleType>
        <xsd:restriction base="dms:Number"/>
      </xsd:simpleType>
    </xsd:element>
    <xsd:element name="fldTrainingName" ma:index="14" ma:displayName="Training Name" ma:description="" ma:internalName="fldTrainingName">
      <xsd:simpleType>
        <xsd:restriction base="dms:Text"/>
      </xsd:simpleType>
    </xsd:element>
    <xsd:element name="h0cdf1c629f14a8ba12ca7309df7db45" ma:index="15" ma:taxonomy="true" ma:internalName="h0cdf1c629f14a8ba12ca7309df7db45" ma:taxonomyFieldName="fldLanguagesOfEvent" ma:displayName="Language(s) of the training" ma:fieldId="{10cdf1c6-29f1-4a8b-a12c-a7309df7db45}" ma:taxonomyMulti="true" ma:sspId="debda6a7-6b37-4000-ac6c-4fd0a963898e" ma:termSetId="2835a39d-718b-4c4f-82f8-aaaecba84c7b" ma:anchorId="00000000-0000-0000-0000-000000000000" ma:open="true" ma:isKeyword="false">
      <xsd:complexType>
        <xsd:sequence>
          <xsd:element ref="pc:Terms" minOccurs="0" maxOccurs="1"/>
        </xsd:sequence>
      </xsd:complexType>
    </xsd:element>
    <xsd:element name="TaxCatchAll" ma:index="16" nillable="true" ma:displayName="Taxonomy Catch All Column" ma:description="" ma:hidden="true" ma:list="{d906786b-d8b0-472e-acd2-868b18cc578f}" ma:internalName="TaxCatchAll" ma:showField="CatchAllData" ma:web="8f17bd39-e2a2-416d-8579-9c5cbdeee658">
      <xsd:complexType>
        <xsd:complexContent>
          <xsd:extension base="dms:MultiChoiceLookup">
            <xsd:sequence>
              <xsd:element name="Value" type="dms:Lookup" maxOccurs="unbounded" minOccurs="0" nillable="true"/>
            </xsd:sequence>
          </xsd:extension>
        </xsd:complexContent>
      </xsd:complexType>
    </xsd:element>
    <xsd:element name="TaxCatchAllLabel" ma:index="17" nillable="true" ma:displayName="Taxonomy Catch All Column1" ma:description="" ma:hidden="true" ma:list="{d906786b-d8b0-472e-acd2-868b18cc578f}" ma:internalName="TaxCatchAllLabel" ma:readOnly="true" ma:showField="CatchAllDataLabel" ma:web="8f17bd39-e2a2-416d-8579-9c5cbdeee658">
      <xsd:complexType>
        <xsd:complexContent>
          <xsd:extension base="dms:MultiChoiceLookup">
            <xsd:sequence>
              <xsd:element name="Value" type="dms:Lookup" maxOccurs="unbounded" minOccurs="0" nillable="true"/>
            </xsd:sequence>
          </xsd:extension>
        </xsd:complexContent>
      </xsd:complexType>
    </xsd:element>
    <xsd:element name="a53f1a9accc64fb8bee1c0a1a93d357e" ma:index="19" ma:taxonomy="true" ma:internalName="a53f1a9accc64fb8bee1c0a1a93d357e" ma:taxonomyFieldName="fldCategoriesOfEvent" ma:displayName="Category(s) of the training" ma:fieldId="{a53f1a9a-ccc6-4fb8-bee1-c0a1a93d357e}" ma:taxonomyMulti="true" ma:sspId="debda6a7-6b37-4000-ac6c-4fd0a963898e" ma:termSetId="8feda6fe-911b-4fdc-a141-93b681f1b32a"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ce3b1b3-a149-4752-a436-36be503cdc9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a53f1a9accc64fb8bee1c0a1a93d357e xmlns="8f17bd39-e2a2-416d-8579-9c5cbdeee658">
      <Terms xmlns="http://schemas.microsoft.com/office/infopath/2007/PartnerControls">
        <TermInfo xmlns="http://schemas.microsoft.com/office/infopath/2007/PartnerControls">
          <TermName xmlns="http://schemas.microsoft.com/office/infopath/2007/PartnerControls">Front - End Development</TermName>
          <TermId xmlns="http://schemas.microsoft.com/office/infopath/2007/PartnerControls">4712f462-3d40-4da7-892a-dbf356bc8322</TermId>
        </TermInfo>
      </Terms>
    </a53f1a9accc64fb8bee1c0a1a93d357e>
    <fldTrainingId xmlns="8f17bd39-e2a2-416d-8579-9c5cbdeee658">2223</fldTrainingId>
    <fldTrainingName xmlns="8f17bd39-e2a2-416d-8579-9c5cbdeee658">Deploy and Tools</fldTrainingName>
    <TaxCatchAll xmlns="8f17bd39-e2a2-416d-8579-9c5cbdeee658">
      <Value>21</Value>
      <Value>8</Value>
      <Value>7</Value>
    </TaxCatchAll>
    <h0cdf1c629f14a8ba12ca7309df7db45 xmlns="8f17bd39-e2a2-416d-8579-9c5cbdeee658">
      <Terms xmlns="http://schemas.microsoft.com/office/infopath/2007/PartnerControls">
        <TermInfo xmlns="http://schemas.microsoft.com/office/infopath/2007/PartnerControls">
          <TermName xmlns="http://schemas.microsoft.com/office/infopath/2007/PartnerControls">ENG</TermName>
          <TermId xmlns="http://schemas.microsoft.com/office/infopath/2007/PartnerControls">da095e14-b5d3-4c64-bd53-2e71ac03c15d</TermId>
        </TermInfo>
        <TermInfo xmlns="http://schemas.microsoft.com/office/infopath/2007/PartnerControls">
          <TermName xmlns="http://schemas.microsoft.com/office/infopath/2007/PartnerControls">RUS</TermName>
          <TermId xmlns="http://schemas.microsoft.com/office/infopath/2007/PartnerControls">00de05cc-11d3-4dba-84f7-e6aab076d0bb</TermId>
        </TermInfo>
      </Terms>
    </h0cdf1c629f14a8ba12ca7309df7db45>
    <_dlc_DocId xmlns="8f17bd39-e2a2-416d-8579-9c5cbdeee658">DOCID-2090759719-618</_dlc_DocId>
    <_dlc_DocIdUrl xmlns="8f17bd39-e2a2-416d-8579-9c5cbdeee658">
      <Url>https://epam.sharepoint.com/sites/CDP/front-enddevelopment/_layouts/15/DocIdRedir.aspx?ID=DOCID-2090759719-618</Url>
      <Description>DOCID-2090759719-618</Description>
    </_dlc_DocIdUrl>
  </documentManagement>
</p:properties>
</file>

<file path=customXml/itemProps1.xml><?xml version="1.0" encoding="utf-8"?>
<ds:datastoreItem xmlns:ds="http://schemas.openxmlformats.org/officeDocument/2006/customXml" ds:itemID="{9CBC6504-A419-4757-8E89-887284259E44}"/>
</file>

<file path=customXml/itemProps2.xml><?xml version="1.0" encoding="utf-8"?>
<ds:datastoreItem xmlns:ds="http://schemas.openxmlformats.org/officeDocument/2006/customXml" ds:itemID="{DB6876DF-2548-4CD5-8454-8017F7AC2911}"/>
</file>

<file path=customXml/itemProps3.xml><?xml version="1.0" encoding="utf-8"?>
<ds:datastoreItem xmlns:ds="http://schemas.openxmlformats.org/officeDocument/2006/customXml" ds:itemID="{F3C1BA50-60D4-4BCA-B25F-7A1C233D25C1}"/>
</file>

<file path=customXml/itemProps4.xml><?xml version="1.0" encoding="utf-8"?>
<ds:datastoreItem xmlns:ds="http://schemas.openxmlformats.org/officeDocument/2006/customXml" ds:itemID="{7D537F72-6008-4319-AA73-59D790147523}"/>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 and Tools Presentation_Siarhei Melnik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0x0101000E01140B2D7CB74DA3EAC98E69956473</vt:lpwstr>
  </property>
  <property fmtid="{D5CDD505-2E9C-101B-9397-08002B2CF9AE}" pid="3" name="fldLanguagesOfEvent">
    <vt:lpwstr>7;#ENG|da095e14-b5d3-4c64-bd53-2e71ac03c15d;#8;#RUS|00de05cc-11d3-4dba-84f7-e6aab076d0bb</vt:lpwstr>
  </property>
  <property fmtid="{D5CDD505-2E9C-101B-9397-08002B2CF9AE}" pid="4" name="fldCategoriesOfEvent">
    <vt:lpwstr>21;#Front - End Development|4712f462-3d40-4da7-892a-dbf356bc8322</vt:lpwstr>
  </property>
  <property fmtid="{D5CDD505-2E9C-101B-9397-08002B2CF9AE}" pid="5" name="_dlc_DocIdItemGuid">
    <vt:lpwstr>85cb7d7a-3244-45fc-851c-2686febcb896</vt:lpwstr>
  </property>
</Properties>
</file>