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84" r:id="rId4"/>
    <p:sldId id="281" r:id="rId5"/>
    <p:sldId id="283" r:id="rId6"/>
    <p:sldId id="295" r:id="rId7"/>
    <p:sldId id="274" r:id="rId8"/>
    <p:sldId id="275" r:id="rId9"/>
    <p:sldId id="276" r:id="rId10"/>
    <p:sldId id="277" r:id="rId11"/>
    <p:sldId id="287" r:id="rId12"/>
    <p:sldId id="294" r:id="rId13"/>
    <p:sldId id="288" r:id="rId14"/>
    <p:sldId id="291" r:id="rId15"/>
    <p:sldId id="292" r:id="rId16"/>
    <p:sldId id="279" r:id="rId17"/>
    <p:sldId id="280" r:id="rId18"/>
    <p:sldId id="289" r:id="rId19"/>
    <p:sldId id="293" r:id="rId20"/>
    <p:sldId id="290" r:id="rId21"/>
    <p:sldId id="273" r:id="rId22"/>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464547"/>
        </a:solidFill>
        <a:effectLst/>
        <a:uFillTx/>
        <a:latin typeface="Trebuchet MS"/>
        <a:ea typeface="Trebuchet MS"/>
        <a:cs typeface="Trebuchet MS"/>
        <a:sym typeface="Trebuchet MS"/>
      </a:defRPr>
    </a:lvl1pPr>
    <a:lvl2pPr marL="0" marR="0" indent="34290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464547"/>
        </a:solidFill>
        <a:effectLst/>
        <a:uFillTx/>
        <a:latin typeface="Trebuchet MS"/>
        <a:ea typeface="Trebuchet MS"/>
        <a:cs typeface="Trebuchet MS"/>
        <a:sym typeface="Trebuchet MS"/>
      </a:defRPr>
    </a:lvl2pPr>
    <a:lvl3pPr marL="0" marR="0" indent="68580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464547"/>
        </a:solidFill>
        <a:effectLst/>
        <a:uFillTx/>
        <a:latin typeface="Trebuchet MS"/>
        <a:ea typeface="Trebuchet MS"/>
        <a:cs typeface="Trebuchet MS"/>
        <a:sym typeface="Trebuchet MS"/>
      </a:defRPr>
    </a:lvl3pPr>
    <a:lvl4pPr marL="0" marR="0" indent="102870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464547"/>
        </a:solidFill>
        <a:effectLst/>
        <a:uFillTx/>
        <a:latin typeface="Trebuchet MS"/>
        <a:ea typeface="Trebuchet MS"/>
        <a:cs typeface="Trebuchet MS"/>
        <a:sym typeface="Trebuchet MS"/>
      </a:defRPr>
    </a:lvl4pPr>
    <a:lvl5pPr marL="0" marR="0" indent="137160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464547"/>
        </a:solidFill>
        <a:effectLst/>
        <a:uFillTx/>
        <a:latin typeface="Trebuchet MS"/>
        <a:ea typeface="Trebuchet MS"/>
        <a:cs typeface="Trebuchet MS"/>
        <a:sym typeface="Trebuchet MS"/>
      </a:defRPr>
    </a:lvl5pPr>
    <a:lvl6pPr marL="0" marR="0" indent="171450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464547"/>
        </a:solidFill>
        <a:effectLst/>
        <a:uFillTx/>
        <a:latin typeface="Trebuchet MS"/>
        <a:ea typeface="Trebuchet MS"/>
        <a:cs typeface="Trebuchet MS"/>
        <a:sym typeface="Trebuchet MS"/>
      </a:defRPr>
    </a:lvl6pPr>
    <a:lvl7pPr marL="0" marR="0" indent="205740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464547"/>
        </a:solidFill>
        <a:effectLst/>
        <a:uFillTx/>
        <a:latin typeface="Trebuchet MS"/>
        <a:ea typeface="Trebuchet MS"/>
        <a:cs typeface="Trebuchet MS"/>
        <a:sym typeface="Trebuchet MS"/>
      </a:defRPr>
    </a:lvl7pPr>
    <a:lvl8pPr marL="0" marR="0" indent="240030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464547"/>
        </a:solidFill>
        <a:effectLst/>
        <a:uFillTx/>
        <a:latin typeface="Trebuchet MS"/>
        <a:ea typeface="Trebuchet MS"/>
        <a:cs typeface="Trebuchet MS"/>
        <a:sym typeface="Trebuchet MS"/>
      </a:defRPr>
    </a:lvl8pPr>
    <a:lvl9pPr marL="0" marR="0" indent="274320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464547"/>
        </a:solidFill>
        <a:effectLst/>
        <a:uFillTx/>
        <a:latin typeface="Trebuchet MS"/>
        <a:ea typeface="Trebuchet MS"/>
        <a:cs typeface="Trebuchet MS"/>
        <a:sym typeface="Trebuchet MS"/>
      </a:defRPr>
    </a:lvl9pPr>
  </p:defaultTextStyle>
  <p:extLst>
    <p:ext uri="{521415D9-36F7-43E2-AB2F-B90AF26B5E84}">
      <p14:sectionLst xmlns:p14="http://schemas.microsoft.com/office/powerpoint/2010/main">
        <p14:section name="Intro" id="{04158D07-77BC-6245-8762-8C06D05D92AE}">
          <p14:sldIdLst>
            <p14:sldId id="256"/>
            <p14:sldId id="257"/>
          </p14:sldIdLst>
        </p14:section>
        <p14:section name="Dev tools" id="{68101D01-E55E-1E49-9209-8E86431CE3D0}">
          <p14:sldIdLst>
            <p14:sldId id="284"/>
            <p14:sldId id="281"/>
            <p14:sldId id="283"/>
            <p14:sldId id="295"/>
          </p14:sldIdLst>
        </p14:section>
        <p14:section name="Install" id="{DC2D574F-B13C-B040-9B92-7D9CB5540632}">
          <p14:sldIdLst>
            <p14:sldId id="274"/>
            <p14:sldId id="275"/>
            <p14:sldId id="276"/>
            <p14:sldId id="277"/>
          </p14:sldIdLst>
        </p14:section>
        <p14:section name="Deploy" id="{2C6ECFC3-7CAF-42EF-A1C1-764EBA1ADD3F}">
          <p14:sldIdLst>
            <p14:sldId id="287"/>
            <p14:sldId id="294"/>
            <p14:sldId id="288"/>
          </p14:sldIdLst>
        </p14:section>
        <p14:section name="Demonization" id="{18A6904A-8D7B-304C-964D-CCBF8D623B35}">
          <p14:sldIdLst>
            <p14:sldId id="291"/>
            <p14:sldId id="292"/>
            <p14:sldId id="279"/>
            <p14:sldId id="280"/>
            <p14:sldId id="289"/>
            <p14:sldId id="293"/>
          </p14:sldIdLst>
        </p14:section>
        <p14:section name="Outro" id="{6DE46B4E-DF8B-424C-9537-9206F93D9CB1}">
          <p14:sldIdLst>
            <p14:sldId id="290"/>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34A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Trebuchet MS"/>
          <a:ea typeface="Trebuchet MS"/>
          <a:cs typeface="Trebuchet MS"/>
        </a:font>
        <a:srgbClr val="464547"/>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ECEC"/>
          </a:solidFill>
        </a:fill>
      </a:tcStyle>
    </a:wholeTbl>
    <a:band2H>
      <a:tcTxStyle/>
      <a:tcStyle>
        <a:tcBdr/>
        <a:fill>
          <a:solidFill>
            <a:srgbClr val="F6F6F6"/>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Trebuchet MS"/>
          <a:ea typeface="Trebuchet MS"/>
          <a:cs typeface="Trebuchet MS"/>
        </a:font>
        <a:srgbClr val="464547"/>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EE3"/>
          </a:solidFill>
        </a:fill>
      </a:tcStyle>
    </a:wholeTbl>
    <a:band2H>
      <a:tcTxStyle/>
      <a:tcStyle>
        <a:tcBdr/>
        <a:fill>
          <a:solidFill>
            <a:srgbClr val="E7EFF2"/>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Trebuchet MS"/>
          <a:ea typeface="Trebuchet MS"/>
          <a:cs typeface="Trebuchet MS"/>
        </a:font>
        <a:srgbClr val="464547"/>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4CBCE"/>
          </a:solidFill>
        </a:fill>
      </a:tcStyle>
    </a:wholeTbl>
    <a:band2H>
      <a:tcTxStyle/>
      <a:tcStyle>
        <a:tcBdr/>
        <a:fill>
          <a:solidFill>
            <a:srgbClr val="F2E7E8"/>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Trebuchet MS"/>
          <a:ea typeface="Trebuchet MS"/>
          <a:cs typeface="Trebuchet MS"/>
        </a:font>
        <a:srgbClr val="46454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a:tcStyle>
        <a:tcBdr/>
        <a:fill>
          <a:solidFill>
            <a:srgbClr val="FFFFFF"/>
          </a:solidFill>
        </a:fill>
      </a:tcStyle>
    </a:band2H>
    <a:firstCol>
      <a:tcTxStyle b="on" i="off">
        <a:font>
          <a:latin typeface="Trebuchet MS"/>
          <a:ea typeface="Trebuchet MS"/>
          <a:cs typeface="Trebuchet MS"/>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Trebuchet MS"/>
          <a:ea typeface="Trebuchet MS"/>
          <a:cs typeface="Trebuchet MS"/>
        </a:font>
        <a:srgbClr val="464547"/>
      </a:tcTxStyle>
      <a:tcStyle>
        <a:tcBdr>
          <a:left>
            <a:ln w="12700" cap="flat">
              <a:noFill/>
              <a:miter lim="400000"/>
            </a:ln>
          </a:left>
          <a:right>
            <a:ln w="12700" cap="flat">
              <a:noFill/>
              <a:miter lim="400000"/>
            </a:ln>
          </a:right>
          <a:top>
            <a:ln w="50800" cap="flat">
              <a:solidFill>
                <a:srgbClr val="464547"/>
              </a:solidFill>
              <a:prstDash val="solid"/>
              <a:round/>
            </a:ln>
          </a:top>
          <a:bottom>
            <a:ln w="25400" cap="flat">
              <a:solidFill>
                <a:srgbClr val="464547"/>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Trebuchet MS"/>
          <a:ea typeface="Trebuchet MS"/>
          <a:cs typeface="Trebuchet MS"/>
        </a:font>
        <a:srgbClr val="FFFFFF"/>
      </a:tcTxStyle>
      <a:tcStyle>
        <a:tcBdr>
          <a:left>
            <a:ln w="12700" cap="flat">
              <a:noFill/>
              <a:miter lim="400000"/>
            </a:ln>
          </a:left>
          <a:right>
            <a:ln w="12700" cap="flat">
              <a:noFill/>
              <a:miter lim="400000"/>
            </a:ln>
          </a:right>
          <a:top>
            <a:ln w="25400" cap="flat">
              <a:solidFill>
                <a:srgbClr val="464547"/>
              </a:solidFill>
              <a:prstDash val="solid"/>
              <a:round/>
            </a:ln>
          </a:top>
          <a:bottom>
            <a:ln w="25400" cap="flat">
              <a:solidFill>
                <a:srgbClr val="464547"/>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Trebuchet MS"/>
          <a:ea typeface="Trebuchet MS"/>
          <a:cs typeface="Trebuchet MS"/>
        </a:font>
        <a:srgbClr val="464547"/>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CECE"/>
          </a:solidFill>
        </a:fill>
      </a:tcStyle>
    </a:wholeTbl>
    <a:band2H>
      <a:tcTxStyle/>
      <a:tcStyle>
        <a:tcBdr/>
        <a:fill>
          <a:solidFill>
            <a:srgbClr val="E8E8E8"/>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64547"/>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64547"/>
          </a:solid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64547"/>
          </a:solidFill>
        </a:fill>
      </a:tcStyle>
    </a:firstRow>
  </a:tblStyle>
  <a:tblStyle styleId="{2708684C-4D16-4618-839F-0558EEFCDFE6}" styleName="">
    <a:tblBg/>
    <a:wholeTbl>
      <a:tcTxStyle b="off" i="off">
        <a:font>
          <a:latin typeface="Trebuchet MS"/>
          <a:ea typeface="Trebuchet MS"/>
          <a:cs typeface="Trebuchet MS"/>
        </a:font>
        <a:srgbClr val="464547"/>
      </a:tcTxStyle>
      <a:tcStyle>
        <a:tcBdr>
          <a:left>
            <a:ln w="12700" cap="flat">
              <a:solidFill>
                <a:srgbClr val="464547"/>
              </a:solidFill>
              <a:prstDash val="solid"/>
              <a:round/>
            </a:ln>
          </a:left>
          <a:right>
            <a:ln w="12700" cap="flat">
              <a:solidFill>
                <a:srgbClr val="464547"/>
              </a:solidFill>
              <a:prstDash val="solid"/>
              <a:round/>
            </a:ln>
          </a:right>
          <a:top>
            <a:ln w="12700" cap="flat">
              <a:solidFill>
                <a:srgbClr val="464547"/>
              </a:solidFill>
              <a:prstDash val="solid"/>
              <a:round/>
            </a:ln>
          </a:top>
          <a:bottom>
            <a:ln w="12700" cap="flat">
              <a:solidFill>
                <a:srgbClr val="464547"/>
              </a:solidFill>
              <a:prstDash val="solid"/>
              <a:round/>
            </a:ln>
          </a:bottom>
          <a:insideH>
            <a:ln w="12700" cap="flat">
              <a:solidFill>
                <a:srgbClr val="464547"/>
              </a:solidFill>
              <a:prstDash val="solid"/>
              <a:round/>
            </a:ln>
          </a:insideH>
          <a:insideV>
            <a:ln w="12700" cap="flat">
              <a:solidFill>
                <a:srgbClr val="464547"/>
              </a:solidFill>
              <a:prstDash val="solid"/>
              <a:round/>
            </a:ln>
          </a:insideV>
        </a:tcBdr>
        <a:fill>
          <a:solidFill>
            <a:srgbClr val="464547">
              <a:alpha val="20000"/>
            </a:srgbClr>
          </a:solidFill>
        </a:fill>
      </a:tcStyle>
    </a:wholeTbl>
    <a:band2H>
      <a:tcTxStyle/>
      <a:tcStyle>
        <a:tcBdr/>
        <a:fill>
          <a:solidFill>
            <a:srgbClr val="FFFFFF"/>
          </a:solidFill>
        </a:fill>
      </a:tcStyle>
    </a:band2H>
    <a:firstCol>
      <a:tcTxStyle b="on" i="off">
        <a:font>
          <a:latin typeface="Trebuchet MS"/>
          <a:ea typeface="Trebuchet MS"/>
          <a:cs typeface="Trebuchet MS"/>
        </a:font>
        <a:srgbClr val="464547"/>
      </a:tcTxStyle>
      <a:tcStyle>
        <a:tcBdr>
          <a:left>
            <a:ln w="12700" cap="flat">
              <a:solidFill>
                <a:srgbClr val="464547"/>
              </a:solidFill>
              <a:prstDash val="solid"/>
              <a:round/>
            </a:ln>
          </a:left>
          <a:right>
            <a:ln w="12700" cap="flat">
              <a:solidFill>
                <a:srgbClr val="464547"/>
              </a:solidFill>
              <a:prstDash val="solid"/>
              <a:round/>
            </a:ln>
          </a:right>
          <a:top>
            <a:ln w="12700" cap="flat">
              <a:solidFill>
                <a:srgbClr val="464547"/>
              </a:solidFill>
              <a:prstDash val="solid"/>
              <a:round/>
            </a:ln>
          </a:top>
          <a:bottom>
            <a:ln w="12700" cap="flat">
              <a:solidFill>
                <a:srgbClr val="464547"/>
              </a:solidFill>
              <a:prstDash val="solid"/>
              <a:round/>
            </a:ln>
          </a:bottom>
          <a:insideH>
            <a:ln w="12700" cap="flat">
              <a:solidFill>
                <a:srgbClr val="464547"/>
              </a:solidFill>
              <a:prstDash val="solid"/>
              <a:round/>
            </a:ln>
          </a:insideH>
          <a:insideV>
            <a:ln w="12700" cap="flat">
              <a:solidFill>
                <a:srgbClr val="464547"/>
              </a:solidFill>
              <a:prstDash val="solid"/>
              <a:round/>
            </a:ln>
          </a:insideV>
        </a:tcBdr>
        <a:fill>
          <a:solidFill>
            <a:srgbClr val="464547">
              <a:alpha val="20000"/>
            </a:srgbClr>
          </a:solidFill>
        </a:fill>
      </a:tcStyle>
    </a:firstCol>
    <a:lastRow>
      <a:tcTxStyle b="on" i="off">
        <a:font>
          <a:latin typeface="Trebuchet MS"/>
          <a:ea typeface="Trebuchet MS"/>
          <a:cs typeface="Trebuchet MS"/>
        </a:font>
        <a:srgbClr val="464547"/>
      </a:tcTxStyle>
      <a:tcStyle>
        <a:tcBdr>
          <a:left>
            <a:ln w="12700" cap="flat">
              <a:solidFill>
                <a:srgbClr val="464547"/>
              </a:solidFill>
              <a:prstDash val="solid"/>
              <a:round/>
            </a:ln>
          </a:left>
          <a:right>
            <a:ln w="12700" cap="flat">
              <a:solidFill>
                <a:srgbClr val="464547"/>
              </a:solidFill>
              <a:prstDash val="solid"/>
              <a:round/>
            </a:ln>
          </a:right>
          <a:top>
            <a:ln w="50800" cap="flat">
              <a:solidFill>
                <a:srgbClr val="464547"/>
              </a:solidFill>
              <a:prstDash val="solid"/>
              <a:round/>
            </a:ln>
          </a:top>
          <a:bottom>
            <a:ln w="12700" cap="flat">
              <a:solidFill>
                <a:srgbClr val="464547"/>
              </a:solidFill>
              <a:prstDash val="solid"/>
              <a:round/>
            </a:ln>
          </a:bottom>
          <a:insideH>
            <a:ln w="12700" cap="flat">
              <a:solidFill>
                <a:srgbClr val="464547"/>
              </a:solidFill>
              <a:prstDash val="solid"/>
              <a:round/>
            </a:ln>
          </a:insideH>
          <a:insideV>
            <a:ln w="12700" cap="flat">
              <a:solidFill>
                <a:srgbClr val="464547"/>
              </a:solidFill>
              <a:prstDash val="solid"/>
              <a:round/>
            </a:ln>
          </a:insideV>
        </a:tcBdr>
        <a:fill>
          <a:noFill/>
        </a:fill>
      </a:tcStyle>
    </a:lastRow>
    <a:firstRow>
      <a:tcTxStyle b="on" i="off">
        <a:font>
          <a:latin typeface="Trebuchet MS"/>
          <a:ea typeface="Trebuchet MS"/>
          <a:cs typeface="Trebuchet MS"/>
        </a:font>
        <a:srgbClr val="464547"/>
      </a:tcTxStyle>
      <a:tcStyle>
        <a:tcBdr>
          <a:left>
            <a:ln w="12700" cap="flat">
              <a:solidFill>
                <a:srgbClr val="464547"/>
              </a:solidFill>
              <a:prstDash val="solid"/>
              <a:round/>
            </a:ln>
          </a:left>
          <a:right>
            <a:ln w="12700" cap="flat">
              <a:solidFill>
                <a:srgbClr val="464547"/>
              </a:solidFill>
              <a:prstDash val="solid"/>
              <a:round/>
            </a:ln>
          </a:right>
          <a:top>
            <a:ln w="12700" cap="flat">
              <a:solidFill>
                <a:srgbClr val="464547"/>
              </a:solidFill>
              <a:prstDash val="solid"/>
              <a:round/>
            </a:ln>
          </a:top>
          <a:bottom>
            <a:ln w="25400" cap="flat">
              <a:solidFill>
                <a:srgbClr val="464547"/>
              </a:solidFill>
              <a:prstDash val="solid"/>
              <a:round/>
            </a:ln>
          </a:bottom>
          <a:insideH>
            <a:ln w="12700" cap="flat">
              <a:solidFill>
                <a:srgbClr val="464547"/>
              </a:solidFill>
              <a:prstDash val="solid"/>
              <a:round/>
            </a:ln>
          </a:insideH>
          <a:insideV>
            <a:ln w="12700" cap="flat">
              <a:solidFill>
                <a:srgbClr val="464547"/>
              </a:solidFill>
              <a:prstDash val="solid"/>
              <a:round/>
            </a:ln>
          </a:insideV>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94"/>
    <p:restoredTop sz="78686"/>
  </p:normalViewPr>
  <p:slideViewPr>
    <p:cSldViewPr snapToGrid="0" snapToObjects="1">
      <p:cViewPr varScale="1">
        <p:scale>
          <a:sx n="133" d="100"/>
          <a:sy n="133" d="100"/>
        </p:scale>
        <p:origin x="114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32" Type="http://schemas.openxmlformats.org/officeDocument/2006/relationships/customXml" Target="../customXml/item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s Bergamo" userId="S::marcos_bergamo@epam.com::7e5c4e5b-5ebd-467d-be2e-e849a93f86ff" providerId="AD" clId="Web-{DF144078-9CF5-C587-4E92-72081E7DE4C4}"/>
    <pc:docChg chg="delSld modSld modSection">
      <pc:chgData name="Marcos Bergamo" userId="S::marcos_bergamo@epam.com::7e5c4e5b-5ebd-467d-be2e-e849a93f86ff" providerId="AD" clId="Web-{DF144078-9CF5-C587-4E92-72081E7DE4C4}" dt="2019-03-14T10:49:51.531" v="24" actId="20577"/>
      <pc:docMkLst>
        <pc:docMk/>
      </pc:docMkLst>
      <pc:sldChg chg="modSp">
        <pc:chgData name="Marcos Bergamo" userId="S::marcos_bergamo@epam.com::7e5c4e5b-5ebd-467d-be2e-e849a93f86ff" providerId="AD" clId="Web-{DF144078-9CF5-C587-4E92-72081E7DE4C4}" dt="2019-03-14T10:49:38.469" v="18" actId="20577"/>
        <pc:sldMkLst>
          <pc:docMk/>
          <pc:sldMk cId="0" sldId="256"/>
        </pc:sldMkLst>
        <pc:spChg chg="mod">
          <ac:chgData name="Marcos Bergamo" userId="S::marcos_bergamo@epam.com::7e5c4e5b-5ebd-467d-be2e-e849a93f86ff" providerId="AD" clId="Web-{DF144078-9CF5-C587-4E92-72081E7DE4C4}" dt="2019-03-14T10:49:38.469" v="18" actId="20577"/>
          <ac:spMkLst>
            <pc:docMk/>
            <pc:sldMk cId="0" sldId="256"/>
            <ac:spMk id="293" creationId="{00000000-0000-0000-0000-000000000000}"/>
          </ac:spMkLst>
        </pc:spChg>
      </pc:sldChg>
      <pc:sldChg chg="modSp">
        <pc:chgData name="Marcos Bergamo" userId="S::marcos_bergamo@epam.com::7e5c4e5b-5ebd-467d-be2e-e849a93f86ff" providerId="AD" clId="Web-{DF144078-9CF5-C587-4E92-72081E7DE4C4}" dt="2019-03-14T10:49:50.812" v="22" actId="20577"/>
        <pc:sldMkLst>
          <pc:docMk/>
          <pc:sldMk cId="0" sldId="273"/>
        </pc:sldMkLst>
        <pc:spChg chg="mod">
          <ac:chgData name="Marcos Bergamo" userId="S::marcos_bergamo@epam.com::7e5c4e5b-5ebd-467d-be2e-e849a93f86ff" providerId="AD" clId="Web-{DF144078-9CF5-C587-4E92-72081E7DE4C4}" dt="2019-03-14T10:49:50.812" v="22" actId="20577"/>
          <ac:spMkLst>
            <pc:docMk/>
            <pc:sldMk cId="0" sldId="273"/>
            <ac:spMk id="368" creationId="{00000000-0000-0000-0000-000000000000}"/>
          </ac:spMkLst>
        </pc:spChg>
      </pc:sldChg>
      <pc:sldChg chg="del">
        <pc:chgData name="Marcos Bergamo" userId="S::marcos_bergamo@epam.com::7e5c4e5b-5ebd-467d-be2e-e849a93f86ff" providerId="AD" clId="Web-{DF144078-9CF5-C587-4E92-72081E7DE4C4}" dt="2019-03-14T10:29:28.730" v="0"/>
        <pc:sldMkLst>
          <pc:docMk/>
          <pc:sldMk cId="2069439626" sldId="285"/>
        </pc:sldMkLst>
      </pc:sldChg>
      <pc:sldChg chg="del">
        <pc:chgData name="Marcos Bergamo" userId="S::marcos_bergamo@epam.com::7e5c4e5b-5ebd-467d-be2e-e849a93f86ff" providerId="AD" clId="Web-{DF144078-9CF5-C587-4E92-72081E7DE4C4}" dt="2019-03-14T10:29:30.808" v="1"/>
        <pc:sldMkLst>
          <pc:docMk/>
          <pc:sldMk cId="805174592" sldId="286"/>
        </pc:sldMkLst>
      </pc:sldChg>
      <pc:sldChg chg="modSp">
        <pc:chgData name="Marcos Bergamo" userId="S::marcos_bergamo@epam.com::7e5c4e5b-5ebd-467d-be2e-e849a93f86ff" providerId="AD" clId="Web-{DF144078-9CF5-C587-4E92-72081E7DE4C4}" dt="2019-03-14T10:29:58.167" v="4" actId="20577"/>
        <pc:sldMkLst>
          <pc:docMk/>
          <pc:sldMk cId="2615790061" sldId="294"/>
        </pc:sldMkLst>
        <pc:spChg chg="mod">
          <ac:chgData name="Marcos Bergamo" userId="S::marcos_bergamo@epam.com::7e5c4e5b-5ebd-467d-be2e-e849a93f86ff" providerId="AD" clId="Web-{DF144078-9CF5-C587-4E92-72081E7DE4C4}" dt="2019-03-14T10:29:58.167" v="4" actId="20577"/>
          <ac:spMkLst>
            <pc:docMk/>
            <pc:sldMk cId="2615790061" sldId="294"/>
            <ac:spMk id="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6" name="Shape 286"/>
          <p:cNvSpPr>
            <a:spLocks noGrp="1" noRot="1" noChangeAspect="1"/>
          </p:cNvSpPr>
          <p:nvPr>
            <p:ph type="sldImg"/>
          </p:nvPr>
        </p:nvSpPr>
        <p:spPr>
          <a:xfrm>
            <a:off x="1143000" y="685800"/>
            <a:ext cx="4572000" cy="3429000"/>
          </a:xfrm>
          <a:prstGeom prst="rect">
            <a:avLst/>
          </a:prstGeom>
        </p:spPr>
        <p:txBody>
          <a:bodyPr/>
          <a:lstStyle/>
          <a:p>
            <a:endParaRPr/>
          </a:p>
        </p:txBody>
      </p:sp>
      <p:sp>
        <p:nvSpPr>
          <p:cNvPr id="287" name="Shape 28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478406204"/>
      </p:ext>
    </p:extLst>
  </p:cSld>
  <p:clrMap bg1="lt1" tx1="dk1" bg2="lt2" tx2="dk2" accent1="accent1" accent2="accent2" accent3="accent3" accent4="accent4" accent5="accent5" accent6="accent6" hlink="hlink" folHlink="folHlink"/>
  <p:notesStyle>
    <a:lvl1pPr defTabSz="685800" latinLnBrk="0">
      <a:defRPr sz="900">
        <a:latin typeface="+mj-lt"/>
        <a:ea typeface="+mj-ea"/>
        <a:cs typeface="+mj-cs"/>
        <a:sym typeface="Calibri"/>
      </a:defRPr>
    </a:lvl1pPr>
    <a:lvl2pPr indent="228600" defTabSz="685800" latinLnBrk="0">
      <a:defRPr sz="900">
        <a:latin typeface="+mj-lt"/>
        <a:ea typeface="+mj-ea"/>
        <a:cs typeface="+mj-cs"/>
        <a:sym typeface="Calibri"/>
      </a:defRPr>
    </a:lvl2pPr>
    <a:lvl3pPr indent="457200" defTabSz="685800" latinLnBrk="0">
      <a:defRPr sz="900">
        <a:latin typeface="+mj-lt"/>
        <a:ea typeface="+mj-ea"/>
        <a:cs typeface="+mj-cs"/>
        <a:sym typeface="Calibri"/>
      </a:defRPr>
    </a:lvl3pPr>
    <a:lvl4pPr indent="685800" defTabSz="685800" latinLnBrk="0">
      <a:defRPr sz="900">
        <a:latin typeface="+mj-lt"/>
        <a:ea typeface="+mj-ea"/>
        <a:cs typeface="+mj-cs"/>
        <a:sym typeface="Calibri"/>
      </a:defRPr>
    </a:lvl4pPr>
    <a:lvl5pPr indent="914400" defTabSz="685800" latinLnBrk="0">
      <a:defRPr sz="900">
        <a:latin typeface="+mj-lt"/>
        <a:ea typeface="+mj-ea"/>
        <a:cs typeface="+mj-cs"/>
        <a:sym typeface="Calibri"/>
      </a:defRPr>
    </a:lvl5pPr>
    <a:lvl6pPr indent="1143000" defTabSz="685800" latinLnBrk="0">
      <a:defRPr sz="900">
        <a:latin typeface="+mj-lt"/>
        <a:ea typeface="+mj-ea"/>
        <a:cs typeface="+mj-cs"/>
        <a:sym typeface="Calibri"/>
      </a:defRPr>
    </a:lvl6pPr>
    <a:lvl7pPr indent="1371600" defTabSz="685800" latinLnBrk="0">
      <a:defRPr sz="900">
        <a:latin typeface="+mj-lt"/>
        <a:ea typeface="+mj-ea"/>
        <a:cs typeface="+mj-cs"/>
        <a:sym typeface="Calibri"/>
      </a:defRPr>
    </a:lvl7pPr>
    <a:lvl8pPr indent="1600200" defTabSz="685800" latinLnBrk="0">
      <a:defRPr sz="900">
        <a:latin typeface="+mj-lt"/>
        <a:ea typeface="+mj-ea"/>
        <a:cs typeface="+mj-cs"/>
        <a:sym typeface="Calibri"/>
      </a:defRPr>
    </a:lvl8pPr>
    <a:lvl9pPr indent="1828800" defTabSz="685800" latinLnBrk="0">
      <a:defRPr sz="9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503268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889972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317703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514236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893900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Show the quick look on the node-startup</a:t>
            </a:r>
            <a:r>
              <a:rPr lang="en-US" baseline="0" dirty="0"/>
              <a:t> repo </a:t>
            </a:r>
            <a:r>
              <a:rPr lang="en-US" baseline="0" dirty="0" err="1"/>
              <a:t>init.d</a:t>
            </a:r>
            <a:r>
              <a:rPr lang="en-US" baseline="0" dirty="0"/>
              <a:t> </a:t>
            </a:r>
            <a:r>
              <a:rPr lang="en-US" baseline="0" dirty="0" err="1"/>
              <a:t>config</a:t>
            </a:r>
            <a:endParaRPr lang="ru-RU" dirty="0"/>
          </a:p>
        </p:txBody>
      </p:sp>
    </p:spTree>
    <p:extLst>
      <p:ext uri="{BB962C8B-B14F-4D97-AF65-F5344CB8AC3E}">
        <p14:creationId xmlns:p14="http://schemas.microsoft.com/office/powerpoint/2010/main" val="4297003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479794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983909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004036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7090235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857440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266099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660453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662825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132816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081831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414491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192427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47268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p>
            <a:fld id="{86CB4B4D-7CA3-9044-876B-883B54F8677D}" type="slidenum">
              <a:t>‹#›</a:t>
            </a:fld>
            <a:endParaRPr/>
          </a:p>
        </p:txBody>
      </p:sp>
      <p:sp>
        <p:nvSpPr>
          <p:cNvPr id="16" name="Shape 16"/>
          <p:cNvSpPr>
            <a:spLocks noGrp="1"/>
          </p:cNvSpPr>
          <p:nvPr>
            <p:ph type="body" sz="quarter" idx="1"/>
          </p:nvPr>
        </p:nvSpPr>
        <p:spPr>
          <a:xfrm>
            <a:off x="0" y="0"/>
            <a:ext cx="9144000" cy="699517"/>
          </a:xfrm>
          <a:prstGeom prst="rect">
            <a:avLst/>
          </a:prstGeom>
          <a:solidFill>
            <a:srgbClr val="FFFFFF"/>
          </a:solidFill>
          <a:effectLst>
            <a:outerShdw blurRad="38100" dist="25400" dir="5400000" rotWithShape="0">
              <a:srgbClr val="000000">
                <a:alpha val="30000"/>
              </a:srgbClr>
            </a:outerShdw>
          </a:effectLst>
        </p:spPr>
        <p:txBody>
          <a:bodyPr anchor="ctr"/>
          <a:lstStyle>
            <a:lvl1pPr marL="0" indent="0">
              <a:lnSpc>
                <a:spcPct val="100000"/>
              </a:lnSpc>
              <a:spcBef>
                <a:spcPts val="400"/>
              </a:spcBef>
              <a:buClrTx/>
              <a:buSzTx/>
              <a:buNone/>
              <a:defRPr sz="2000">
                <a:latin typeface="Arial Black"/>
                <a:ea typeface="Arial Black"/>
                <a:cs typeface="Arial Black"/>
                <a:sym typeface="Arial Black"/>
              </a:defRPr>
            </a:lvl1pPr>
            <a:lvl2pPr marL="649061" indent="-306161">
              <a:lnSpc>
                <a:spcPct val="100000"/>
              </a:lnSpc>
              <a:spcBef>
                <a:spcPts val="400"/>
              </a:spcBef>
              <a:buClrTx/>
              <a:defRPr sz="2000">
                <a:latin typeface="Arial Black"/>
                <a:ea typeface="Arial Black"/>
                <a:cs typeface="Arial Black"/>
                <a:sym typeface="Arial Black"/>
              </a:defRPr>
            </a:lvl2pPr>
            <a:lvl3pPr marL="971550" indent="-285750">
              <a:lnSpc>
                <a:spcPct val="100000"/>
              </a:lnSpc>
              <a:spcBef>
                <a:spcPts val="400"/>
              </a:spcBef>
              <a:buClrTx/>
              <a:defRPr sz="2000">
                <a:latin typeface="Arial Black"/>
                <a:ea typeface="Arial Black"/>
                <a:cs typeface="Arial Black"/>
                <a:sym typeface="Arial Black"/>
              </a:defRPr>
            </a:lvl3pPr>
            <a:lvl4pPr marL="1371600" indent="-342900">
              <a:lnSpc>
                <a:spcPct val="100000"/>
              </a:lnSpc>
              <a:spcBef>
                <a:spcPts val="400"/>
              </a:spcBef>
              <a:buClrTx/>
              <a:defRPr sz="2000">
                <a:latin typeface="Arial Black"/>
                <a:ea typeface="Arial Black"/>
                <a:cs typeface="Arial Black"/>
                <a:sym typeface="Arial Black"/>
              </a:defRPr>
            </a:lvl4pPr>
            <a:lvl5pPr marL="1800225" indent="-428625">
              <a:lnSpc>
                <a:spcPct val="100000"/>
              </a:lnSpc>
              <a:spcBef>
                <a:spcPts val="400"/>
              </a:spcBef>
              <a:buClrTx/>
              <a:defRPr sz="2000">
                <a:latin typeface="Arial Black"/>
                <a:ea typeface="Arial Black"/>
                <a:cs typeface="Arial Black"/>
                <a:sym typeface="Arial Black"/>
              </a:defRPr>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3 Steps">
    <p:spTree>
      <p:nvGrpSpPr>
        <p:cNvPr id="1" name=""/>
        <p:cNvGrpSpPr/>
        <p:nvPr/>
      </p:nvGrpSpPr>
      <p:grpSpPr>
        <a:xfrm>
          <a:off x="0" y="0"/>
          <a:ext cx="0" cy="0"/>
          <a:chOff x="0" y="0"/>
          <a:chExt cx="0" cy="0"/>
        </a:xfrm>
      </p:grpSpPr>
      <p:sp>
        <p:nvSpPr>
          <p:cNvPr id="153" name="Shape 153"/>
          <p:cNvSpPr>
            <a:spLocks noGrp="1"/>
          </p:cNvSpPr>
          <p:nvPr>
            <p:ph type="sldNum" sz="quarter" idx="2"/>
          </p:nvPr>
        </p:nvSpPr>
        <p:spPr>
          <a:prstGeom prst="rect">
            <a:avLst/>
          </a:prstGeom>
        </p:spPr>
        <p:txBody>
          <a:bodyPr/>
          <a:lstStyle/>
          <a:p>
            <a:fld id="{86CB4B4D-7CA3-9044-876B-883B54F8677D}" type="slidenum">
              <a:t>‹#›</a:t>
            </a:fld>
            <a:endParaRPr/>
          </a:p>
        </p:txBody>
      </p:sp>
      <p:sp>
        <p:nvSpPr>
          <p:cNvPr id="154" name="Shape 154" descr="Rectangle 2"/>
          <p:cNvSpPr/>
          <p:nvPr/>
        </p:nvSpPr>
        <p:spPr>
          <a:xfrm>
            <a:off x="0" y="692728"/>
            <a:ext cx="778669" cy="4167909"/>
          </a:xfrm>
          <a:prstGeom prst="rect">
            <a:avLst/>
          </a:prstGeom>
          <a:solidFill>
            <a:schemeClr val="accent2"/>
          </a:solidFill>
          <a:ln w="12700">
            <a:miter lim="400000"/>
          </a:ln>
        </p:spPr>
        <p:txBody>
          <a:bodyPr lIns="45719" rIns="45719" anchor="ctr"/>
          <a:lstStyle/>
          <a:p>
            <a:pPr algn="ctr" defTabSz="342900">
              <a:defRPr sz="1400">
                <a:solidFill>
                  <a:srgbClr val="2FC2D9"/>
                </a:solidFill>
              </a:defRPr>
            </a:pPr>
            <a:endParaRPr/>
          </a:p>
        </p:txBody>
      </p:sp>
      <p:sp>
        <p:nvSpPr>
          <p:cNvPr id="155" name="Shape 155"/>
          <p:cNvSpPr>
            <a:spLocks noGrp="1"/>
          </p:cNvSpPr>
          <p:nvPr>
            <p:ph type="body" sz="quarter" idx="1"/>
          </p:nvPr>
        </p:nvSpPr>
        <p:spPr>
          <a:xfrm>
            <a:off x="0" y="0"/>
            <a:ext cx="9144000" cy="699517"/>
          </a:xfrm>
          <a:prstGeom prst="rect">
            <a:avLst/>
          </a:prstGeom>
          <a:solidFill>
            <a:srgbClr val="FFFFFF"/>
          </a:solidFill>
          <a:effectLst>
            <a:outerShdw blurRad="38100" dist="25400" dir="5400000" rotWithShape="0">
              <a:srgbClr val="000000">
                <a:alpha val="30000"/>
              </a:srgbClr>
            </a:outerShdw>
          </a:effectLst>
        </p:spPr>
        <p:txBody>
          <a:bodyPr anchor="ctr"/>
          <a:lstStyle>
            <a:lvl1pPr marL="0" indent="0">
              <a:lnSpc>
                <a:spcPct val="100000"/>
              </a:lnSpc>
              <a:spcBef>
                <a:spcPts val="400"/>
              </a:spcBef>
              <a:buClrTx/>
              <a:buSzTx/>
              <a:buNone/>
              <a:defRPr sz="2000">
                <a:latin typeface="Arial Black"/>
                <a:ea typeface="Arial Black"/>
                <a:cs typeface="Arial Black"/>
                <a:sym typeface="Arial Black"/>
              </a:defRPr>
            </a:lvl1pPr>
            <a:lvl2pPr marL="649061" indent="-306161">
              <a:lnSpc>
                <a:spcPct val="100000"/>
              </a:lnSpc>
              <a:spcBef>
                <a:spcPts val="400"/>
              </a:spcBef>
              <a:buClrTx/>
              <a:defRPr sz="2000">
                <a:latin typeface="Arial Black"/>
                <a:ea typeface="Arial Black"/>
                <a:cs typeface="Arial Black"/>
                <a:sym typeface="Arial Black"/>
              </a:defRPr>
            </a:lvl2pPr>
            <a:lvl3pPr marL="971550" indent="-285750">
              <a:lnSpc>
                <a:spcPct val="100000"/>
              </a:lnSpc>
              <a:spcBef>
                <a:spcPts val="400"/>
              </a:spcBef>
              <a:buClrTx/>
              <a:defRPr sz="2000">
                <a:latin typeface="Arial Black"/>
                <a:ea typeface="Arial Black"/>
                <a:cs typeface="Arial Black"/>
                <a:sym typeface="Arial Black"/>
              </a:defRPr>
            </a:lvl3pPr>
            <a:lvl4pPr marL="1371600" indent="-342900">
              <a:lnSpc>
                <a:spcPct val="100000"/>
              </a:lnSpc>
              <a:spcBef>
                <a:spcPts val="400"/>
              </a:spcBef>
              <a:buClrTx/>
              <a:defRPr sz="2000">
                <a:latin typeface="Arial Black"/>
                <a:ea typeface="Arial Black"/>
                <a:cs typeface="Arial Black"/>
                <a:sym typeface="Arial Black"/>
              </a:defRPr>
            </a:lvl4pPr>
            <a:lvl5pPr marL="1800225" indent="-428625">
              <a:lnSpc>
                <a:spcPct val="100000"/>
              </a:lnSpc>
              <a:spcBef>
                <a:spcPts val="400"/>
              </a:spcBef>
              <a:buClrTx/>
              <a:defRPr sz="2000">
                <a:latin typeface="Arial Black"/>
                <a:ea typeface="Arial Black"/>
                <a:cs typeface="Arial Black"/>
                <a:sym typeface="Arial Black"/>
              </a:defRPr>
            </a:lvl5pPr>
          </a:lstStyle>
          <a:p>
            <a:r>
              <a:t>Body Level One</a:t>
            </a:r>
          </a:p>
          <a:p>
            <a:pPr lvl="1"/>
            <a:r>
              <a:t>Body Level Two</a:t>
            </a:r>
          </a:p>
          <a:p>
            <a:pPr lvl="2"/>
            <a:r>
              <a:t>Body Level Three</a:t>
            </a:r>
          </a:p>
          <a:p>
            <a:pPr lvl="3"/>
            <a:r>
              <a:t>Body Level Four</a:t>
            </a:r>
          </a:p>
          <a:p>
            <a:pPr lvl="4"/>
            <a:r>
              <a:t>Body Level Five</a:t>
            </a:r>
          </a:p>
        </p:txBody>
      </p:sp>
      <p:grpSp>
        <p:nvGrpSpPr>
          <p:cNvPr id="158" name="Group 158" descr="Oval 3"/>
          <p:cNvGrpSpPr/>
          <p:nvPr/>
        </p:nvGrpSpPr>
        <p:grpSpPr>
          <a:xfrm>
            <a:off x="601266" y="2620574"/>
            <a:ext cx="348439" cy="348439"/>
            <a:chOff x="0" y="0"/>
            <a:chExt cx="348438" cy="348438"/>
          </a:xfrm>
        </p:grpSpPr>
        <p:sp>
          <p:nvSpPr>
            <p:cNvPr id="156" name="Shape 156"/>
            <p:cNvSpPr/>
            <p:nvPr/>
          </p:nvSpPr>
          <p:spPr>
            <a:xfrm>
              <a:off x="-1" y="-1"/>
              <a:ext cx="348440" cy="348440"/>
            </a:xfrm>
            <a:prstGeom prst="ellipse">
              <a:avLst/>
            </a:prstGeom>
            <a:solidFill>
              <a:srgbClr val="2FC2D9"/>
            </a:solidFill>
            <a:ln w="25400" cap="flat">
              <a:solidFill>
                <a:srgbClr val="FFFFFF"/>
              </a:solidFill>
              <a:prstDash val="solid"/>
              <a:round/>
            </a:ln>
            <a:effectLst/>
          </p:spPr>
          <p:txBody>
            <a:bodyPr wrap="square" lIns="45719" tIns="45719" rIns="45719" bIns="45719" numCol="1" anchor="ctr">
              <a:noAutofit/>
            </a:bodyPr>
            <a:lstStyle/>
            <a:p>
              <a:pPr algn="ctr" defTabSz="342900">
                <a:defRPr>
                  <a:solidFill>
                    <a:srgbClr val="FFFFFF"/>
                  </a:solidFill>
                </a:defRPr>
              </a:pPr>
              <a:endParaRPr/>
            </a:p>
          </p:txBody>
        </p:sp>
        <p:sp>
          <p:nvSpPr>
            <p:cNvPr id="157" name="Shape 157"/>
            <p:cNvSpPr/>
            <p:nvPr/>
          </p:nvSpPr>
          <p:spPr>
            <a:xfrm>
              <a:off x="51027" y="34518"/>
              <a:ext cx="246384" cy="2794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defTabSz="342900">
                <a:defRPr sz="1500">
                  <a:solidFill>
                    <a:srgbClr val="FFFFFF"/>
                  </a:solidFill>
                  <a:latin typeface="Arial Black"/>
                  <a:ea typeface="Arial Black"/>
                  <a:cs typeface="Arial Black"/>
                  <a:sym typeface="Arial Black"/>
                </a:defRPr>
              </a:lvl1pPr>
            </a:lstStyle>
            <a:p>
              <a:r>
                <a:t>2</a:t>
              </a:r>
            </a:p>
          </p:txBody>
        </p:sp>
      </p:grpSp>
      <p:sp>
        <p:nvSpPr>
          <p:cNvPr id="159" name="Shape 159" descr="Straight Connector 5"/>
          <p:cNvSpPr/>
          <p:nvPr/>
        </p:nvSpPr>
        <p:spPr>
          <a:xfrm flipH="1" flipV="1">
            <a:off x="-1" y="3497526"/>
            <a:ext cx="9144001" cy="1"/>
          </a:xfrm>
          <a:prstGeom prst="line">
            <a:avLst/>
          </a:prstGeom>
          <a:ln w="12700">
            <a:solidFill>
              <a:schemeClr val="accent1">
                <a:lumOff val="9999"/>
              </a:schemeClr>
            </a:solidFill>
          </a:ln>
        </p:spPr>
        <p:txBody>
          <a:bodyPr lIns="45719" rIns="45719"/>
          <a:lstStyle/>
          <a:p>
            <a:endParaRPr/>
          </a:p>
        </p:txBody>
      </p:sp>
      <p:grpSp>
        <p:nvGrpSpPr>
          <p:cNvPr id="162" name="Group 162" descr="Oval 6"/>
          <p:cNvGrpSpPr/>
          <p:nvPr/>
        </p:nvGrpSpPr>
        <p:grpSpPr>
          <a:xfrm>
            <a:off x="601266" y="1229925"/>
            <a:ext cx="348439" cy="348437"/>
            <a:chOff x="0" y="0"/>
            <a:chExt cx="348438" cy="348435"/>
          </a:xfrm>
        </p:grpSpPr>
        <p:sp>
          <p:nvSpPr>
            <p:cNvPr id="160" name="Shape 160"/>
            <p:cNvSpPr/>
            <p:nvPr/>
          </p:nvSpPr>
          <p:spPr>
            <a:xfrm>
              <a:off x="-1" y="0"/>
              <a:ext cx="348440" cy="348436"/>
            </a:xfrm>
            <a:prstGeom prst="ellipse">
              <a:avLst/>
            </a:prstGeom>
            <a:solidFill>
              <a:schemeClr val="accent2"/>
            </a:solidFill>
            <a:ln w="25400" cap="flat">
              <a:solidFill>
                <a:srgbClr val="FFFFFF"/>
              </a:solidFill>
              <a:prstDash val="solid"/>
              <a:round/>
            </a:ln>
            <a:effectLst/>
          </p:spPr>
          <p:txBody>
            <a:bodyPr wrap="square" lIns="45719" tIns="45719" rIns="45719" bIns="45719" numCol="1" anchor="ctr">
              <a:noAutofit/>
            </a:bodyPr>
            <a:lstStyle/>
            <a:p>
              <a:pPr algn="ctr" defTabSz="342900">
                <a:defRPr>
                  <a:solidFill>
                    <a:srgbClr val="FFFFFF"/>
                  </a:solidFill>
                </a:defRPr>
              </a:pPr>
              <a:endParaRPr/>
            </a:p>
          </p:txBody>
        </p:sp>
        <p:sp>
          <p:nvSpPr>
            <p:cNvPr id="161" name="Shape 161"/>
            <p:cNvSpPr/>
            <p:nvPr/>
          </p:nvSpPr>
          <p:spPr>
            <a:xfrm>
              <a:off x="51027" y="34517"/>
              <a:ext cx="246384" cy="2794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defTabSz="342900">
                <a:defRPr sz="1500">
                  <a:solidFill>
                    <a:srgbClr val="FFFFFF"/>
                  </a:solidFill>
                  <a:latin typeface="Arial Black"/>
                  <a:ea typeface="Arial Black"/>
                  <a:cs typeface="Arial Black"/>
                  <a:sym typeface="Arial Black"/>
                </a:defRPr>
              </a:lvl1pPr>
            </a:lstStyle>
            <a:p>
              <a:r>
                <a:t>1</a:t>
              </a:r>
            </a:p>
          </p:txBody>
        </p:sp>
      </p:grpSp>
      <p:sp>
        <p:nvSpPr>
          <p:cNvPr id="163" name="Shape 163" descr="Straight Connector 7"/>
          <p:cNvSpPr/>
          <p:nvPr/>
        </p:nvSpPr>
        <p:spPr>
          <a:xfrm flipH="1" flipV="1">
            <a:off x="-1" y="2090859"/>
            <a:ext cx="9144001" cy="1"/>
          </a:xfrm>
          <a:prstGeom prst="line">
            <a:avLst/>
          </a:prstGeom>
          <a:ln w="12700">
            <a:solidFill>
              <a:schemeClr val="accent1">
                <a:lumOff val="9999"/>
              </a:schemeClr>
            </a:solidFill>
          </a:ln>
        </p:spPr>
        <p:txBody>
          <a:bodyPr lIns="45719" rIns="45719"/>
          <a:lstStyle/>
          <a:p>
            <a:endParaRPr/>
          </a:p>
        </p:txBody>
      </p:sp>
      <p:grpSp>
        <p:nvGrpSpPr>
          <p:cNvPr id="166" name="Group 166" descr="Oval 8"/>
          <p:cNvGrpSpPr/>
          <p:nvPr/>
        </p:nvGrpSpPr>
        <p:grpSpPr>
          <a:xfrm>
            <a:off x="601266" y="4017576"/>
            <a:ext cx="348439" cy="348439"/>
            <a:chOff x="0" y="0"/>
            <a:chExt cx="348438" cy="348438"/>
          </a:xfrm>
        </p:grpSpPr>
        <p:sp>
          <p:nvSpPr>
            <p:cNvPr id="164" name="Shape 164"/>
            <p:cNvSpPr/>
            <p:nvPr/>
          </p:nvSpPr>
          <p:spPr>
            <a:xfrm>
              <a:off x="-1" y="-1"/>
              <a:ext cx="348440" cy="348440"/>
            </a:xfrm>
            <a:prstGeom prst="ellipse">
              <a:avLst/>
            </a:prstGeom>
            <a:solidFill>
              <a:srgbClr val="2FC2D9"/>
            </a:solidFill>
            <a:ln w="25400" cap="flat">
              <a:solidFill>
                <a:srgbClr val="FFFFFF"/>
              </a:solidFill>
              <a:prstDash val="solid"/>
              <a:round/>
            </a:ln>
            <a:effectLst/>
          </p:spPr>
          <p:txBody>
            <a:bodyPr wrap="square" lIns="45719" tIns="45719" rIns="45719" bIns="45719" numCol="1" anchor="ctr">
              <a:noAutofit/>
            </a:bodyPr>
            <a:lstStyle/>
            <a:p>
              <a:pPr algn="ctr" defTabSz="342900">
                <a:defRPr>
                  <a:solidFill>
                    <a:srgbClr val="FFFFFF"/>
                  </a:solidFill>
                </a:defRPr>
              </a:pPr>
              <a:endParaRPr/>
            </a:p>
          </p:txBody>
        </p:sp>
        <p:sp>
          <p:nvSpPr>
            <p:cNvPr id="165" name="Shape 165"/>
            <p:cNvSpPr/>
            <p:nvPr/>
          </p:nvSpPr>
          <p:spPr>
            <a:xfrm>
              <a:off x="51027" y="34518"/>
              <a:ext cx="246384" cy="2794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defTabSz="342900">
                <a:defRPr sz="1500">
                  <a:solidFill>
                    <a:srgbClr val="FFFFFF"/>
                  </a:solidFill>
                  <a:latin typeface="Arial Black"/>
                  <a:ea typeface="Arial Black"/>
                  <a:cs typeface="Arial Black"/>
                  <a:sym typeface="Arial Black"/>
                </a:defRPr>
              </a:lvl1pPr>
            </a:lstStyle>
            <a:p>
              <a:r>
                <a:t>3</a:t>
              </a:r>
            </a:p>
          </p:txBody>
        </p:sp>
      </p:grpSp>
      <p:sp>
        <p:nvSpPr>
          <p:cNvPr id="167" name="Shape 167" descr="Text Placeholder 28"/>
          <p:cNvSpPr>
            <a:spLocks noGrp="1"/>
          </p:cNvSpPr>
          <p:nvPr>
            <p:ph type="body" sz="quarter" idx="13"/>
          </p:nvPr>
        </p:nvSpPr>
        <p:spPr>
          <a:xfrm>
            <a:off x="2898346" y="969098"/>
            <a:ext cx="7307840" cy="958994"/>
          </a:xfrm>
          <a:prstGeom prst="rect">
            <a:avLst/>
          </a:prstGeom>
        </p:spPr>
        <p:txBody>
          <a:bodyPr lIns="45719" tIns="45719" rIns="45719" bIns="45719" anchor="ctr"/>
          <a:lstStyle/>
          <a:p>
            <a:pPr marL="0" indent="0" algn="ctr">
              <a:lnSpc>
                <a:spcPts val="1300"/>
              </a:lnSpc>
              <a:spcBef>
                <a:spcPts val="900"/>
              </a:spcBef>
              <a:buClrTx/>
              <a:buSzTx/>
              <a:buNone/>
              <a:defRPr sz="1200" cap="all">
                <a:solidFill>
                  <a:srgbClr val="444444"/>
                </a:solidFill>
                <a:latin typeface="Arial Black"/>
                <a:ea typeface="Arial Black"/>
                <a:cs typeface="Arial Black"/>
                <a:sym typeface="Arial Black"/>
              </a:defRPr>
            </a:pPr>
            <a:endParaRPr/>
          </a:p>
        </p:txBody>
      </p:sp>
      <p:sp>
        <p:nvSpPr>
          <p:cNvPr id="168" name="Shape 168" descr="Text Placeholder 28"/>
          <p:cNvSpPr>
            <a:spLocks noGrp="1"/>
          </p:cNvSpPr>
          <p:nvPr>
            <p:ph type="body" sz="quarter" idx="14"/>
          </p:nvPr>
        </p:nvSpPr>
        <p:spPr>
          <a:xfrm>
            <a:off x="2898346" y="2366098"/>
            <a:ext cx="7307840" cy="958994"/>
          </a:xfrm>
          <a:prstGeom prst="rect">
            <a:avLst/>
          </a:prstGeom>
        </p:spPr>
        <p:txBody>
          <a:bodyPr lIns="45719" tIns="45719" rIns="45719" bIns="45719" anchor="ctr"/>
          <a:lstStyle/>
          <a:p>
            <a:pPr marL="0" indent="0" algn="ctr">
              <a:lnSpc>
                <a:spcPts val="1300"/>
              </a:lnSpc>
              <a:spcBef>
                <a:spcPts val="900"/>
              </a:spcBef>
              <a:buClrTx/>
              <a:buSzTx/>
              <a:buNone/>
              <a:defRPr sz="1200" cap="all">
                <a:solidFill>
                  <a:srgbClr val="444444"/>
                </a:solidFill>
                <a:latin typeface="Arial Black"/>
                <a:ea typeface="Arial Black"/>
                <a:cs typeface="Arial Black"/>
                <a:sym typeface="Arial Black"/>
              </a:defRPr>
            </a:pPr>
            <a:endParaRPr/>
          </a:p>
        </p:txBody>
      </p:sp>
      <p:sp>
        <p:nvSpPr>
          <p:cNvPr id="169" name="Shape 169" descr="Text Placeholder 28"/>
          <p:cNvSpPr>
            <a:spLocks noGrp="1"/>
          </p:cNvSpPr>
          <p:nvPr>
            <p:ph type="body" sz="quarter" idx="15"/>
          </p:nvPr>
        </p:nvSpPr>
        <p:spPr>
          <a:xfrm>
            <a:off x="2898346" y="3797734"/>
            <a:ext cx="7307840" cy="958994"/>
          </a:xfrm>
          <a:prstGeom prst="rect">
            <a:avLst/>
          </a:prstGeom>
        </p:spPr>
        <p:txBody>
          <a:bodyPr lIns="45719" tIns="45719" rIns="45719" bIns="45719" anchor="ctr"/>
          <a:lstStyle/>
          <a:p>
            <a:pPr marL="0" indent="0" algn="ctr">
              <a:lnSpc>
                <a:spcPts val="1300"/>
              </a:lnSpc>
              <a:spcBef>
                <a:spcPts val="900"/>
              </a:spcBef>
              <a:buClrTx/>
              <a:buSzTx/>
              <a:buNone/>
              <a:defRPr sz="1200" cap="all">
                <a:solidFill>
                  <a:srgbClr val="444444"/>
                </a:solidFill>
                <a:latin typeface="Arial Black"/>
                <a:ea typeface="Arial Black"/>
                <a:cs typeface="Arial Black"/>
                <a:sym typeface="Arial Black"/>
              </a:defRPr>
            </a:pPr>
            <a:endParaRPr/>
          </a:p>
        </p:txBody>
      </p:sp>
      <p:sp>
        <p:nvSpPr>
          <p:cNvPr id="170" name="Shape 170" descr="Text Placeholder 28"/>
          <p:cNvSpPr>
            <a:spLocks noGrp="1"/>
          </p:cNvSpPr>
          <p:nvPr>
            <p:ph type="body" sz="quarter" idx="16"/>
          </p:nvPr>
        </p:nvSpPr>
        <p:spPr>
          <a:xfrm>
            <a:off x="1120344" y="969098"/>
            <a:ext cx="1535113" cy="958994"/>
          </a:xfrm>
          <a:prstGeom prst="rect">
            <a:avLst/>
          </a:prstGeom>
        </p:spPr>
        <p:txBody>
          <a:bodyPr lIns="45719" tIns="45719" rIns="45719" bIns="45719" anchor="ctr"/>
          <a:lstStyle/>
          <a:p>
            <a:pPr marL="0" indent="0" algn="ctr">
              <a:lnSpc>
                <a:spcPts val="1300"/>
              </a:lnSpc>
              <a:spcBef>
                <a:spcPts val="900"/>
              </a:spcBef>
              <a:buClrTx/>
              <a:buSzTx/>
              <a:buNone/>
              <a:defRPr sz="1200" cap="all">
                <a:solidFill>
                  <a:srgbClr val="444444"/>
                </a:solidFill>
                <a:latin typeface="Arial Black"/>
                <a:ea typeface="Arial Black"/>
                <a:cs typeface="Arial Black"/>
                <a:sym typeface="Arial Black"/>
              </a:defRPr>
            </a:pPr>
            <a:endParaRPr/>
          </a:p>
        </p:txBody>
      </p:sp>
      <p:sp>
        <p:nvSpPr>
          <p:cNvPr id="171" name="Shape 171" descr="Text Placeholder 28"/>
          <p:cNvSpPr>
            <a:spLocks noGrp="1"/>
          </p:cNvSpPr>
          <p:nvPr>
            <p:ph type="body" sz="quarter" idx="17"/>
          </p:nvPr>
        </p:nvSpPr>
        <p:spPr>
          <a:xfrm>
            <a:off x="1120344" y="2331460"/>
            <a:ext cx="1535113" cy="958994"/>
          </a:xfrm>
          <a:prstGeom prst="rect">
            <a:avLst/>
          </a:prstGeom>
        </p:spPr>
        <p:txBody>
          <a:bodyPr lIns="45719" tIns="45719" rIns="45719" bIns="45719" anchor="ctr"/>
          <a:lstStyle/>
          <a:p>
            <a:pPr marL="0" indent="0" algn="ctr">
              <a:lnSpc>
                <a:spcPts val="1300"/>
              </a:lnSpc>
              <a:spcBef>
                <a:spcPts val="900"/>
              </a:spcBef>
              <a:buClrTx/>
              <a:buSzTx/>
              <a:buNone/>
              <a:defRPr sz="1200" cap="all">
                <a:solidFill>
                  <a:srgbClr val="444444"/>
                </a:solidFill>
                <a:latin typeface="Arial Black"/>
                <a:ea typeface="Arial Black"/>
                <a:cs typeface="Arial Black"/>
                <a:sym typeface="Arial Black"/>
              </a:defRPr>
            </a:pPr>
            <a:endParaRPr/>
          </a:p>
        </p:txBody>
      </p:sp>
      <p:sp>
        <p:nvSpPr>
          <p:cNvPr id="172" name="Shape 172" descr="Text Placeholder 28"/>
          <p:cNvSpPr>
            <a:spLocks noGrp="1"/>
          </p:cNvSpPr>
          <p:nvPr>
            <p:ph type="body" sz="quarter" idx="18"/>
          </p:nvPr>
        </p:nvSpPr>
        <p:spPr>
          <a:xfrm>
            <a:off x="1120344" y="3716914"/>
            <a:ext cx="1535113" cy="958994"/>
          </a:xfrm>
          <a:prstGeom prst="rect">
            <a:avLst/>
          </a:prstGeom>
        </p:spPr>
        <p:txBody>
          <a:bodyPr lIns="45719" tIns="45719" rIns="45719" bIns="45719" anchor="ctr"/>
          <a:lstStyle/>
          <a:p>
            <a:pPr marL="0" indent="0" algn="ctr">
              <a:lnSpc>
                <a:spcPts val="1300"/>
              </a:lnSpc>
              <a:spcBef>
                <a:spcPts val="900"/>
              </a:spcBef>
              <a:buClrTx/>
              <a:buSzTx/>
              <a:buNone/>
              <a:defRPr sz="1200" cap="all">
                <a:solidFill>
                  <a:srgbClr val="444444"/>
                </a:solidFill>
                <a:latin typeface="Arial Black"/>
                <a:ea typeface="Arial Black"/>
                <a:cs typeface="Arial Black"/>
                <a:sym typeface="Arial Black"/>
              </a:defRPr>
            </a:pPr>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Case Study (No Image)">
    <p:spTree>
      <p:nvGrpSpPr>
        <p:cNvPr id="1" name=""/>
        <p:cNvGrpSpPr/>
        <p:nvPr/>
      </p:nvGrpSpPr>
      <p:grpSpPr>
        <a:xfrm>
          <a:off x="0" y="0"/>
          <a:ext cx="0" cy="0"/>
          <a:chOff x="0" y="0"/>
          <a:chExt cx="0" cy="0"/>
        </a:xfrm>
      </p:grpSpPr>
      <p:sp>
        <p:nvSpPr>
          <p:cNvPr id="179" name="Shape 179"/>
          <p:cNvSpPr>
            <a:spLocks noGrp="1"/>
          </p:cNvSpPr>
          <p:nvPr>
            <p:ph type="sldNum" sz="quarter" idx="2"/>
          </p:nvPr>
        </p:nvSpPr>
        <p:spPr>
          <a:prstGeom prst="rect">
            <a:avLst/>
          </a:prstGeom>
        </p:spPr>
        <p:txBody>
          <a:bodyPr/>
          <a:lstStyle/>
          <a:p>
            <a:fld id="{86CB4B4D-7CA3-9044-876B-883B54F8677D}" type="slidenum">
              <a:t>‹#›</a:t>
            </a:fld>
            <a:endParaRPr/>
          </a:p>
        </p:txBody>
      </p:sp>
      <p:sp>
        <p:nvSpPr>
          <p:cNvPr id="180" name="Shape 180" descr="Rectangle 11"/>
          <p:cNvSpPr/>
          <p:nvPr/>
        </p:nvSpPr>
        <p:spPr>
          <a:xfrm>
            <a:off x="0" y="-3"/>
            <a:ext cx="9144000" cy="697493"/>
          </a:xfrm>
          <a:prstGeom prst="rect">
            <a:avLst/>
          </a:prstGeom>
          <a:solidFill>
            <a:srgbClr val="FFFFFF"/>
          </a:solidFill>
          <a:ln w="12700">
            <a:miter lim="400000"/>
          </a:ln>
          <a:effectLst>
            <a:outerShdw blurRad="38100" dist="25400" dir="5400000" rotWithShape="0">
              <a:srgbClr val="000000">
                <a:alpha val="30000"/>
              </a:srgbClr>
            </a:outerShdw>
          </a:effectLst>
        </p:spPr>
        <p:txBody>
          <a:bodyPr lIns="45719" rIns="45719" anchor="ctr"/>
          <a:lstStyle/>
          <a:p>
            <a:pPr algn="ctr" defTabSz="342900">
              <a:defRPr sz="1400">
                <a:solidFill>
                  <a:srgbClr val="FFFFFF"/>
                </a:solidFill>
              </a:defRPr>
            </a:pPr>
            <a:endParaRPr/>
          </a:p>
        </p:txBody>
      </p:sp>
      <p:sp>
        <p:nvSpPr>
          <p:cNvPr id="181" name="Shape 181"/>
          <p:cNvSpPr>
            <a:spLocks noGrp="1"/>
          </p:cNvSpPr>
          <p:nvPr>
            <p:ph type="title"/>
          </p:nvPr>
        </p:nvSpPr>
        <p:spPr>
          <a:xfrm>
            <a:off x="1808738" y="89633"/>
            <a:ext cx="6457956" cy="543652"/>
          </a:xfrm>
          <a:prstGeom prst="rect">
            <a:avLst/>
          </a:prstGeom>
        </p:spPr>
        <p:txBody>
          <a:bodyPr lIns="0" tIns="0" rIns="0" bIns="0">
            <a:normAutofit/>
          </a:bodyPr>
          <a:lstStyle/>
          <a:p>
            <a:r>
              <a:t>Title Text</a:t>
            </a:r>
          </a:p>
        </p:txBody>
      </p:sp>
      <p:sp>
        <p:nvSpPr>
          <p:cNvPr id="182" name="Shape 182" descr="Straight Connector 10"/>
          <p:cNvSpPr/>
          <p:nvPr/>
        </p:nvSpPr>
        <p:spPr>
          <a:xfrm>
            <a:off x="1667934" y="246350"/>
            <a:ext cx="1" cy="205741"/>
          </a:xfrm>
          <a:prstGeom prst="line">
            <a:avLst/>
          </a:prstGeom>
          <a:ln w="6350">
            <a:solidFill>
              <a:srgbClr val="464547"/>
            </a:solidFill>
          </a:ln>
        </p:spPr>
        <p:txBody>
          <a:bodyPr lIns="45719" rIns="45719"/>
          <a:lstStyle/>
          <a:p>
            <a:endParaRPr/>
          </a:p>
        </p:txBody>
      </p:sp>
      <p:sp>
        <p:nvSpPr>
          <p:cNvPr id="183" name="Shape 183" descr="Straight Connector 7"/>
          <p:cNvSpPr/>
          <p:nvPr/>
        </p:nvSpPr>
        <p:spPr>
          <a:xfrm flipV="1">
            <a:off x="9144000" y="707788"/>
            <a:ext cx="0" cy="4198875"/>
          </a:xfrm>
          <a:prstGeom prst="line">
            <a:avLst/>
          </a:prstGeom>
          <a:ln w="12700">
            <a:solidFill>
              <a:schemeClr val="accent1">
                <a:lumOff val="9999"/>
              </a:schemeClr>
            </a:solidFill>
          </a:ln>
        </p:spPr>
        <p:txBody>
          <a:bodyPr lIns="45719" rIns="45719"/>
          <a:lstStyle/>
          <a:p>
            <a:endParaRPr/>
          </a:p>
        </p:txBody>
      </p:sp>
      <p:sp>
        <p:nvSpPr>
          <p:cNvPr id="184" name="Shape 184"/>
          <p:cNvSpPr>
            <a:spLocks noGrp="1"/>
          </p:cNvSpPr>
          <p:nvPr>
            <p:ph type="body" sz="quarter" idx="1"/>
          </p:nvPr>
        </p:nvSpPr>
        <p:spPr>
          <a:xfrm>
            <a:off x="4930268" y="1321134"/>
            <a:ext cx="3840480" cy="2425366"/>
          </a:xfrm>
          <a:prstGeom prst="rect">
            <a:avLst/>
          </a:prstGeom>
        </p:spPr>
        <p:txBody>
          <a:bodyPr/>
          <a:lstStyle>
            <a:lvl1pPr marL="129778" indent="-129778">
              <a:lnSpc>
                <a:spcPct val="130000"/>
              </a:lnSpc>
              <a:spcBef>
                <a:spcPts val="900"/>
              </a:spcBef>
              <a:buClr>
                <a:srgbClr val="2FC2D9"/>
              </a:buClr>
              <a:buSzPct val="100000"/>
              <a:buFont typeface="Arial"/>
              <a:buChar char="•"/>
              <a:defRPr sz="1400"/>
            </a:lvl1pPr>
            <a:lvl2pPr marL="592931" indent="-250031">
              <a:lnSpc>
                <a:spcPct val="130000"/>
              </a:lnSpc>
              <a:spcBef>
                <a:spcPts val="900"/>
              </a:spcBef>
              <a:buClr>
                <a:srgbClr val="2FC2D9"/>
              </a:buClr>
              <a:buFont typeface="Arial"/>
              <a:defRPr sz="1400"/>
            </a:lvl2pPr>
            <a:lvl3pPr marL="904009" indent="-218209">
              <a:lnSpc>
                <a:spcPct val="130000"/>
              </a:lnSpc>
              <a:spcBef>
                <a:spcPts val="900"/>
              </a:spcBef>
              <a:buClr>
                <a:srgbClr val="2FC2D9"/>
              </a:buClr>
              <a:buFont typeface="Arial"/>
              <a:defRPr sz="1400"/>
            </a:lvl3pPr>
            <a:lvl4pPr marL="1268730" indent="-240030">
              <a:lnSpc>
                <a:spcPct val="130000"/>
              </a:lnSpc>
              <a:spcBef>
                <a:spcPts val="900"/>
              </a:spcBef>
              <a:buClr>
                <a:srgbClr val="2FC2D9"/>
              </a:buClr>
              <a:buFont typeface="Arial"/>
              <a:defRPr sz="1400"/>
            </a:lvl4pPr>
            <a:lvl5pPr marL="1671637" indent="-300037">
              <a:lnSpc>
                <a:spcPct val="130000"/>
              </a:lnSpc>
              <a:spcBef>
                <a:spcPts val="900"/>
              </a:spcBef>
              <a:buClr>
                <a:srgbClr val="2FC2D9"/>
              </a:buClr>
              <a:buFont typeface="Arial"/>
              <a:defRPr sz="1400"/>
            </a:lvl5pPr>
          </a:lstStyle>
          <a:p>
            <a:r>
              <a:t>Body Level One</a:t>
            </a:r>
          </a:p>
          <a:p>
            <a:pPr lvl="1"/>
            <a:r>
              <a:t>Body Level Two</a:t>
            </a:r>
          </a:p>
          <a:p>
            <a:pPr lvl="2"/>
            <a:r>
              <a:t>Body Level Three</a:t>
            </a:r>
          </a:p>
          <a:p>
            <a:pPr lvl="3"/>
            <a:r>
              <a:t>Body Level Four</a:t>
            </a:r>
          </a:p>
          <a:p>
            <a:pPr lvl="4"/>
            <a:r>
              <a:t>Body Level Five</a:t>
            </a:r>
          </a:p>
        </p:txBody>
      </p:sp>
      <p:sp>
        <p:nvSpPr>
          <p:cNvPr id="185" name="Shape 185" descr="Text Placeholder 2"/>
          <p:cNvSpPr>
            <a:spLocks noGrp="1"/>
          </p:cNvSpPr>
          <p:nvPr>
            <p:ph type="body" sz="quarter" idx="13"/>
          </p:nvPr>
        </p:nvSpPr>
        <p:spPr>
          <a:xfrm>
            <a:off x="418148" y="990996"/>
            <a:ext cx="1480577" cy="223139"/>
          </a:xfrm>
          <a:prstGeom prst="rect">
            <a:avLst/>
          </a:prstGeom>
          <a:solidFill>
            <a:schemeClr val="accent2"/>
          </a:solidFill>
        </p:spPr>
        <p:txBody>
          <a:bodyPr/>
          <a:lstStyle/>
          <a:p>
            <a:pPr marL="0" indent="0" defTabSz="325754">
              <a:lnSpc>
                <a:spcPct val="100000"/>
              </a:lnSpc>
              <a:spcBef>
                <a:spcPts val="200"/>
              </a:spcBef>
              <a:buClrTx/>
              <a:buSzTx/>
              <a:buNone/>
              <a:defRPr sz="950">
                <a:solidFill>
                  <a:srgbClr val="FFFFFF"/>
                </a:solidFill>
                <a:latin typeface="Arial Black"/>
                <a:ea typeface="Arial Black"/>
                <a:cs typeface="Arial Black"/>
                <a:sym typeface="Arial Black"/>
              </a:defRPr>
            </a:pPr>
            <a:endParaRPr/>
          </a:p>
        </p:txBody>
      </p:sp>
      <p:sp>
        <p:nvSpPr>
          <p:cNvPr id="186" name="Shape 186" descr="Picture Placeholder 3"/>
          <p:cNvSpPr>
            <a:spLocks noGrp="1"/>
          </p:cNvSpPr>
          <p:nvPr>
            <p:ph type="pic" sz="quarter" idx="14"/>
          </p:nvPr>
        </p:nvSpPr>
        <p:spPr>
          <a:xfrm>
            <a:off x="257298" y="152003"/>
            <a:ext cx="1236222" cy="406797"/>
          </a:xfrm>
          <a:prstGeom prst="rect">
            <a:avLst/>
          </a:prstGeom>
        </p:spPr>
        <p:txBody>
          <a:bodyPr lIns="91439" tIns="45719" rIns="91439" bIns="45719">
            <a:noAutofit/>
          </a:bodyPr>
          <a:lstStyle/>
          <a:p>
            <a:endParaRPr/>
          </a:p>
        </p:txBody>
      </p:sp>
      <p:sp>
        <p:nvSpPr>
          <p:cNvPr id="187" name="Shape 187" descr="Text Placeholder 2"/>
          <p:cNvSpPr>
            <a:spLocks noGrp="1"/>
          </p:cNvSpPr>
          <p:nvPr>
            <p:ph type="body" sz="quarter" idx="15"/>
          </p:nvPr>
        </p:nvSpPr>
        <p:spPr>
          <a:xfrm>
            <a:off x="4990148" y="990996"/>
            <a:ext cx="1480577" cy="223139"/>
          </a:xfrm>
          <a:prstGeom prst="rect">
            <a:avLst/>
          </a:prstGeom>
          <a:solidFill>
            <a:schemeClr val="accent2"/>
          </a:solidFill>
        </p:spPr>
        <p:txBody>
          <a:bodyPr/>
          <a:lstStyle/>
          <a:p>
            <a:pPr marL="0" indent="0" defTabSz="325754">
              <a:lnSpc>
                <a:spcPct val="100000"/>
              </a:lnSpc>
              <a:spcBef>
                <a:spcPts val="200"/>
              </a:spcBef>
              <a:buClrTx/>
              <a:buSzTx/>
              <a:buNone/>
              <a:defRPr sz="950">
                <a:solidFill>
                  <a:srgbClr val="FFFFFF"/>
                </a:solidFill>
                <a:latin typeface="Arial Black"/>
                <a:ea typeface="Arial Black"/>
                <a:cs typeface="Arial Black"/>
                <a:sym typeface="Arial Black"/>
              </a:defRPr>
            </a:pPr>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Case Study">
    <p:spTree>
      <p:nvGrpSpPr>
        <p:cNvPr id="1" name=""/>
        <p:cNvGrpSpPr/>
        <p:nvPr/>
      </p:nvGrpSpPr>
      <p:grpSpPr>
        <a:xfrm>
          <a:off x="0" y="0"/>
          <a:ext cx="0" cy="0"/>
          <a:chOff x="0" y="0"/>
          <a:chExt cx="0" cy="0"/>
        </a:xfrm>
      </p:grpSpPr>
      <p:sp>
        <p:nvSpPr>
          <p:cNvPr id="194" name="Shape 194"/>
          <p:cNvSpPr>
            <a:spLocks noGrp="1"/>
          </p:cNvSpPr>
          <p:nvPr>
            <p:ph type="sldNum" sz="quarter" idx="2"/>
          </p:nvPr>
        </p:nvSpPr>
        <p:spPr>
          <a:prstGeom prst="rect">
            <a:avLst/>
          </a:prstGeom>
        </p:spPr>
        <p:txBody>
          <a:bodyPr/>
          <a:lstStyle/>
          <a:p>
            <a:fld id="{86CB4B4D-7CA3-9044-876B-883B54F8677D}" type="slidenum">
              <a:t>‹#›</a:t>
            </a:fld>
            <a:endParaRPr/>
          </a:p>
        </p:txBody>
      </p:sp>
      <p:sp>
        <p:nvSpPr>
          <p:cNvPr id="195" name="Shape 195" descr="Picture Placeholder 5"/>
          <p:cNvSpPr>
            <a:spLocks noGrp="1"/>
          </p:cNvSpPr>
          <p:nvPr>
            <p:ph type="pic" idx="13"/>
          </p:nvPr>
        </p:nvSpPr>
        <p:spPr>
          <a:xfrm>
            <a:off x="0" y="0"/>
            <a:ext cx="9144000" cy="5143500"/>
          </a:xfrm>
          <a:prstGeom prst="rect">
            <a:avLst/>
          </a:prstGeom>
        </p:spPr>
        <p:txBody>
          <a:bodyPr lIns="91439" tIns="45719" rIns="91439" bIns="45719">
            <a:noAutofit/>
          </a:bodyPr>
          <a:lstStyle/>
          <a:p>
            <a:endParaRPr/>
          </a:p>
        </p:txBody>
      </p:sp>
      <p:sp>
        <p:nvSpPr>
          <p:cNvPr id="196" name="Shape 196"/>
          <p:cNvSpPr>
            <a:spLocks noGrp="1"/>
          </p:cNvSpPr>
          <p:nvPr>
            <p:ph type="title"/>
          </p:nvPr>
        </p:nvSpPr>
        <p:spPr>
          <a:xfrm>
            <a:off x="190993" y="170913"/>
            <a:ext cx="8337503" cy="543652"/>
          </a:xfrm>
          <a:prstGeom prst="rect">
            <a:avLst/>
          </a:prstGeom>
        </p:spPr>
        <p:txBody>
          <a:bodyPr lIns="34290" tIns="34290" rIns="34290" bIns="34290" anchor="t">
            <a:normAutofit/>
          </a:bodyPr>
          <a:lstStyle>
            <a:lvl1pPr>
              <a:defRPr sz="1600"/>
            </a:lvl1pPr>
          </a:lstStyle>
          <a:p>
            <a:r>
              <a:t>Title Text</a:t>
            </a:r>
          </a:p>
        </p:txBody>
      </p:sp>
      <p:sp>
        <p:nvSpPr>
          <p:cNvPr id="197" name="Shape 197" descr="Rectangle 8"/>
          <p:cNvSpPr/>
          <p:nvPr/>
        </p:nvSpPr>
        <p:spPr>
          <a:xfrm>
            <a:off x="0" y="4762305"/>
            <a:ext cx="9144000" cy="381195"/>
          </a:xfrm>
          <a:prstGeom prst="rect">
            <a:avLst/>
          </a:prstGeom>
          <a:solidFill>
            <a:srgbClr val="FFFFFF"/>
          </a:solidFill>
          <a:ln w="12700">
            <a:miter lim="400000"/>
          </a:ln>
        </p:spPr>
        <p:txBody>
          <a:bodyPr lIns="45719" rIns="45719" anchor="ctr"/>
          <a:lstStyle/>
          <a:p>
            <a:pPr algn="ctr" defTabSz="342900">
              <a:defRPr sz="1400">
                <a:solidFill>
                  <a:srgbClr val="FFFFFF"/>
                </a:solidFill>
              </a:defRPr>
            </a:pPr>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Section Title">
    <p:spTree>
      <p:nvGrpSpPr>
        <p:cNvPr id="1" name=""/>
        <p:cNvGrpSpPr/>
        <p:nvPr/>
      </p:nvGrpSpPr>
      <p:grpSpPr>
        <a:xfrm>
          <a:off x="0" y="0"/>
          <a:ext cx="0" cy="0"/>
          <a:chOff x="0" y="0"/>
          <a:chExt cx="0" cy="0"/>
        </a:xfrm>
      </p:grpSpPr>
      <p:sp>
        <p:nvSpPr>
          <p:cNvPr id="204" name="Shape 204"/>
          <p:cNvSpPr>
            <a:spLocks noGrp="1"/>
          </p:cNvSpPr>
          <p:nvPr>
            <p:ph type="sldNum" sz="quarter" idx="2"/>
          </p:nvPr>
        </p:nvSpPr>
        <p:spPr>
          <a:prstGeom prst="rect">
            <a:avLst/>
          </a:prstGeom>
        </p:spPr>
        <p:txBody>
          <a:bodyPr/>
          <a:lstStyle/>
          <a:p>
            <a:fld id="{86CB4B4D-7CA3-9044-876B-883B54F8677D}" type="slidenum">
              <a:t>‹#›</a:t>
            </a:fld>
            <a:endParaRPr/>
          </a:p>
        </p:txBody>
      </p:sp>
      <p:sp>
        <p:nvSpPr>
          <p:cNvPr id="205" name="Shape 205" descr="Rectangle 13"/>
          <p:cNvSpPr/>
          <p:nvPr/>
        </p:nvSpPr>
        <p:spPr>
          <a:xfrm>
            <a:off x="0" y="4762305"/>
            <a:ext cx="9144000" cy="381195"/>
          </a:xfrm>
          <a:prstGeom prst="rect">
            <a:avLst/>
          </a:prstGeom>
          <a:solidFill>
            <a:srgbClr val="FFFFFF"/>
          </a:solidFill>
          <a:ln w="12700">
            <a:miter lim="400000"/>
          </a:ln>
        </p:spPr>
        <p:txBody>
          <a:bodyPr lIns="45719" rIns="45719" anchor="ctr"/>
          <a:lstStyle/>
          <a:p>
            <a:pPr algn="ctr" defTabSz="342900">
              <a:defRPr sz="1400">
                <a:solidFill>
                  <a:srgbClr val="FFFFFF"/>
                </a:solidFill>
              </a:defRPr>
            </a:pPr>
            <a:endParaRPr/>
          </a:p>
        </p:txBody>
      </p:sp>
      <p:sp>
        <p:nvSpPr>
          <p:cNvPr id="206" name="Shape 206" descr="Picture Placeholder 5"/>
          <p:cNvSpPr>
            <a:spLocks noGrp="1"/>
          </p:cNvSpPr>
          <p:nvPr>
            <p:ph type="pic" idx="13"/>
          </p:nvPr>
        </p:nvSpPr>
        <p:spPr>
          <a:xfrm>
            <a:off x="0" y="0"/>
            <a:ext cx="9144000" cy="5143500"/>
          </a:xfrm>
          <a:prstGeom prst="rect">
            <a:avLst/>
          </a:prstGeom>
        </p:spPr>
        <p:txBody>
          <a:bodyPr lIns="91439" tIns="45719" rIns="91439" bIns="45719">
            <a:noAutofit/>
          </a:bodyPr>
          <a:lstStyle/>
          <a:p>
            <a:endParaRPr/>
          </a:p>
        </p:txBody>
      </p:sp>
      <p:sp>
        <p:nvSpPr>
          <p:cNvPr id="207" name="Shape 207"/>
          <p:cNvSpPr>
            <a:spLocks noGrp="1"/>
          </p:cNvSpPr>
          <p:nvPr>
            <p:ph type="body" sz="quarter" idx="1"/>
          </p:nvPr>
        </p:nvSpPr>
        <p:spPr>
          <a:xfrm>
            <a:off x="872404" y="3947726"/>
            <a:ext cx="5014975" cy="647101"/>
          </a:xfrm>
          <a:prstGeom prst="rect">
            <a:avLst/>
          </a:prstGeom>
          <a:solidFill>
            <a:srgbClr val="2FC2D9"/>
          </a:solidFill>
        </p:spPr>
        <p:txBody>
          <a:bodyPr lIns="27432" tIns="27432" rIns="27432" bIns="27432"/>
          <a:lstStyle>
            <a:lvl1pPr marL="0" indent="0">
              <a:lnSpc>
                <a:spcPct val="100000"/>
              </a:lnSpc>
              <a:spcBef>
                <a:spcPts val="900"/>
              </a:spcBef>
              <a:buClrTx/>
              <a:buSzTx/>
              <a:buNone/>
              <a:defRPr sz="3800" cap="all">
                <a:solidFill>
                  <a:srgbClr val="FFFFFF"/>
                </a:solidFill>
                <a:latin typeface="Arial Black"/>
                <a:ea typeface="Arial Black"/>
                <a:cs typeface="Arial Black"/>
                <a:sym typeface="Arial Black"/>
              </a:defRPr>
            </a:lvl1pPr>
            <a:lvl2pPr marL="0" indent="342900">
              <a:lnSpc>
                <a:spcPct val="100000"/>
              </a:lnSpc>
              <a:spcBef>
                <a:spcPts val="900"/>
              </a:spcBef>
              <a:buClrTx/>
              <a:buSzTx/>
              <a:buNone/>
              <a:defRPr sz="3800" cap="all">
                <a:solidFill>
                  <a:srgbClr val="FFFFFF"/>
                </a:solidFill>
                <a:latin typeface="Arial Black"/>
                <a:ea typeface="Arial Black"/>
                <a:cs typeface="Arial Black"/>
                <a:sym typeface="Arial Black"/>
              </a:defRPr>
            </a:lvl2pPr>
            <a:lvl3pPr marL="0" indent="685800">
              <a:lnSpc>
                <a:spcPct val="100000"/>
              </a:lnSpc>
              <a:spcBef>
                <a:spcPts val="900"/>
              </a:spcBef>
              <a:buClrTx/>
              <a:buSzTx/>
              <a:buNone/>
              <a:defRPr sz="3800" cap="all">
                <a:solidFill>
                  <a:srgbClr val="FFFFFF"/>
                </a:solidFill>
                <a:latin typeface="Arial Black"/>
                <a:ea typeface="Arial Black"/>
                <a:cs typeface="Arial Black"/>
                <a:sym typeface="Arial Black"/>
              </a:defRPr>
            </a:lvl3pPr>
            <a:lvl4pPr marL="0" indent="1028700">
              <a:lnSpc>
                <a:spcPct val="100000"/>
              </a:lnSpc>
              <a:spcBef>
                <a:spcPts val="900"/>
              </a:spcBef>
              <a:buClrTx/>
              <a:buSzTx/>
              <a:buNone/>
              <a:defRPr sz="3800" cap="all">
                <a:solidFill>
                  <a:srgbClr val="FFFFFF"/>
                </a:solidFill>
                <a:latin typeface="Arial Black"/>
                <a:ea typeface="Arial Black"/>
                <a:cs typeface="Arial Black"/>
                <a:sym typeface="Arial Black"/>
              </a:defRPr>
            </a:lvl4pPr>
            <a:lvl5pPr marL="0" indent="1371600">
              <a:lnSpc>
                <a:spcPct val="100000"/>
              </a:lnSpc>
              <a:spcBef>
                <a:spcPts val="900"/>
              </a:spcBef>
              <a:buClrTx/>
              <a:buSzTx/>
              <a:buNone/>
              <a:defRPr sz="3800" cap="all">
                <a:solidFill>
                  <a:srgbClr val="FFFFFF"/>
                </a:solidFill>
                <a:latin typeface="Arial Black"/>
                <a:ea typeface="Arial Black"/>
                <a:cs typeface="Arial Black"/>
                <a:sym typeface="Arial Black"/>
              </a:defRPr>
            </a:lvl5pPr>
          </a:lstStyle>
          <a:p>
            <a:r>
              <a:t>Body Level One</a:t>
            </a:r>
          </a:p>
          <a:p>
            <a:pPr lvl="1"/>
            <a:r>
              <a:t>Body Level Two</a:t>
            </a:r>
          </a:p>
          <a:p>
            <a:pPr lvl="2"/>
            <a:r>
              <a:t>Body Level Three</a:t>
            </a:r>
          </a:p>
          <a:p>
            <a:pPr lvl="3"/>
            <a:r>
              <a:t>Body Level Four</a:t>
            </a:r>
          </a:p>
          <a:p>
            <a:pPr lvl="4"/>
            <a:r>
              <a:t>Body Level Five</a:t>
            </a:r>
          </a:p>
        </p:txBody>
      </p:sp>
      <p:sp>
        <p:nvSpPr>
          <p:cNvPr id="208" name="Shape 208" descr="Text Placeholder 12"/>
          <p:cNvSpPr>
            <a:spLocks noGrp="1"/>
          </p:cNvSpPr>
          <p:nvPr>
            <p:ph type="body" sz="quarter" idx="14"/>
          </p:nvPr>
        </p:nvSpPr>
        <p:spPr>
          <a:xfrm>
            <a:off x="872403" y="3394369"/>
            <a:ext cx="3688429" cy="647101"/>
          </a:xfrm>
          <a:prstGeom prst="rect">
            <a:avLst/>
          </a:prstGeom>
          <a:solidFill>
            <a:srgbClr val="2FC2D9"/>
          </a:solidFill>
        </p:spPr>
        <p:txBody>
          <a:bodyPr lIns="27432" tIns="27432" rIns="27432" bIns="27432"/>
          <a:lstStyle/>
          <a:p>
            <a:pPr marL="0" indent="0" defTabSz="298322">
              <a:lnSpc>
                <a:spcPct val="100000"/>
              </a:lnSpc>
              <a:spcBef>
                <a:spcPts val="700"/>
              </a:spcBef>
              <a:buClrTx/>
              <a:buSzTx/>
              <a:buNone/>
              <a:defRPr sz="3306" cap="all">
                <a:solidFill>
                  <a:srgbClr val="FFFFFF"/>
                </a:solidFill>
                <a:latin typeface="Arial Black"/>
                <a:ea typeface="Arial Black"/>
                <a:cs typeface="Arial Black"/>
                <a:sym typeface="Arial Black"/>
              </a:defRPr>
            </a:pPr>
            <a:endParaRPr/>
          </a:p>
        </p:txBody>
      </p:sp>
      <p:sp>
        <p:nvSpPr>
          <p:cNvPr id="209" name="Shape 209"/>
          <p:cNvSpPr>
            <a:spLocks noGrp="1"/>
          </p:cNvSpPr>
          <p:nvPr>
            <p:ph type="title"/>
          </p:nvPr>
        </p:nvSpPr>
        <p:spPr>
          <a:xfrm>
            <a:off x="872404" y="2869952"/>
            <a:ext cx="5285757" cy="647101"/>
          </a:xfrm>
          <a:prstGeom prst="rect">
            <a:avLst/>
          </a:prstGeom>
          <a:solidFill>
            <a:srgbClr val="2FC2D9"/>
          </a:solidFill>
        </p:spPr>
        <p:txBody>
          <a:bodyPr lIns="27432" tIns="27432" rIns="27432" bIns="27432" anchor="t">
            <a:normAutofit/>
          </a:bodyPr>
          <a:lstStyle>
            <a:lvl1pPr>
              <a:defRPr sz="3800">
                <a:solidFill>
                  <a:srgbClr val="FFFFFF"/>
                </a:solidFill>
              </a:defRPr>
            </a:lvl1pPr>
          </a:lstStyle>
          <a:p>
            <a:r>
              <a:t>Title Text</a:t>
            </a:r>
          </a:p>
        </p:txBody>
      </p:sp>
      <p:sp>
        <p:nvSpPr>
          <p:cNvPr id="210" name="Shape 210" descr="Text Placeholder 14"/>
          <p:cNvSpPr>
            <a:spLocks noGrp="1"/>
          </p:cNvSpPr>
          <p:nvPr>
            <p:ph type="body" sz="quarter" idx="15"/>
          </p:nvPr>
        </p:nvSpPr>
        <p:spPr>
          <a:xfrm>
            <a:off x="866628" y="2457126"/>
            <a:ext cx="3731155" cy="284694"/>
          </a:xfrm>
          <a:prstGeom prst="rect">
            <a:avLst/>
          </a:prstGeom>
          <a:solidFill>
            <a:schemeClr val="accent2"/>
          </a:solidFill>
        </p:spPr>
        <p:txBody>
          <a:bodyPr/>
          <a:lstStyle/>
          <a:p>
            <a:pPr marL="0" indent="0" defTabSz="298322">
              <a:lnSpc>
                <a:spcPct val="100000"/>
              </a:lnSpc>
              <a:spcBef>
                <a:spcPts val="200"/>
              </a:spcBef>
              <a:buClrTx/>
              <a:buSzTx/>
              <a:buNone/>
              <a:defRPr sz="1218">
                <a:solidFill>
                  <a:srgbClr val="FFFFFF"/>
                </a:solidFill>
                <a:latin typeface="Arial Black"/>
                <a:ea typeface="Arial Black"/>
                <a:cs typeface="Arial Black"/>
                <a:sym typeface="Arial Black"/>
              </a:defRPr>
            </a:pPr>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Section Title (No Image)">
    <p:spTree>
      <p:nvGrpSpPr>
        <p:cNvPr id="1" name=""/>
        <p:cNvGrpSpPr/>
        <p:nvPr/>
      </p:nvGrpSpPr>
      <p:grpSpPr>
        <a:xfrm>
          <a:off x="0" y="0"/>
          <a:ext cx="0" cy="0"/>
          <a:chOff x="0" y="0"/>
          <a:chExt cx="0" cy="0"/>
        </a:xfrm>
      </p:grpSpPr>
      <p:sp>
        <p:nvSpPr>
          <p:cNvPr id="217" name="Shape 217"/>
          <p:cNvSpPr>
            <a:spLocks noGrp="1"/>
          </p:cNvSpPr>
          <p:nvPr>
            <p:ph type="sldNum" sz="quarter" idx="2"/>
          </p:nvPr>
        </p:nvSpPr>
        <p:spPr>
          <a:prstGeom prst="rect">
            <a:avLst/>
          </a:prstGeom>
        </p:spPr>
        <p:txBody>
          <a:bodyPr/>
          <a:lstStyle/>
          <a:p>
            <a:fld id="{86CB4B4D-7CA3-9044-876B-883B54F8677D}" type="slidenum">
              <a:t>‹#›</a:t>
            </a:fld>
            <a:endParaRPr/>
          </a:p>
        </p:txBody>
      </p:sp>
      <p:pic>
        <p:nvPicPr>
          <p:cNvPr id="218" name="image2.jpeg" descr="Picture Placeholder 6"/>
          <p:cNvPicPr>
            <a:picLocks noChangeAspect="1"/>
          </p:cNvPicPr>
          <p:nvPr/>
        </p:nvPicPr>
        <p:blipFill>
          <a:blip r:embed="rId2">
            <a:extLst/>
          </a:blip>
          <a:stretch>
            <a:fillRect/>
          </a:stretch>
        </p:blipFill>
        <p:spPr>
          <a:xfrm>
            <a:off x="-13369" y="-11545"/>
            <a:ext cx="6898107" cy="5173579"/>
          </a:xfrm>
          <a:prstGeom prst="rect">
            <a:avLst/>
          </a:prstGeom>
          <a:ln w="12700">
            <a:miter lim="400000"/>
          </a:ln>
        </p:spPr>
      </p:pic>
      <p:pic>
        <p:nvPicPr>
          <p:cNvPr id="219" name="image3.jpeg" descr="Picture Placeholder 6"/>
          <p:cNvPicPr>
            <a:picLocks noChangeAspect="1"/>
          </p:cNvPicPr>
          <p:nvPr/>
        </p:nvPicPr>
        <p:blipFill>
          <a:blip r:embed="rId3">
            <a:extLst/>
          </a:blip>
          <a:stretch>
            <a:fillRect/>
          </a:stretch>
        </p:blipFill>
        <p:spPr>
          <a:xfrm>
            <a:off x="6858000" y="-11545"/>
            <a:ext cx="2338294" cy="5173579"/>
          </a:xfrm>
          <a:prstGeom prst="rect">
            <a:avLst/>
          </a:prstGeom>
          <a:ln w="12700">
            <a:miter lim="400000"/>
          </a:ln>
        </p:spPr>
      </p:pic>
      <p:sp>
        <p:nvSpPr>
          <p:cNvPr id="220" name="Shape 220"/>
          <p:cNvSpPr>
            <a:spLocks noGrp="1"/>
          </p:cNvSpPr>
          <p:nvPr>
            <p:ph type="body" sz="quarter" idx="1"/>
          </p:nvPr>
        </p:nvSpPr>
        <p:spPr>
          <a:xfrm>
            <a:off x="872404" y="3947726"/>
            <a:ext cx="5014975" cy="647101"/>
          </a:xfrm>
          <a:prstGeom prst="rect">
            <a:avLst/>
          </a:prstGeom>
          <a:solidFill>
            <a:srgbClr val="2FC2D9"/>
          </a:solidFill>
        </p:spPr>
        <p:txBody>
          <a:bodyPr lIns="27432" tIns="27432" rIns="27432" bIns="27432"/>
          <a:lstStyle>
            <a:lvl1pPr marL="0" indent="0">
              <a:lnSpc>
                <a:spcPct val="100000"/>
              </a:lnSpc>
              <a:spcBef>
                <a:spcPts val="900"/>
              </a:spcBef>
              <a:buClrTx/>
              <a:buSzTx/>
              <a:buNone/>
              <a:defRPr sz="3800" cap="all">
                <a:solidFill>
                  <a:srgbClr val="FFFFFF"/>
                </a:solidFill>
                <a:latin typeface="Arial Black"/>
                <a:ea typeface="Arial Black"/>
                <a:cs typeface="Arial Black"/>
                <a:sym typeface="Arial Black"/>
              </a:defRPr>
            </a:lvl1pPr>
            <a:lvl2pPr marL="0" indent="342900">
              <a:lnSpc>
                <a:spcPct val="100000"/>
              </a:lnSpc>
              <a:spcBef>
                <a:spcPts val="900"/>
              </a:spcBef>
              <a:buClrTx/>
              <a:buSzTx/>
              <a:buNone/>
              <a:defRPr sz="3800" cap="all">
                <a:solidFill>
                  <a:srgbClr val="FFFFFF"/>
                </a:solidFill>
                <a:latin typeface="Arial Black"/>
                <a:ea typeface="Arial Black"/>
                <a:cs typeface="Arial Black"/>
                <a:sym typeface="Arial Black"/>
              </a:defRPr>
            </a:lvl2pPr>
            <a:lvl3pPr marL="0" indent="685800">
              <a:lnSpc>
                <a:spcPct val="100000"/>
              </a:lnSpc>
              <a:spcBef>
                <a:spcPts val="900"/>
              </a:spcBef>
              <a:buClrTx/>
              <a:buSzTx/>
              <a:buNone/>
              <a:defRPr sz="3800" cap="all">
                <a:solidFill>
                  <a:srgbClr val="FFFFFF"/>
                </a:solidFill>
                <a:latin typeface="Arial Black"/>
                <a:ea typeface="Arial Black"/>
                <a:cs typeface="Arial Black"/>
                <a:sym typeface="Arial Black"/>
              </a:defRPr>
            </a:lvl3pPr>
            <a:lvl4pPr marL="0" indent="1028700">
              <a:lnSpc>
                <a:spcPct val="100000"/>
              </a:lnSpc>
              <a:spcBef>
                <a:spcPts val="900"/>
              </a:spcBef>
              <a:buClrTx/>
              <a:buSzTx/>
              <a:buNone/>
              <a:defRPr sz="3800" cap="all">
                <a:solidFill>
                  <a:srgbClr val="FFFFFF"/>
                </a:solidFill>
                <a:latin typeface="Arial Black"/>
                <a:ea typeface="Arial Black"/>
                <a:cs typeface="Arial Black"/>
                <a:sym typeface="Arial Black"/>
              </a:defRPr>
            </a:lvl4pPr>
            <a:lvl5pPr marL="0" indent="1371600">
              <a:lnSpc>
                <a:spcPct val="100000"/>
              </a:lnSpc>
              <a:spcBef>
                <a:spcPts val="900"/>
              </a:spcBef>
              <a:buClrTx/>
              <a:buSzTx/>
              <a:buNone/>
              <a:defRPr sz="3800" cap="all">
                <a:solidFill>
                  <a:srgbClr val="FFFFFF"/>
                </a:solidFill>
                <a:latin typeface="Arial Black"/>
                <a:ea typeface="Arial Black"/>
                <a:cs typeface="Arial Black"/>
                <a:sym typeface="Arial Black"/>
              </a:defRPr>
            </a:lvl5pPr>
          </a:lstStyle>
          <a:p>
            <a:r>
              <a:t>Body Level One</a:t>
            </a:r>
          </a:p>
          <a:p>
            <a:pPr lvl="1"/>
            <a:r>
              <a:t>Body Level Two</a:t>
            </a:r>
          </a:p>
          <a:p>
            <a:pPr lvl="2"/>
            <a:r>
              <a:t>Body Level Three</a:t>
            </a:r>
          </a:p>
          <a:p>
            <a:pPr lvl="3"/>
            <a:r>
              <a:t>Body Level Four</a:t>
            </a:r>
          </a:p>
          <a:p>
            <a:pPr lvl="4"/>
            <a:r>
              <a:t>Body Level Five</a:t>
            </a:r>
          </a:p>
        </p:txBody>
      </p:sp>
      <p:sp>
        <p:nvSpPr>
          <p:cNvPr id="221" name="Shape 221" descr="Text Placeholder 12"/>
          <p:cNvSpPr>
            <a:spLocks noGrp="1"/>
          </p:cNvSpPr>
          <p:nvPr>
            <p:ph type="body" sz="quarter" idx="13"/>
          </p:nvPr>
        </p:nvSpPr>
        <p:spPr>
          <a:xfrm>
            <a:off x="872403" y="3394369"/>
            <a:ext cx="3688429" cy="647101"/>
          </a:xfrm>
          <a:prstGeom prst="rect">
            <a:avLst/>
          </a:prstGeom>
          <a:solidFill>
            <a:srgbClr val="2FC2D9"/>
          </a:solidFill>
        </p:spPr>
        <p:txBody>
          <a:bodyPr lIns="27432" tIns="27432" rIns="27432" bIns="27432"/>
          <a:lstStyle/>
          <a:p>
            <a:pPr marL="0" indent="0" defTabSz="298322">
              <a:lnSpc>
                <a:spcPct val="100000"/>
              </a:lnSpc>
              <a:spcBef>
                <a:spcPts val="700"/>
              </a:spcBef>
              <a:buClrTx/>
              <a:buSzTx/>
              <a:buNone/>
              <a:defRPr sz="3306" cap="all">
                <a:solidFill>
                  <a:srgbClr val="FFFFFF"/>
                </a:solidFill>
                <a:latin typeface="Arial Black"/>
                <a:ea typeface="Arial Black"/>
                <a:cs typeface="Arial Black"/>
                <a:sym typeface="Arial Black"/>
              </a:defRPr>
            </a:pPr>
            <a:endParaRPr/>
          </a:p>
        </p:txBody>
      </p:sp>
      <p:sp>
        <p:nvSpPr>
          <p:cNvPr id="222" name="Shape 222"/>
          <p:cNvSpPr>
            <a:spLocks noGrp="1"/>
          </p:cNvSpPr>
          <p:nvPr>
            <p:ph type="title"/>
          </p:nvPr>
        </p:nvSpPr>
        <p:spPr>
          <a:xfrm>
            <a:off x="872404" y="2869952"/>
            <a:ext cx="5285757" cy="647101"/>
          </a:xfrm>
          <a:prstGeom prst="rect">
            <a:avLst/>
          </a:prstGeom>
          <a:solidFill>
            <a:srgbClr val="2FC2D9"/>
          </a:solidFill>
        </p:spPr>
        <p:txBody>
          <a:bodyPr lIns="27432" tIns="27432" rIns="27432" bIns="27432" anchor="t">
            <a:normAutofit/>
          </a:bodyPr>
          <a:lstStyle>
            <a:lvl1pPr>
              <a:defRPr sz="3800">
                <a:solidFill>
                  <a:srgbClr val="FFFFFF"/>
                </a:solidFill>
              </a:defRPr>
            </a:lvl1pPr>
          </a:lstStyle>
          <a:p>
            <a:r>
              <a:t>Title Text</a:t>
            </a:r>
          </a:p>
        </p:txBody>
      </p:sp>
      <p:sp>
        <p:nvSpPr>
          <p:cNvPr id="223" name="Shape 223" descr="Text Placeholder 14"/>
          <p:cNvSpPr>
            <a:spLocks noGrp="1"/>
          </p:cNvSpPr>
          <p:nvPr>
            <p:ph type="body" sz="quarter" idx="14"/>
          </p:nvPr>
        </p:nvSpPr>
        <p:spPr>
          <a:xfrm>
            <a:off x="866628" y="2457126"/>
            <a:ext cx="3731155" cy="284694"/>
          </a:xfrm>
          <a:prstGeom prst="rect">
            <a:avLst/>
          </a:prstGeom>
          <a:solidFill>
            <a:schemeClr val="accent2"/>
          </a:solidFill>
        </p:spPr>
        <p:txBody>
          <a:bodyPr/>
          <a:lstStyle/>
          <a:p>
            <a:pPr marL="0" indent="0" defTabSz="298322">
              <a:lnSpc>
                <a:spcPct val="100000"/>
              </a:lnSpc>
              <a:spcBef>
                <a:spcPts val="200"/>
              </a:spcBef>
              <a:buClrTx/>
              <a:buSzTx/>
              <a:buNone/>
              <a:defRPr sz="1218">
                <a:solidFill>
                  <a:srgbClr val="FFFFFF"/>
                </a:solidFill>
                <a:latin typeface="Arial Black"/>
                <a:ea typeface="Arial Black"/>
                <a:cs typeface="Arial Black"/>
                <a:sym typeface="Arial Black"/>
              </a:defRPr>
            </a:pPr>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Map Background">
    <p:spTree>
      <p:nvGrpSpPr>
        <p:cNvPr id="1" name=""/>
        <p:cNvGrpSpPr/>
        <p:nvPr/>
      </p:nvGrpSpPr>
      <p:grpSpPr>
        <a:xfrm>
          <a:off x="0" y="0"/>
          <a:ext cx="0" cy="0"/>
          <a:chOff x="0" y="0"/>
          <a:chExt cx="0" cy="0"/>
        </a:xfrm>
      </p:grpSpPr>
      <p:sp>
        <p:nvSpPr>
          <p:cNvPr id="230" name="Shape 230"/>
          <p:cNvSpPr>
            <a:spLocks noGrp="1"/>
          </p:cNvSpPr>
          <p:nvPr>
            <p:ph type="sldNum" sz="quarter" idx="2"/>
          </p:nvPr>
        </p:nvSpPr>
        <p:spPr>
          <a:prstGeom prst="rect">
            <a:avLst/>
          </a:prstGeom>
        </p:spPr>
        <p:txBody>
          <a:bodyPr/>
          <a:lstStyle/>
          <a:p>
            <a:fld id="{86CB4B4D-7CA3-9044-876B-883B54F8677D}" type="slidenum">
              <a:t>‹#›</a:t>
            </a:fld>
            <a:endParaRPr/>
          </a:p>
        </p:txBody>
      </p:sp>
      <p:sp>
        <p:nvSpPr>
          <p:cNvPr id="231" name="Shape 231" descr="Rectangle 4"/>
          <p:cNvSpPr/>
          <p:nvPr/>
        </p:nvSpPr>
        <p:spPr>
          <a:xfrm>
            <a:off x="0" y="0"/>
            <a:ext cx="9144000" cy="5143500"/>
          </a:xfrm>
          <a:prstGeom prst="rect">
            <a:avLst/>
          </a:prstGeom>
          <a:gradFill>
            <a:gsLst>
              <a:gs pos="0">
                <a:schemeClr val="accent3"/>
              </a:gs>
              <a:gs pos="100000">
                <a:srgbClr val="2FC2D9"/>
              </a:gs>
            </a:gsLst>
            <a:lin ang="17640000"/>
          </a:gradFill>
          <a:ln w="12700">
            <a:miter lim="400000"/>
          </a:ln>
        </p:spPr>
        <p:txBody>
          <a:bodyPr lIns="45719" rIns="45719" anchor="ctr"/>
          <a:lstStyle/>
          <a:p>
            <a:pPr algn="ctr" defTabSz="342900">
              <a:lnSpc>
                <a:spcPct val="85000"/>
              </a:lnSpc>
              <a:defRPr sz="1400">
                <a:solidFill>
                  <a:srgbClr val="FFFFFF"/>
                </a:solidFill>
              </a:defRPr>
            </a:pPr>
            <a:endParaRPr/>
          </a:p>
        </p:txBody>
      </p:sp>
      <p:sp>
        <p:nvSpPr>
          <p:cNvPr id="232" name="Shape 232"/>
          <p:cNvSpPr>
            <a:spLocks noGrp="1"/>
          </p:cNvSpPr>
          <p:nvPr>
            <p:ph type="body" sz="half" idx="1"/>
          </p:nvPr>
        </p:nvSpPr>
        <p:spPr>
          <a:xfrm>
            <a:off x="626532" y="2398060"/>
            <a:ext cx="7574495" cy="2191405"/>
          </a:xfrm>
          <a:prstGeom prst="rect">
            <a:avLst/>
          </a:prstGeom>
        </p:spPr>
        <p:txBody>
          <a:bodyPr/>
          <a:lstStyle>
            <a:lvl1pPr marL="0" indent="0">
              <a:lnSpc>
                <a:spcPct val="85000"/>
              </a:lnSpc>
              <a:spcBef>
                <a:spcPts val="0"/>
              </a:spcBef>
              <a:buClrTx/>
              <a:buSzTx/>
              <a:buNone/>
              <a:defRPr sz="3400">
                <a:solidFill>
                  <a:srgbClr val="FFFFFF"/>
                </a:solidFill>
                <a:latin typeface="Arial Black"/>
                <a:ea typeface="Arial Black"/>
                <a:cs typeface="Arial Black"/>
                <a:sym typeface="Arial Black"/>
              </a:defRPr>
            </a:lvl1pPr>
            <a:lvl2pPr marL="950120" indent="-607220">
              <a:lnSpc>
                <a:spcPct val="85000"/>
              </a:lnSpc>
              <a:spcBef>
                <a:spcPts val="0"/>
              </a:spcBef>
              <a:buClrTx/>
              <a:defRPr sz="3400">
                <a:solidFill>
                  <a:srgbClr val="FFFFFF"/>
                </a:solidFill>
                <a:latin typeface="Arial Black"/>
                <a:ea typeface="Arial Black"/>
                <a:cs typeface="Arial Black"/>
                <a:sym typeface="Arial Black"/>
              </a:defRPr>
            </a:lvl2pPr>
            <a:lvl3pPr marL="1171575" indent="-485775">
              <a:lnSpc>
                <a:spcPct val="85000"/>
              </a:lnSpc>
              <a:spcBef>
                <a:spcPts val="0"/>
              </a:spcBef>
              <a:buClrTx/>
              <a:defRPr sz="3400">
                <a:solidFill>
                  <a:srgbClr val="FFFFFF"/>
                </a:solidFill>
                <a:latin typeface="Arial Black"/>
                <a:ea typeface="Arial Black"/>
                <a:cs typeface="Arial Black"/>
                <a:sym typeface="Arial Black"/>
              </a:defRPr>
            </a:lvl3pPr>
            <a:lvl4pPr marL="1514475" indent="-485775">
              <a:lnSpc>
                <a:spcPct val="85000"/>
              </a:lnSpc>
              <a:spcBef>
                <a:spcPts val="0"/>
              </a:spcBef>
              <a:buClrTx/>
              <a:defRPr sz="3400">
                <a:solidFill>
                  <a:srgbClr val="FFFFFF"/>
                </a:solidFill>
                <a:latin typeface="Arial Black"/>
                <a:ea typeface="Arial Black"/>
                <a:cs typeface="Arial Black"/>
                <a:sym typeface="Arial Black"/>
              </a:defRPr>
            </a:lvl4pPr>
            <a:lvl5pPr marL="1857375" indent="-485775">
              <a:lnSpc>
                <a:spcPct val="85000"/>
              </a:lnSpc>
              <a:spcBef>
                <a:spcPts val="0"/>
              </a:spcBef>
              <a:buClrTx/>
              <a:defRPr sz="3400">
                <a:solidFill>
                  <a:srgbClr val="FFFFFF"/>
                </a:solidFill>
                <a:latin typeface="Arial Black"/>
                <a:ea typeface="Arial Black"/>
                <a:cs typeface="Arial Black"/>
                <a:sym typeface="Arial Black"/>
              </a:defRPr>
            </a:lvl5pPr>
          </a:lstStyle>
          <a:p>
            <a:r>
              <a:t>Body Level One</a:t>
            </a:r>
          </a:p>
          <a:p>
            <a:pPr lvl="1"/>
            <a:r>
              <a:t>Body Level Two</a:t>
            </a:r>
          </a:p>
          <a:p>
            <a:pPr lvl="2"/>
            <a:r>
              <a:t>Body Level Three</a:t>
            </a:r>
          </a:p>
          <a:p>
            <a:pPr lvl="3"/>
            <a:r>
              <a:t>Body Level Four</a:t>
            </a:r>
          </a:p>
          <a:p>
            <a:pPr lvl="4"/>
            <a:r>
              <a:t>Body Level Five</a:t>
            </a:r>
          </a:p>
        </p:txBody>
      </p:sp>
      <p:pic>
        <p:nvPicPr>
          <p:cNvPr id="233" name="image4.png" descr="Picture 3"/>
          <p:cNvPicPr>
            <a:picLocks noChangeAspect="1"/>
          </p:cNvPicPr>
          <p:nvPr/>
        </p:nvPicPr>
        <p:blipFill>
          <a:blip r:embed="rId2">
            <a:alphaModFix amt="25000"/>
            <a:extLst/>
          </a:blip>
          <a:stretch>
            <a:fillRect/>
          </a:stretch>
        </p:blipFill>
        <p:spPr>
          <a:xfrm>
            <a:off x="-238104" y="-141033"/>
            <a:ext cx="9627733" cy="5588001"/>
          </a:xfrm>
          <a:prstGeom prst="rect">
            <a:avLst/>
          </a:prstGeom>
          <a:ln w="12700">
            <a:miter lim="400000"/>
          </a:ln>
        </p:spPr>
      </p:pic>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meline">
    <p:spTree>
      <p:nvGrpSpPr>
        <p:cNvPr id="1" name=""/>
        <p:cNvGrpSpPr/>
        <p:nvPr/>
      </p:nvGrpSpPr>
      <p:grpSpPr>
        <a:xfrm>
          <a:off x="0" y="0"/>
          <a:ext cx="0" cy="0"/>
          <a:chOff x="0" y="0"/>
          <a:chExt cx="0" cy="0"/>
        </a:xfrm>
      </p:grpSpPr>
      <p:sp>
        <p:nvSpPr>
          <p:cNvPr id="240" name="Shape 240"/>
          <p:cNvSpPr>
            <a:spLocks noGrp="1"/>
          </p:cNvSpPr>
          <p:nvPr>
            <p:ph type="sldNum" sz="quarter" idx="2"/>
          </p:nvPr>
        </p:nvSpPr>
        <p:spPr>
          <a:prstGeom prst="rect">
            <a:avLst/>
          </a:prstGeom>
        </p:spPr>
        <p:txBody>
          <a:bodyPr/>
          <a:lstStyle/>
          <a:p>
            <a:fld id="{86CB4B4D-7CA3-9044-876B-883B54F8677D}" type="slidenum">
              <a:t>‹#›</a:t>
            </a:fld>
            <a:endParaRPr/>
          </a:p>
        </p:txBody>
      </p:sp>
      <p:sp>
        <p:nvSpPr>
          <p:cNvPr id="241" name="Shape 241"/>
          <p:cNvSpPr>
            <a:spLocks noGrp="1"/>
          </p:cNvSpPr>
          <p:nvPr>
            <p:ph type="body" sz="quarter" idx="1"/>
          </p:nvPr>
        </p:nvSpPr>
        <p:spPr>
          <a:xfrm>
            <a:off x="0" y="0"/>
            <a:ext cx="9144000" cy="699517"/>
          </a:xfrm>
          <a:prstGeom prst="rect">
            <a:avLst/>
          </a:prstGeom>
          <a:solidFill>
            <a:srgbClr val="FFFFFF"/>
          </a:solidFill>
          <a:effectLst>
            <a:outerShdw blurRad="38100" dist="25400" dir="5400000" rotWithShape="0">
              <a:srgbClr val="000000">
                <a:alpha val="30000"/>
              </a:srgbClr>
            </a:outerShdw>
          </a:effectLst>
        </p:spPr>
        <p:txBody>
          <a:bodyPr anchor="ctr"/>
          <a:lstStyle>
            <a:lvl1pPr marL="0" indent="0">
              <a:lnSpc>
                <a:spcPct val="100000"/>
              </a:lnSpc>
              <a:spcBef>
                <a:spcPts val="400"/>
              </a:spcBef>
              <a:buClrTx/>
              <a:buSzTx/>
              <a:buNone/>
              <a:defRPr sz="2000">
                <a:latin typeface="Arial Black"/>
                <a:ea typeface="Arial Black"/>
                <a:cs typeface="Arial Black"/>
                <a:sym typeface="Arial Black"/>
              </a:defRPr>
            </a:lvl1pPr>
            <a:lvl2pPr marL="649061" indent="-306161">
              <a:lnSpc>
                <a:spcPct val="100000"/>
              </a:lnSpc>
              <a:spcBef>
                <a:spcPts val="400"/>
              </a:spcBef>
              <a:buClrTx/>
              <a:defRPr sz="2000">
                <a:latin typeface="Arial Black"/>
                <a:ea typeface="Arial Black"/>
                <a:cs typeface="Arial Black"/>
                <a:sym typeface="Arial Black"/>
              </a:defRPr>
            </a:lvl2pPr>
            <a:lvl3pPr marL="971550" indent="-285750">
              <a:lnSpc>
                <a:spcPct val="100000"/>
              </a:lnSpc>
              <a:spcBef>
                <a:spcPts val="400"/>
              </a:spcBef>
              <a:buClrTx/>
              <a:defRPr sz="2000">
                <a:latin typeface="Arial Black"/>
                <a:ea typeface="Arial Black"/>
                <a:cs typeface="Arial Black"/>
                <a:sym typeface="Arial Black"/>
              </a:defRPr>
            </a:lvl3pPr>
            <a:lvl4pPr marL="1371600" indent="-342900">
              <a:lnSpc>
                <a:spcPct val="100000"/>
              </a:lnSpc>
              <a:spcBef>
                <a:spcPts val="400"/>
              </a:spcBef>
              <a:buClrTx/>
              <a:defRPr sz="2000">
                <a:latin typeface="Arial Black"/>
                <a:ea typeface="Arial Black"/>
                <a:cs typeface="Arial Black"/>
                <a:sym typeface="Arial Black"/>
              </a:defRPr>
            </a:lvl4pPr>
            <a:lvl5pPr marL="1800225" indent="-428625">
              <a:lnSpc>
                <a:spcPct val="100000"/>
              </a:lnSpc>
              <a:spcBef>
                <a:spcPts val="400"/>
              </a:spcBef>
              <a:buClrTx/>
              <a:defRPr sz="2000">
                <a:latin typeface="Arial Black"/>
                <a:ea typeface="Arial Black"/>
                <a:cs typeface="Arial Black"/>
                <a:sym typeface="Arial Black"/>
              </a:defRPr>
            </a:lvl5pPr>
          </a:lstStyle>
          <a:p>
            <a:r>
              <a:t>Body Level One</a:t>
            </a:r>
          </a:p>
          <a:p>
            <a:pPr lvl="1"/>
            <a:r>
              <a:t>Body Level Two</a:t>
            </a:r>
          </a:p>
          <a:p>
            <a:pPr lvl="2"/>
            <a:r>
              <a:t>Body Level Three</a:t>
            </a:r>
          </a:p>
          <a:p>
            <a:pPr lvl="3"/>
            <a:r>
              <a:t>Body Level Four</a:t>
            </a:r>
          </a:p>
          <a:p>
            <a:pPr lvl="4"/>
            <a:r>
              <a:t>Body Level Five</a:t>
            </a:r>
          </a:p>
        </p:txBody>
      </p:sp>
      <p:graphicFrame>
        <p:nvGraphicFramePr>
          <p:cNvPr id="242" name="Table 242" descr="Table 2"/>
          <p:cNvGraphicFramePr/>
          <p:nvPr/>
        </p:nvGraphicFramePr>
        <p:xfrm>
          <a:off x="-2" y="701330"/>
          <a:ext cx="9144000" cy="4147762"/>
        </p:xfrm>
        <a:graphic>
          <a:graphicData uri="http://schemas.openxmlformats.org/drawingml/2006/table">
            <a:tbl>
              <a:tblPr>
                <a:tableStyleId>{4C3C2611-4C71-4FC5-86AE-919BDF0F9419}</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gridCol w="762000">
                  <a:extLst>
                    <a:ext uri="{9D8B030D-6E8A-4147-A177-3AD203B41FA5}">
                      <a16:colId xmlns:a16="http://schemas.microsoft.com/office/drawing/2014/main" val="20008"/>
                    </a:ext>
                  </a:extLst>
                </a:gridCol>
                <a:gridCol w="762000">
                  <a:extLst>
                    <a:ext uri="{9D8B030D-6E8A-4147-A177-3AD203B41FA5}">
                      <a16:colId xmlns:a16="http://schemas.microsoft.com/office/drawing/2014/main" val="20009"/>
                    </a:ext>
                  </a:extLst>
                </a:gridCol>
                <a:gridCol w="762000">
                  <a:extLst>
                    <a:ext uri="{9D8B030D-6E8A-4147-A177-3AD203B41FA5}">
                      <a16:colId xmlns:a16="http://schemas.microsoft.com/office/drawing/2014/main" val="20010"/>
                    </a:ext>
                  </a:extLst>
                </a:gridCol>
                <a:gridCol w="762000">
                  <a:extLst>
                    <a:ext uri="{9D8B030D-6E8A-4147-A177-3AD203B41FA5}">
                      <a16:colId xmlns:a16="http://schemas.microsoft.com/office/drawing/2014/main" val="20011"/>
                    </a:ext>
                  </a:extLst>
                </a:gridCol>
              </a:tblGrid>
              <a:tr h="272070">
                <a:tc>
                  <a:txBody>
                    <a:bodyPr/>
                    <a:lstStyle/>
                    <a:p>
                      <a:pPr algn="ctr">
                        <a:defRPr sz="1800">
                          <a:solidFill>
                            <a:srgbClr val="000000"/>
                          </a:solidFill>
                        </a:defRPr>
                      </a:pPr>
                      <a:r>
                        <a:rPr sz="900" b="1">
                          <a:solidFill>
                            <a:srgbClr val="FFFFFF"/>
                          </a:solidFill>
                        </a:rPr>
                        <a:t>M1</a:t>
                      </a:r>
                    </a:p>
                  </a:txBody>
                  <a:tcPr marL="34290" marR="34290" marT="34290" marB="34290" anchor="ctr" horzOverflow="overflow">
                    <a:lnL w="3175">
                      <a:solidFill>
                        <a:srgbClr val="FFFFFF"/>
                      </a:solidFill>
                    </a:lnL>
                    <a:lnR w="3175">
                      <a:solidFill>
                        <a:srgbClr val="FFFFFF"/>
                      </a:solidFill>
                    </a:lnR>
                    <a:lnT w="3175">
                      <a:solidFill>
                        <a:srgbClr val="FFFFFF"/>
                      </a:solidFill>
                    </a:lnT>
                    <a:lnB w="3175">
                      <a:solidFill>
                        <a:srgbClr val="FFFFFF"/>
                      </a:solidFill>
                    </a:lnB>
                    <a:solidFill>
                      <a:srgbClr val="464547"/>
                    </a:solidFill>
                  </a:tcPr>
                </a:tc>
                <a:tc>
                  <a:txBody>
                    <a:bodyPr/>
                    <a:lstStyle/>
                    <a:p>
                      <a:pPr algn="ctr">
                        <a:defRPr sz="1800">
                          <a:solidFill>
                            <a:srgbClr val="000000"/>
                          </a:solidFill>
                        </a:defRPr>
                      </a:pPr>
                      <a:r>
                        <a:rPr sz="900" b="1">
                          <a:solidFill>
                            <a:srgbClr val="FFFFFF"/>
                          </a:solidFill>
                        </a:rPr>
                        <a:t>M2</a:t>
                      </a:r>
                    </a:p>
                  </a:txBody>
                  <a:tcPr marL="34290" marR="34290" marT="34290" marB="34290" anchor="ctr" horzOverflow="overflow">
                    <a:lnL w="3175">
                      <a:solidFill>
                        <a:srgbClr val="FFFFFF"/>
                      </a:solidFill>
                    </a:lnL>
                    <a:lnR w="3175">
                      <a:solidFill>
                        <a:srgbClr val="FFFFFF"/>
                      </a:solidFill>
                    </a:lnR>
                    <a:lnT w="3175">
                      <a:solidFill>
                        <a:srgbClr val="FFFFFF"/>
                      </a:solidFill>
                    </a:lnT>
                    <a:lnB w="3175">
                      <a:solidFill>
                        <a:srgbClr val="FFFFFF"/>
                      </a:solidFill>
                    </a:lnB>
                    <a:solidFill>
                      <a:srgbClr val="464547"/>
                    </a:solidFill>
                  </a:tcPr>
                </a:tc>
                <a:tc>
                  <a:txBody>
                    <a:bodyPr/>
                    <a:lstStyle/>
                    <a:p>
                      <a:pPr algn="ctr">
                        <a:defRPr sz="1800">
                          <a:solidFill>
                            <a:srgbClr val="000000"/>
                          </a:solidFill>
                        </a:defRPr>
                      </a:pPr>
                      <a:r>
                        <a:rPr sz="900" b="1">
                          <a:solidFill>
                            <a:srgbClr val="FFFFFF"/>
                          </a:solidFill>
                        </a:rPr>
                        <a:t>M3</a:t>
                      </a:r>
                    </a:p>
                  </a:txBody>
                  <a:tcPr marL="34290" marR="34290" marT="34290" marB="34290" anchor="ctr" horzOverflow="overflow">
                    <a:lnL w="3175">
                      <a:solidFill>
                        <a:srgbClr val="FFFFFF"/>
                      </a:solidFill>
                    </a:lnL>
                    <a:lnR w="3175">
                      <a:solidFill>
                        <a:srgbClr val="FFFFFF"/>
                      </a:solidFill>
                    </a:lnR>
                    <a:lnT w="3175">
                      <a:solidFill>
                        <a:srgbClr val="FFFFFF"/>
                      </a:solidFill>
                    </a:lnT>
                    <a:lnB w="3175">
                      <a:solidFill>
                        <a:srgbClr val="FFFFFF"/>
                      </a:solidFill>
                    </a:lnB>
                    <a:solidFill>
                      <a:srgbClr val="464547"/>
                    </a:solidFill>
                  </a:tcPr>
                </a:tc>
                <a:tc>
                  <a:txBody>
                    <a:bodyPr/>
                    <a:lstStyle/>
                    <a:p>
                      <a:pPr algn="ctr">
                        <a:defRPr sz="1800">
                          <a:solidFill>
                            <a:srgbClr val="000000"/>
                          </a:solidFill>
                        </a:defRPr>
                      </a:pPr>
                      <a:r>
                        <a:rPr sz="900" b="1">
                          <a:solidFill>
                            <a:srgbClr val="FFFFFF"/>
                          </a:solidFill>
                        </a:rPr>
                        <a:t>M4</a:t>
                      </a:r>
                    </a:p>
                  </a:txBody>
                  <a:tcPr marL="34290" marR="34290" marT="34290" marB="34290" anchor="ctr" horzOverflow="overflow">
                    <a:lnL w="3175">
                      <a:solidFill>
                        <a:srgbClr val="FFFFFF"/>
                      </a:solidFill>
                    </a:lnL>
                    <a:lnR w="3175">
                      <a:solidFill>
                        <a:srgbClr val="FFFFFF"/>
                      </a:solidFill>
                    </a:lnR>
                    <a:lnT w="3175">
                      <a:solidFill>
                        <a:srgbClr val="FFFFFF"/>
                      </a:solidFill>
                    </a:lnT>
                    <a:lnB w="3175">
                      <a:solidFill>
                        <a:srgbClr val="FFFFFF"/>
                      </a:solidFill>
                    </a:lnB>
                    <a:solidFill>
                      <a:srgbClr val="464547"/>
                    </a:solidFill>
                  </a:tcPr>
                </a:tc>
                <a:tc>
                  <a:txBody>
                    <a:bodyPr/>
                    <a:lstStyle/>
                    <a:p>
                      <a:pPr algn="ctr" defTabSz="457200">
                        <a:defRPr sz="1800">
                          <a:solidFill>
                            <a:srgbClr val="000000"/>
                          </a:solidFill>
                        </a:defRPr>
                      </a:pPr>
                      <a:r>
                        <a:rPr sz="900" b="1">
                          <a:solidFill>
                            <a:srgbClr val="FFFFFF"/>
                          </a:solidFill>
                        </a:rPr>
                        <a:t>M5</a:t>
                      </a:r>
                    </a:p>
                  </a:txBody>
                  <a:tcPr marL="34290" marR="34290" marT="34290" marB="34290" anchor="ctr" horzOverflow="overflow">
                    <a:lnL w="3175">
                      <a:solidFill>
                        <a:srgbClr val="FFFFFF"/>
                      </a:solidFill>
                    </a:lnL>
                    <a:lnR w="3175">
                      <a:solidFill>
                        <a:srgbClr val="FFFFFF"/>
                      </a:solidFill>
                    </a:lnR>
                    <a:lnT w="3175">
                      <a:solidFill>
                        <a:srgbClr val="FFFFFF"/>
                      </a:solidFill>
                    </a:lnT>
                    <a:lnB w="3175">
                      <a:solidFill>
                        <a:srgbClr val="FFFFFF"/>
                      </a:solidFill>
                    </a:lnB>
                    <a:solidFill>
                      <a:srgbClr val="464547"/>
                    </a:solidFill>
                  </a:tcPr>
                </a:tc>
                <a:tc>
                  <a:txBody>
                    <a:bodyPr/>
                    <a:lstStyle/>
                    <a:p>
                      <a:pPr algn="ctr" defTabSz="457200">
                        <a:defRPr sz="1800">
                          <a:solidFill>
                            <a:srgbClr val="000000"/>
                          </a:solidFill>
                        </a:defRPr>
                      </a:pPr>
                      <a:r>
                        <a:rPr sz="900" b="1">
                          <a:solidFill>
                            <a:srgbClr val="FFFFFF"/>
                          </a:solidFill>
                        </a:rPr>
                        <a:t>M6</a:t>
                      </a:r>
                    </a:p>
                  </a:txBody>
                  <a:tcPr marL="34290" marR="34290" marT="34290" marB="34290" anchor="ctr" horzOverflow="overflow">
                    <a:lnL w="3175">
                      <a:solidFill>
                        <a:srgbClr val="FFFFFF"/>
                      </a:solidFill>
                    </a:lnL>
                    <a:lnR w="3175">
                      <a:solidFill>
                        <a:srgbClr val="FFFFFF"/>
                      </a:solidFill>
                    </a:lnR>
                    <a:lnT w="3175">
                      <a:solidFill>
                        <a:srgbClr val="FFFFFF"/>
                      </a:solidFill>
                    </a:lnT>
                    <a:lnB w="3175">
                      <a:solidFill>
                        <a:srgbClr val="FFFFFF"/>
                      </a:solidFill>
                    </a:lnB>
                    <a:solidFill>
                      <a:srgbClr val="464547"/>
                    </a:solidFill>
                  </a:tcPr>
                </a:tc>
                <a:tc>
                  <a:txBody>
                    <a:bodyPr/>
                    <a:lstStyle/>
                    <a:p>
                      <a:pPr algn="ctr" defTabSz="457200">
                        <a:defRPr sz="1800">
                          <a:solidFill>
                            <a:srgbClr val="000000"/>
                          </a:solidFill>
                        </a:defRPr>
                      </a:pPr>
                      <a:r>
                        <a:rPr sz="900" b="1">
                          <a:solidFill>
                            <a:srgbClr val="FFFFFF"/>
                          </a:solidFill>
                        </a:rPr>
                        <a:t>M7</a:t>
                      </a:r>
                    </a:p>
                  </a:txBody>
                  <a:tcPr marL="34290" marR="34290" marT="34290" marB="34290" anchor="ctr" horzOverflow="overflow">
                    <a:lnL w="3175">
                      <a:solidFill>
                        <a:srgbClr val="FFFFFF"/>
                      </a:solidFill>
                    </a:lnL>
                    <a:lnR w="3175">
                      <a:solidFill>
                        <a:srgbClr val="FFFFFF"/>
                      </a:solidFill>
                    </a:lnR>
                    <a:lnT w="3175">
                      <a:solidFill>
                        <a:srgbClr val="FFFFFF"/>
                      </a:solidFill>
                    </a:lnT>
                    <a:lnB w="3175">
                      <a:solidFill>
                        <a:srgbClr val="FFFFFF"/>
                      </a:solidFill>
                    </a:lnB>
                    <a:solidFill>
                      <a:srgbClr val="464547"/>
                    </a:solidFill>
                  </a:tcPr>
                </a:tc>
                <a:tc>
                  <a:txBody>
                    <a:bodyPr/>
                    <a:lstStyle/>
                    <a:p>
                      <a:pPr algn="ctr" defTabSz="457200">
                        <a:defRPr sz="1800">
                          <a:solidFill>
                            <a:srgbClr val="000000"/>
                          </a:solidFill>
                        </a:defRPr>
                      </a:pPr>
                      <a:r>
                        <a:rPr sz="900" b="1">
                          <a:solidFill>
                            <a:srgbClr val="FFFFFF"/>
                          </a:solidFill>
                        </a:rPr>
                        <a:t>M8</a:t>
                      </a:r>
                    </a:p>
                  </a:txBody>
                  <a:tcPr marL="34290" marR="34290" marT="34290" marB="34290" anchor="ctr" horzOverflow="overflow">
                    <a:lnL w="3175">
                      <a:solidFill>
                        <a:srgbClr val="FFFFFF"/>
                      </a:solidFill>
                    </a:lnL>
                    <a:lnR w="3175">
                      <a:solidFill>
                        <a:srgbClr val="FFFFFF"/>
                      </a:solidFill>
                    </a:lnR>
                    <a:lnT w="3175">
                      <a:solidFill>
                        <a:srgbClr val="FFFFFF"/>
                      </a:solidFill>
                    </a:lnT>
                    <a:lnB w="3175">
                      <a:solidFill>
                        <a:srgbClr val="FFFFFF"/>
                      </a:solidFill>
                    </a:lnB>
                    <a:solidFill>
                      <a:srgbClr val="464547"/>
                    </a:solidFill>
                  </a:tcPr>
                </a:tc>
                <a:tc>
                  <a:txBody>
                    <a:bodyPr/>
                    <a:lstStyle/>
                    <a:p>
                      <a:pPr algn="ctr" defTabSz="457200">
                        <a:defRPr sz="1800">
                          <a:solidFill>
                            <a:srgbClr val="000000"/>
                          </a:solidFill>
                        </a:defRPr>
                      </a:pPr>
                      <a:r>
                        <a:rPr sz="900" b="1">
                          <a:solidFill>
                            <a:srgbClr val="FFFFFF"/>
                          </a:solidFill>
                        </a:rPr>
                        <a:t>M9</a:t>
                      </a:r>
                    </a:p>
                  </a:txBody>
                  <a:tcPr marL="34290" marR="34290" marT="34290" marB="34290" anchor="ctr" horzOverflow="overflow">
                    <a:lnL w="3175">
                      <a:solidFill>
                        <a:srgbClr val="FFFFFF"/>
                      </a:solidFill>
                    </a:lnL>
                    <a:lnR w="3175">
                      <a:solidFill>
                        <a:srgbClr val="FFFFFF"/>
                      </a:solidFill>
                    </a:lnR>
                    <a:lnT w="3175">
                      <a:solidFill>
                        <a:srgbClr val="FFFFFF"/>
                      </a:solidFill>
                    </a:lnT>
                    <a:lnB w="3175">
                      <a:solidFill>
                        <a:srgbClr val="FFFFFF"/>
                      </a:solidFill>
                    </a:lnB>
                    <a:solidFill>
                      <a:srgbClr val="464547"/>
                    </a:solidFill>
                  </a:tcPr>
                </a:tc>
                <a:tc>
                  <a:txBody>
                    <a:bodyPr/>
                    <a:lstStyle/>
                    <a:p>
                      <a:pPr algn="ctr" defTabSz="457200">
                        <a:defRPr sz="1800">
                          <a:solidFill>
                            <a:srgbClr val="000000"/>
                          </a:solidFill>
                        </a:defRPr>
                      </a:pPr>
                      <a:r>
                        <a:rPr sz="900" b="1">
                          <a:solidFill>
                            <a:srgbClr val="FFFFFF"/>
                          </a:solidFill>
                        </a:rPr>
                        <a:t>M10</a:t>
                      </a:r>
                    </a:p>
                  </a:txBody>
                  <a:tcPr marL="34290" marR="34290" marT="34290" marB="34290" anchor="ctr" horzOverflow="overflow">
                    <a:lnL w="3175">
                      <a:solidFill>
                        <a:srgbClr val="FFFFFF"/>
                      </a:solidFill>
                    </a:lnL>
                    <a:lnR w="3175">
                      <a:solidFill>
                        <a:srgbClr val="FFFFFF"/>
                      </a:solidFill>
                    </a:lnR>
                    <a:lnT w="3175">
                      <a:solidFill>
                        <a:srgbClr val="FFFFFF"/>
                      </a:solidFill>
                    </a:lnT>
                    <a:lnB w="3175">
                      <a:solidFill>
                        <a:srgbClr val="FFFFFF"/>
                      </a:solidFill>
                    </a:lnB>
                    <a:solidFill>
                      <a:srgbClr val="464547"/>
                    </a:solidFill>
                  </a:tcPr>
                </a:tc>
                <a:tc>
                  <a:txBody>
                    <a:bodyPr/>
                    <a:lstStyle/>
                    <a:p>
                      <a:pPr algn="ctr" defTabSz="457200">
                        <a:defRPr sz="1800">
                          <a:solidFill>
                            <a:srgbClr val="000000"/>
                          </a:solidFill>
                        </a:defRPr>
                      </a:pPr>
                      <a:r>
                        <a:rPr sz="900" b="1">
                          <a:solidFill>
                            <a:srgbClr val="FFFFFF"/>
                          </a:solidFill>
                        </a:rPr>
                        <a:t>M11</a:t>
                      </a:r>
                    </a:p>
                  </a:txBody>
                  <a:tcPr marL="34290" marR="34290" marT="34290" marB="34290" anchor="ctr" horzOverflow="overflow">
                    <a:lnL w="3175">
                      <a:solidFill>
                        <a:srgbClr val="FFFFFF"/>
                      </a:solidFill>
                    </a:lnL>
                    <a:lnR w="3175">
                      <a:solidFill>
                        <a:srgbClr val="FFFFFF"/>
                      </a:solidFill>
                    </a:lnR>
                    <a:lnT w="3175">
                      <a:solidFill>
                        <a:srgbClr val="FFFFFF"/>
                      </a:solidFill>
                    </a:lnT>
                    <a:lnB w="3175">
                      <a:solidFill>
                        <a:srgbClr val="FFFFFF"/>
                      </a:solidFill>
                    </a:lnB>
                    <a:solidFill>
                      <a:srgbClr val="464547"/>
                    </a:solidFill>
                  </a:tcPr>
                </a:tc>
                <a:tc>
                  <a:txBody>
                    <a:bodyPr/>
                    <a:lstStyle/>
                    <a:p>
                      <a:pPr algn="ctr" defTabSz="457200">
                        <a:defRPr sz="1800">
                          <a:solidFill>
                            <a:srgbClr val="000000"/>
                          </a:solidFill>
                        </a:defRPr>
                      </a:pPr>
                      <a:r>
                        <a:rPr sz="900" b="1">
                          <a:solidFill>
                            <a:srgbClr val="FFFFFF"/>
                          </a:solidFill>
                        </a:rPr>
                        <a:t>M12</a:t>
                      </a:r>
                    </a:p>
                  </a:txBody>
                  <a:tcPr marL="34290" marR="34290" marT="34290" marB="34290" anchor="ctr" horzOverflow="overflow">
                    <a:lnL w="3175">
                      <a:solidFill>
                        <a:srgbClr val="FFFFFF"/>
                      </a:solidFill>
                    </a:lnL>
                    <a:lnR w="3175">
                      <a:solidFill>
                        <a:srgbClr val="FFFFFF"/>
                      </a:solidFill>
                    </a:lnR>
                    <a:lnT w="3175">
                      <a:solidFill>
                        <a:srgbClr val="FFFFFF"/>
                      </a:solidFill>
                    </a:lnT>
                    <a:lnB w="3175">
                      <a:solidFill>
                        <a:srgbClr val="FFFFFF"/>
                      </a:solidFill>
                    </a:lnB>
                    <a:solidFill>
                      <a:srgbClr val="464547"/>
                    </a:solidFill>
                  </a:tcPr>
                </a:tc>
                <a:extLst>
                  <a:ext uri="{0D108BD9-81ED-4DB2-BD59-A6C34878D82A}">
                    <a16:rowId xmlns:a16="http://schemas.microsoft.com/office/drawing/2014/main" val="10000"/>
                  </a:ext>
                </a:extLst>
              </a:tr>
              <a:tr h="3875692">
                <a:tc>
                  <a:txBody>
                    <a:bodyPr/>
                    <a:lstStyle/>
                    <a:p>
                      <a:pPr algn="l">
                        <a:defRPr sz="1400"/>
                      </a:pPr>
                      <a:endParaRPr/>
                    </a:p>
                  </a:txBody>
                  <a:tcPr marL="34290" marR="34290" marT="34290" marB="3429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1">
                        <a:alpha val="70000"/>
                      </a:schemeClr>
                    </a:solidFill>
                  </a:tcPr>
                </a:tc>
                <a:tc>
                  <a:txBody>
                    <a:bodyPr/>
                    <a:lstStyle/>
                    <a:p>
                      <a:pPr algn="l">
                        <a:defRPr sz="1400"/>
                      </a:pPr>
                      <a:endParaRPr/>
                    </a:p>
                  </a:txBody>
                  <a:tcPr marL="34290" marR="34290" marT="34290" marB="3429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1">
                        <a:alpha val="20000"/>
                      </a:schemeClr>
                    </a:solidFill>
                  </a:tcPr>
                </a:tc>
                <a:tc>
                  <a:txBody>
                    <a:bodyPr/>
                    <a:lstStyle/>
                    <a:p>
                      <a:pPr algn="l">
                        <a:defRPr sz="1400"/>
                      </a:pPr>
                      <a:endParaRPr/>
                    </a:p>
                  </a:txBody>
                  <a:tcPr marL="34290" marR="34290" marT="34290" marB="3429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1">
                        <a:alpha val="70000"/>
                      </a:schemeClr>
                    </a:solidFill>
                  </a:tcPr>
                </a:tc>
                <a:tc>
                  <a:txBody>
                    <a:bodyPr/>
                    <a:lstStyle/>
                    <a:p>
                      <a:pPr algn="l">
                        <a:defRPr sz="1400"/>
                      </a:pPr>
                      <a:endParaRPr/>
                    </a:p>
                  </a:txBody>
                  <a:tcPr marL="34290" marR="34290" marT="34290" marB="3429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1">
                        <a:alpha val="20000"/>
                      </a:schemeClr>
                    </a:solidFill>
                  </a:tcPr>
                </a:tc>
                <a:tc>
                  <a:txBody>
                    <a:bodyPr/>
                    <a:lstStyle/>
                    <a:p>
                      <a:pPr algn="l">
                        <a:defRPr sz="1400"/>
                      </a:pPr>
                      <a:endParaRPr/>
                    </a:p>
                  </a:txBody>
                  <a:tcPr marL="34290" marR="34290" marT="34290" marB="3429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1">
                        <a:alpha val="70000"/>
                      </a:schemeClr>
                    </a:solidFill>
                  </a:tcPr>
                </a:tc>
                <a:tc>
                  <a:txBody>
                    <a:bodyPr/>
                    <a:lstStyle/>
                    <a:p>
                      <a:pPr algn="l">
                        <a:defRPr sz="1400"/>
                      </a:pPr>
                      <a:endParaRPr/>
                    </a:p>
                  </a:txBody>
                  <a:tcPr marL="34290" marR="34290" marT="34290" marB="3429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1">
                        <a:alpha val="20000"/>
                      </a:schemeClr>
                    </a:solidFill>
                  </a:tcPr>
                </a:tc>
                <a:tc>
                  <a:txBody>
                    <a:bodyPr/>
                    <a:lstStyle/>
                    <a:p>
                      <a:pPr algn="l">
                        <a:defRPr sz="1400"/>
                      </a:pPr>
                      <a:endParaRPr/>
                    </a:p>
                  </a:txBody>
                  <a:tcPr marL="34290" marR="34290" marT="34290" marB="3429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1">
                        <a:alpha val="70000"/>
                      </a:schemeClr>
                    </a:solidFill>
                  </a:tcPr>
                </a:tc>
                <a:tc>
                  <a:txBody>
                    <a:bodyPr/>
                    <a:lstStyle/>
                    <a:p>
                      <a:pPr algn="l">
                        <a:defRPr sz="1400"/>
                      </a:pPr>
                      <a:endParaRPr/>
                    </a:p>
                  </a:txBody>
                  <a:tcPr marL="34290" marR="34290" marT="34290" marB="3429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1">
                        <a:alpha val="20000"/>
                      </a:schemeClr>
                    </a:solidFill>
                  </a:tcPr>
                </a:tc>
                <a:tc>
                  <a:txBody>
                    <a:bodyPr/>
                    <a:lstStyle/>
                    <a:p>
                      <a:pPr algn="l">
                        <a:defRPr sz="1400"/>
                      </a:pPr>
                      <a:endParaRPr/>
                    </a:p>
                  </a:txBody>
                  <a:tcPr marL="34290" marR="34290" marT="34290" marB="3429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1">
                        <a:alpha val="70000"/>
                      </a:schemeClr>
                    </a:solidFill>
                  </a:tcPr>
                </a:tc>
                <a:tc>
                  <a:txBody>
                    <a:bodyPr/>
                    <a:lstStyle/>
                    <a:p>
                      <a:pPr algn="l">
                        <a:defRPr sz="1400"/>
                      </a:pPr>
                      <a:endParaRPr/>
                    </a:p>
                  </a:txBody>
                  <a:tcPr marL="34290" marR="34290" marT="34290" marB="3429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1">
                        <a:alpha val="20000"/>
                      </a:schemeClr>
                    </a:solidFill>
                  </a:tcPr>
                </a:tc>
                <a:tc>
                  <a:txBody>
                    <a:bodyPr/>
                    <a:lstStyle/>
                    <a:p>
                      <a:pPr algn="l">
                        <a:defRPr sz="1400"/>
                      </a:pPr>
                      <a:endParaRPr/>
                    </a:p>
                  </a:txBody>
                  <a:tcPr marL="34290" marR="34290" marT="34290" marB="3429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1">
                        <a:alpha val="70000"/>
                      </a:schemeClr>
                    </a:solidFill>
                  </a:tcPr>
                </a:tc>
                <a:tc>
                  <a:txBody>
                    <a:bodyPr/>
                    <a:lstStyle/>
                    <a:p>
                      <a:pPr algn="l">
                        <a:defRPr sz="1400"/>
                      </a:pPr>
                      <a:endParaRPr/>
                    </a:p>
                  </a:txBody>
                  <a:tcPr marL="34290" marR="34290" marT="34290" marB="3429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1">
                        <a:alpha val="20000"/>
                      </a:schemeClr>
                    </a:solidFill>
                  </a:tcPr>
                </a:tc>
                <a:extLst>
                  <a:ext uri="{0D108BD9-81ED-4DB2-BD59-A6C34878D82A}">
                    <a16:rowId xmlns:a16="http://schemas.microsoft.com/office/drawing/2014/main" val="10001"/>
                  </a:ext>
                </a:extLst>
              </a:tr>
            </a:tbl>
          </a:graphicData>
        </a:graphic>
      </p:graphicFrame>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49" name="Shape 2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Content (Light)">
    <p:spTree>
      <p:nvGrpSpPr>
        <p:cNvPr id="1" name=""/>
        <p:cNvGrpSpPr/>
        <p:nvPr/>
      </p:nvGrpSpPr>
      <p:grpSpPr>
        <a:xfrm>
          <a:off x="0" y="0"/>
          <a:ext cx="0" cy="0"/>
          <a:chOff x="0" y="0"/>
          <a:chExt cx="0" cy="0"/>
        </a:xfrm>
      </p:grpSpPr>
      <p:sp>
        <p:nvSpPr>
          <p:cNvPr id="256" name="Shape 256"/>
          <p:cNvSpPr>
            <a:spLocks noGrp="1"/>
          </p:cNvSpPr>
          <p:nvPr>
            <p:ph type="sldNum" sz="quarter" idx="2"/>
          </p:nvPr>
        </p:nvSpPr>
        <p:spPr>
          <a:prstGeom prst="rect">
            <a:avLst/>
          </a:prstGeom>
        </p:spPr>
        <p:txBody>
          <a:bodyPr/>
          <a:lstStyle/>
          <a:p>
            <a:fld id="{86CB4B4D-7CA3-9044-876B-883B54F8677D}" type="slidenum">
              <a:t>‹#›</a:t>
            </a:fld>
            <a:endParaRPr/>
          </a:p>
        </p:txBody>
      </p:sp>
      <p:sp>
        <p:nvSpPr>
          <p:cNvPr id="257" name="Shape 257"/>
          <p:cNvSpPr>
            <a:spLocks noGrp="1"/>
          </p:cNvSpPr>
          <p:nvPr>
            <p:ph type="body" sz="quarter" idx="1"/>
          </p:nvPr>
        </p:nvSpPr>
        <p:spPr>
          <a:xfrm>
            <a:off x="365759" y="0"/>
            <a:ext cx="8762891" cy="205741"/>
          </a:xfrm>
          <a:prstGeom prst="rect">
            <a:avLst/>
          </a:prstGeom>
        </p:spPr>
        <p:txBody>
          <a:bodyPr lIns="45719" tIns="45719" rIns="45719" bIns="45719" anchor="ctr"/>
          <a:lstStyle>
            <a:lvl1pPr marL="0" indent="0">
              <a:lnSpc>
                <a:spcPct val="100000"/>
              </a:lnSpc>
              <a:spcBef>
                <a:spcPts val="100"/>
              </a:spcBef>
              <a:buClrTx/>
              <a:buSzTx/>
              <a:buNone/>
              <a:defRPr sz="700" cap="all">
                <a:solidFill>
                  <a:srgbClr val="A3A1A4"/>
                </a:solidFill>
              </a:defRPr>
            </a:lvl1pPr>
            <a:lvl2pPr marL="450056" indent="-107156">
              <a:lnSpc>
                <a:spcPct val="100000"/>
              </a:lnSpc>
              <a:spcBef>
                <a:spcPts val="100"/>
              </a:spcBef>
              <a:buClrTx/>
              <a:defRPr sz="700" cap="all">
                <a:solidFill>
                  <a:srgbClr val="A3A1A4"/>
                </a:solidFill>
              </a:defRPr>
            </a:lvl2pPr>
            <a:lvl3pPr marL="785812" indent="-100012">
              <a:lnSpc>
                <a:spcPct val="100000"/>
              </a:lnSpc>
              <a:spcBef>
                <a:spcPts val="100"/>
              </a:spcBef>
              <a:buClrTx/>
              <a:defRPr sz="700" cap="all">
                <a:solidFill>
                  <a:srgbClr val="A3A1A4"/>
                </a:solidFill>
              </a:defRPr>
            </a:lvl3pPr>
            <a:lvl4pPr marL="1148714" indent="-120014">
              <a:lnSpc>
                <a:spcPct val="100000"/>
              </a:lnSpc>
              <a:spcBef>
                <a:spcPts val="100"/>
              </a:spcBef>
              <a:buClrTx/>
              <a:defRPr sz="700" cap="all">
                <a:solidFill>
                  <a:srgbClr val="A3A1A4"/>
                </a:solidFill>
              </a:defRPr>
            </a:lvl4pPr>
            <a:lvl5pPr marL="1521618" indent="-150018">
              <a:lnSpc>
                <a:spcPct val="100000"/>
              </a:lnSpc>
              <a:spcBef>
                <a:spcPts val="100"/>
              </a:spcBef>
              <a:buClrTx/>
              <a:defRPr sz="700" cap="all">
                <a:solidFill>
                  <a:srgbClr val="A3A1A4"/>
                </a:solidFill>
              </a:defRPr>
            </a:lvl5pPr>
          </a:lstStyle>
          <a:p>
            <a:r>
              <a:t>Body Level One</a:t>
            </a:r>
          </a:p>
          <a:p>
            <a:pPr lvl="1"/>
            <a:r>
              <a:t>Body Level Two</a:t>
            </a:r>
          </a:p>
          <a:p>
            <a:pPr lvl="2"/>
            <a:r>
              <a:t>Body Level Three</a:t>
            </a:r>
          </a:p>
          <a:p>
            <a:pPr lvl="3"/>
            <a:r>
              <a:t>Body Level Four</a:t>
            </a:r>
          </a:p>
          <a:p>
            <a:pPr lvl="4"/>
            <a:r>
              <a:t>Body Level Five</a:t>
            </a:r>
          </a:p>
        </p:txBody>
      </p:sp>
      <p:sp>
        <p:nvSpPr>
          <p:cNvPr id="258" name="Shape 258"/>
          <p:cNvSpPr>
            <a:spLocks noGrp="1"/>
          </p:cNvSpPr>
          <p:nvPr>
            <p:ph type="title"/>
          </p:nvPr>
        </p:nvSpPr>
        <p:spPr>
          <a:xfrm>
            <a:off x="457200" y="205979"/>
            <a:ext cx="8686800" cy="453972"/>
          </a:xfrm>
          <a:prstGeom prst="rect">
            <a:avLst/>
          </a:prstGeom>
        </p:spPr>
        <p:txBody>
          <a:bodyPr anchor="t">
            <a:normAutofit/>
          </a:bodyPr>
          <a:lstStyle/>
          <a:p>
            <a:r>
              <a:t>Title Text</a:t>
            </a: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Bullet List with Graphic">
    <p:spTree>
      <p:nvGrpSpPr>
        <p:cNvPr id="1" name=""/>
        <p:cNvGrpSpPr/>
        <p:nvPr/>
      </p:nvGrpSpPr>
      <p:grpSpPr>
        <a:xfrm>
          <a:off x="0" y="0"/>
          <a:ext cx="0" cy="0"/>
          <a:chOff x="0" y="0"/>
          <a:chExt cx="0" cy="0"/>
        </a:xfrm>
      </p:grpSpPr>
      <p:sp>
        <p:nvSpPr>
          <p:cNvPr id="265" name="Shape 265"/>
          <p:cNvSpPr>
            <a:spLocks noGrp="1"/>
          </p:cNvSpPr>
          <p:nvPr>
            <p:ph type="sldNum" sz="quarter" idx="2"/>
          </p:nvPr>
        </p:nvSpPr>
        <p:spPr>
          <a:prstGeom prst="rect">
            <a:avLst/>
          </a:prstGeom>
        </p:spPr>
        <p:txBody>
          <a:bodyPr/>
          <a:lstStyle/>
          <a:p>
            <a:fld id="{86CB4B4D-7CA3-9044-876B-883B54F8677D}" type="slidenum">
              <a:t>‹#›</a:t>
            </a:fld>
            <a:endParaRPr/>
          </a:p>
        </p:txBody>
      </p:sp>
      <p:sp>
        <p:nvSpPr>
          <p:cNvPr id="266" name="Shape 266" descr="Picture Placeholder 4"/>
          <p:cNvSpPr>
            <a:spLocks noGrp="1"/>
          </p:cNvSpPr>
          <p:nvPr>
            <p:ph type="pic" sz="half" idx="13"/>
          </p:nvPr>
        </p:nvSpPr>
        <p:spPr>
          <a:xfrm>
            <a:off x="5029200" y="683203"/>
            <a:ext cx="4114800" cy="4183381"/>
          </a:xfrm>
          <a:prstGeom prst="rect">
            <a:avLst/>
          </a:prstGeom>
        </p:spPr>
        <p:txBody>
          <a:bodyPr lIns="91439" tIns="45719" rIns="91439" bIns="45719">
            <a:noAutofit/>
          </a:bodyPr>
          <a:lstStyle/>
          <a:p>
            <a:endParaRPr/>
          </a:p>
        </p:txBody>
      </p:sp>
      <p:sp>
        <p:nvSpPr>
          <p:cNvPr id="267" name="Shape 267"/>
          <p:cNvSpPr>
            <a:spLocks noGrp="1"/>
          </p:cNvSpPr>
          <p:nvPr>
            <p:ph type="body" sz="half" idx="1"/>
          </p:nvPr>
        </p:nvSpPr>
        <p:spPr>
          <a:xfrm>
            <a:off x="360363" y="1079896"/>
            <a:ext cx="4343401" cy="3429001"/>
          </a:xfrm>
          <a:prstGeom prst="rect">
            <a:avLst/>
          </a:prstGeom>
        </p:spPr>
        <p:txBody>
          <a:bodyPr lIns="45719" tIns="45719" rIns="45719" bIns="45719"/>
          <a:lstStyle>
            <a:lvl1pPr marL="130302" indent="-130302">
              <a:lnSpc>
                <a:spcPct val="120000"/>
              </a:lnSpc>
              <a:spcBef>
                <a:spcPts val="700"/>
              </a:spcBef>
              <a:buSzPct val="100000"/>
              <a:buFont typeface="Arial"/>
              <a:buChar char="•"/>
              <a:defRPr sz="1200"/>
            </a:lvl1pPr>
            <a:lvl2pPr marL="557212" indent="-214313">
              <a:lnSpc>
                <a:spcPct val="120000"/>
              </a:lnSpc>
              <a:spcBef>
                <a:spcPts val="700"/>
              </a:spcBef>
              <a:buFont typeface="Arial"/>
              <a:defRPr sz="1200"/>
            </a:lvl2pPr>
            <a:lvl3pPr marL="857250" indent="-171450">
              <a:lnSpc>
                <a:spcPct val="120000"/>
              </a:lnSpc>
              <a:spcBef>
                <a:spcPts val="700"/>
              </a:spcBef>
              <a:buFont typeface="Arial"/>
              <a:defRPr sz="1200"/>
            </a:lvl3pPr>
            <a:lvl4pPr marL="1200150" indent="-171450">
              <a:lnSpc>
                <a:spcPct val="120000"/>
              </a:lnSpc>
              <a:spcBef>
                <a:spcPts val="700"/>
              </a:spcBef>
              <a:buFont typeface="Arial"/>
              <a:defRPr sz="1200"/>
            </a:lvl4pPr>
            <a:lvl5pPr marL="1543050" indent="-171450">
              <a:lnSpc>
                <a:spcPct val="120000"/>
              </a:lnSpc>
              <a:spcBef>
                <a:spcPts val="700"/>
              </a:spcBef>
              <a:buFont typeface="Arial"/>
              <a:defRPr sz="1200"/>
            </a:lvl5pPr>
          </a:lstStyle>
          <a:p>
            <a:r>
              <a:t>Body Level One</a:t>
            </a:r>
          </a:p>
          <a:p>
            <a:pPr lvl="1"/>
            <a:r>
              <a:t>Body Level Two</a:t>
            </a:r>
          </a:p>
          <a:p>
            <a:pPr lvl="2"/>
            <a:r>
              <a:t>Body Level Three</a:t>
            </a:r>
          </a:p>
          <a:p>
            <a:pPr lvl="3"/>
            <a:r>
              <a:t>Body Level Four</a:t>
            </a:r>
          </a:p>
          <a:p>
            <a:pPr lvl="4"/>
            <a:r>
              <a:t>Body Level Five</a:t>
            </a:r>
          </a:p>
        </p:txBody>
      </p:sp>
      <p:sp>
        <p:nvSpPr>
          <p:cNvPr id="268" name="Shape 268" descr="Text Placeholder 6"/>
          <p:cNvSpPr>
            <a:spLocks noGrp="1"/>
          </p:cNvSpPr>
          <p:nvPr>
            <p:ph type="body" sz="quarter" idx="14"/>
          </p:nvPr>
        </p:nvSpPr>
        <p:spPr>
          <a:xfrm>
            <a:off x="0" y="-1"/>
            <a:ext cx="9144000" cy="699518"/>
          </a:xfrm>
          <a:prstGeom prst="rect">
            <a:avLst/>
          </a:prstGeom>
          <a:solidFill>
            <a:srgbClr val="FFFFFF"/>
          </a:solidFill>
          <a:effectLst>
            <a:outerShdw blurRad="38100" dist="25400" dir="5400000" rotWithShape="0">
              <a:srgbClr val="000000">
                <a:alpha val="30000"/>
              </a:srgbClr>
            </a:outerShdw>
          </a:effectLst>
        </p:spPr>
        <p:txBody>
          <a:bodyPr lIns="45719" tIns="45719" rIns="45719" bIns="45719" anchor="ctr"/>
          <a:lstStyle/>
          <a:p>
            <a:pPr marL="0" indent="0">
              <a:lnSpc>
                <a:spcPct val="100000"/>
              </a:lnSpc>
              <a:spcBef>
                <a:spcPts val="400"/>
              </a:spcBef>
              <a:buClrTx/>
              <a:buSzTx/>
              <a:buNone/>
              <a:defRPr sz="1900">
                <a:latin typeface="Arial Black"/>
                <a:ea typeface="Arial Black"/>
                <a:cs typeface="Arial Black"/>
                <a:sym typeface="Arial Black"/>
              </a:defRPr>
            </a:pPr>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Content">
    <p:spTree>
      <p:nvGrpSpPr>
        <p:cNvPr id="1" name=""/>
        <p:cNvGrpSpPr/>
        <p:nvPr/>
      </p:nvGrpSpPr>
      <p:grpSpPr>
        <a:xfrm>
          <a:off x="0" y="0"/>
          <a:ext cx="0" cy="0"/>
          <a:chOff x="0" y="0"/>
          <a:chExt cx="0" cy="0"/>
        </a:xfrm>
      </p:grpSpPr>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
        <p:nvSpPr>
          <p:cNvPr id="24" name="Shape 24"/>
          <p:cNvSpPr>
            <a:spLocks noGrp="1"/>
          </p:cNvSpPr>
          <p:nvPr>
            <p:ph type="body" sz="quarter" idx="1"/>
          </p:nvPr>
        </p:nvSpPr>
        <p:spPr>
          <a:xfrm>
            <a:off x="0" y="0"/>
            <a:ext cx="9144000" cy="699517"/>
          </a:xfrm>
          <a:prstGeom prst="rect">
            <a:avLst/>
          </a:prstGeom>
          <a:solidFill>
            <a:srgbClr val="FFFFFF"/>
          </a:solidFill>
          <a:effectLst>
            <a:outerShdw blurRad="38100" dist="25400" dir="5400000" rotWithShape="0">
              <a:srgbClr val="000000">
                <a:alpha val="30000"/>
              </a:srgbClr>
            </a:outerShdw>
          </a:effectLst>
        </p:spPr>
        <p:txBody>
          <a:bodyPr anchor="ctr"/>
          <a:lstStyle>
            <a:lvl1pPr marL="0" indent="0">
              <a:lnSpc>
                <a:spcPct val="100000"/>
              </a:lnSpc>
              <a:spcBef>
                <a:spcPts val="400"/>
              </a:spcBef>
              <a:buClrTx/>
              <a:buSzTx/>
              <a:buNone/>
              <a:defRPr sz="2000">
                <a:latin typeface="Arial Black"/>
                <a:ea typeface="Arial Black"/>
                <a:cs typeface="Arial Black"/>
                <a:sym typeface="Arial Black"/>
              </a:defRPr>
            </a:lvl1pPr>
            <a:lvl2pPr marL="649061" indent="-306161">
              <a:lnSpc>
                <a:spcPct val="100000"/>
              </a:lnSpc>
              <a:spcBef>
                <a:spcPts val="400"/>
              </a:spcBef>
              <a:buClrTx/>
              <a:defRPr sz="2000">
                <a:latin typeface="Arial Black"/>
                <a:ea typeface="Arial Black"/>
                <a:cs typeface="Arial Black"/>
                <a:sym typeface="Arial Black"/>
              </a:defRPr>
            </a:lvl2pPr>
            <a:lvl3pPr marL="971550" indent="-285750">
              <a:lnSpc>
                <a:spcPct val="100000"/>
              </a:lnSpc>
              <a:spcBef>
                <a:spcPts val="400"/>
              </a:spcBef>
              <a:buClrTx/>
              <a:defRPr sz="2000">
                <a:latin typeface="Arial Black"/>
                <a:ea typeface="Arial Black"/>
                <a:cs typeface="Arial Black"/>
                <a:sym typeface="Arial Black"/>
              </a:defRPr>
            </a:lvl3pPr>
            <a:lvl4pPr marL="1371600" indent="-342900">
              <a:lnSpc>
                <a:spcPct val="100000"/>
              </a:lnSpc>
              <a:spcBef>
                <a:spcPts val="400"/>
              </a:spcBef>
              <a:buClrTx/>
              <a:defRPr sz="2000">
                <a:latin typeface="Arial Black"/>
                <a:ea typeface="Arial Black"/>
                <a:cs typeface="Arial Black"/>
                <a:sym typeface="Arial Black"/>
              </a:defRPr>
            </a:lvl4pPr>
            <a:lvl5pPr marL="1800225" indent="-428625">
              <a:lnSpc>
                <a:spcPct val="100000"/>
              </a:lnSpc>
              <a:spcBef>
                <a:spcPts val="400"/>
              </a:spcBef>
              <a:buClrTx/>
              <a:defRPr sz="2000">
                <a:latin typeface="Arial Black"/>
                <a:ea typeface="Arial Black"/>
                <a:cs typeface="Arial Black"/>
                <a:sym typeface="Arial Black"/>
              </a:defRPr>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Image Title">
    <p:spTree>
      <p:nvGrpSpPr>
        <p:cNvPr id="1" name=""/>
        <p:cNvGrpSpPr/>
        <p:nvPr/>
      </p:nvGrpSpPr>
      <p:grpSpPr>
        <a:xfrm>
          <a:off x="0" y="0"/>
          <a:ext cx="0" cy="0"/>
          <a:chOff x="0" y="0"/>
          <a:chExt cx="0" cy="0"/>
        </a:xfrm>
      </p:grpSpPr>
      <p:sp>
        <p:nvSpPr>
          <p:cNvPr id="275" name="Shape 275"/>
          <p:cNvSpPr>
            <a:spLocks noGrp="1"/>
          </p:cNvSpPr>
          <p:nvPr>
            <p:ph type="sldNum" sz="quarter" idx="2"/>
          </p:nvPr>
        </p:nvSpPr>
        <p:spPr>
          <a:prstGeom prst="rect">
            <a:avLst/>
          </a:prstGeom>
        </p:spPr>
        <p:txBody>
          <a:bodyPr/>
          <a:lstStyle/>
          <a:p>
            <a:fld id="{86CB4B4D-7CA3-9044-876B-883B54F8677D}" type="slidenum">
              <a:t>‹#›</a:t>
            </a:fld>
            <a:endParaRPr/>
          </a:p>
        </p:txBody>
      </p:sp>
      <p:sp>
        <p:nvSpPr>
          <p:cNvPr id="276" name="Shape 276" descr="Picture Placeholder 10"/>
          <p:cNvSpPr>
            <a:spLocks noGrp="1"/>
          </p:cNvSpPr>
          <p:nvPr>
            <p:ph type="pic" idx="13"/>
          </p:nvPr>
        </p:nvSpPr>
        <p:spPr>
          <a:xfrm>
            <a:off x="0" y="0"/>
            <a:ext cx="9144000" cy="5143500"/>
          </a:xfrm>
          <a:prstGeom prst="rect">
            <a:avLst/>
          </a:prstGeom>
        </p:spPr>
        <p:txBody>
          <a:bodyPr lIns="91439" tIns="45719" rIns="91439" bIns="45719">
            <a:noAutofit/>
          </a:bodyPr>
          <a:lstStyle/>
          <a:p>
            <a:endParaRPr/>
          </a:p>
        </p:txBody>
      </p:sp>
      <p:sp>
        <p:nvSpPr>
          <p:cNvPr id="277" name="Shape 277"/>
          <p:cNvSpPr>
            <a:spLocks noGrp="1"/>
          </p:cNvSpPr>
          <p:nvPr>
            <p:ph type="body" sz="quarter" idx="1"/>
          </p:nvPr>
        </p:nvSpPr>
        <p:spPr>
          <a:xfrm>
            <a:off x="631825" y="1556682"/>
            <a:ext cx="6910389" cy="595036"/>
          </a:xfrm>
          <a:prstGeom prst="rect">
            <a:avLst/>
          </a:prstGeom>
        </p:spPr>
        <p:txBody>
          <a:bodyPr/>
          <a:lstStyle>
            <a:lvl1pPr marL="0" indent="0">
              <a:lnSpc>
                <a:spcPct val="80000"/>
              </a:lnSpc>
              <a:spcBef>
                <a:spcPts val="0"/>
              </a:spcBef>
              <a:buClrTx/>
              <a:buSzTx/>
              <a:buNone/>
              <a:defRPr sz="4100" spc="-150">
                <a:solidFill>
                  <a:srgbClr val="FFFFFF"/>
                </a:solidFill>
                <a:latin typeface="Arial Black"/>
                <a:ea typeface="Arial Black"/>
                <a:cs typeface="Arial Black"/>
                <a:sym typeface="Arial Black"/>
              </a:defRPr>
            </a:lvl1pPr>
            <a:lvl2pPr marL="538162" indent="-195262">
              <a:lnSpc>
                <a:spcPct val="80000"/>
              </a:lnSpc>
              <a:spcBef>
                <a:spcPts val="0"/>
              </a:spcBef>
              <a:buClrTx/>
              <a:defRPr sz="4100" spc="-150">
                <a:solidFill>
                  <a:srgbClr val="FFFFFF"/>
                </a:solidFill>
                <a:latin typeface="Arial Black"/>
                <a:ea typeface="Arial Black"/>
                <a:cs typeface="Arial Black"/>
                <a:sym typeface="Arial Black"/>
              </a:defRPr>
            </a:lvl2pPr>
            <a:lvl3pPr marL="842010" indent="-156210">
              <a:lnSpc>
                <a:spcPct val="80000"/>
              </a:lnSpc>
              <a:spcBef>
                <a:spcPts val="0"/>
              </a:spcBef>
              <a:buClrTx/>
              <a:defRPr sz="4100" spc="-150">
                <a:solidFill>
                  <a:srgbClr val="FFFFFF"/>
                </a:solidFill>
                <a:latin typeface="Arial Black"/>
                <a:ea typeface="Arial Black"/>
                <a:cs typeface="Arial Black"/>
                <a:sym typeface="Arial Black"/>
              </a:defRPr>
            </a:lvl3pPr>
            <a:lvl4pPr marL="1184910" indent="-156210">
              <a:lnSpc>
                <a:spcPct val="80000"/>
              </a:lnSpc>
              <a:spcBef>
                <a:spcPts val="0"/>
              </a:spcBef>
              <a:buClrTx/>
              <a:defRPr sz="4100" spc="-150">
                <a:solidFill>
                  <a:srgbClr val="FFFFFF"/>
                </a:solidFill>
                <a:latin typeface="Arial Black"/>
                <a:ea typeface="Arial Black"/>
                <a:cs typeface="Arial Black"/>
                <a:sym typeface="Arial Black"/>
              </a:defRPr>
            </a:lvl4pPr>
            <a:lvl5pPr marL="1527810" indent="-156210">
              <a:lnSpc>
                <a:spcPct val="80000"/>
              </a:lnSpc>
              <a:spcBef>
                <a:spcPts val="0"/>
              </a:spcBef>
              <a:buClrTx/>
              <a:defRPr sz="4100" spc="-150">
                <a:solidFill>
                  <a:srgbClr val="FFFFFF"/>
                </a:solidFill>
                <a:latin typeface="Arial Black"/>
                <a:ea typeface="Arial Black"/>
                <a:cs typeface="Arial Black"/>
                <a:sym typeface="Arial Black"/>
              </a:defRPr>
            </a:lvl5pPr>
          </a:lstStyle>
          <a:p>
            <a:r>
              <a:t>Body Level One</a:t>
            </a:r>
          </a:p>
          <a:p>
            <a:pPr lvl="1"/>
            <a:r>
              <a:t>Body Level Two</a:t>
            </a:r>
          </a:p>
          <a:p>
            <a:pPr lvl="2"/>
            <a:r>
              <a:t>Body Level Three</a:t>
            </a:r>
          </a:p>
          <a:p>
            <a:pPr lvl="3"/>
            <a:r>
              <a:t>Body Level Four</a:t>
            </a:r>
          </a:p>
          <a:p>
            <a:pPr lvl="4"/>
            <a:r>
              <a:t>Body Level Five</a:t>
            </a:r>
          </a:p>
        </p:txBody>
      </p:sp>
      <p:sp>
        <p:nvSpPr>
          <p:cNvPr id="278" name="Shape 278" descr="Text Placeholder 7"/>
          <p:cNvSpPr>
            <a:spLocks noGrp="1"/>
          </p:cNvSpPr>
          <p:nvPr>
            <p:ph type="body" sz="quarter" idx="14"/>
          </p:nvPr>
        </p:nvSpPr>
        <p:spPr>
          <a:xfrm>
            <a:off x="660399" y="3340101"/>
            <a:ext cx="6488115" cy="284694"/>
          </a:xfrm>
          <a:prstGeom prst="rect">
            <a:avLst/>
          </a:prstGeom>
        </p:spPr>
        <p:txBody>
          <a:bodyPr/>
          <a:lstStyle/>
          <a:p>
            <a:pPr marL="0" indent="0" defTabSz="298322">
              <a:lnSpc>
                <a:spcPct val="100000"/>
              </a:lnSpc>
              <a:spcBef>
                <a:spcPts val="0"/>
              </a:spcBef>
              <a:buClrTx/>
              <a:buSzTx/>
              <a:buNone/>
              <a:defRPr sz="1218">
                <a:solidFill>
                  <a:srgbClr val="FFFFFF"/>
                </a:solidFill>
                <a:latin typeface="Arial Black"/>
                <a:ea typeface="Arial Black"/>
                <a:cs typeface="Arial Black"/>
                <a:sym typeface="Arial Black"/>
              </a:defRPr>
            </a:pPr>
            <a:endParaRPr/>
          </a:p>
        </p:txBody>
      </p:sp>
      <p:sp>
        <p:nvSpPr>
          <p:cNvPr id="279" name="Shape 279" descr="Text Placeholder 11"/>
          <p:cNvSpPr>
            <a:spLocks noGrp="1"/>
          </p:cNvSpPr>
          <p:nvPr>
            <p:ph type="body" sz="quarter" idx="15"/>
          </p:nvPr>
        </p:nvSpPr>
        <p:spPr>
          <a:xfrm>
            <a:off x="660398" y="4094614"/>
            <a:ext cx="3649664" cy="279798"/>
          </a:xfrm>
          <a:prstGeom prst="rect">
            <a:avLst/>
          </a:prstGeom>
        </p:spPr>
        <p:txBody>
          <a:bodyPr/>
          <a:lstStyle/>
          <a:p>
            <a:pPr marL="0" indent="0">
              <a:lnSpc>
                <a:spcPct val="100000"/>
              </a:lnSpc>
              <a:spcBef>
                <a:spcPts val="300"/>
              </a:spcBef>
              <a:buClrTx/>
              <a:buSzTx/>
              <a:buNone/>
              <a:defRPr sz="1400">
                <a:solidFill>
                  <a:schemeClr val="accent2"/>
                </a:solidFill>
              </a:defRPr>
            </a:pPr>
            <a:endParaRPr/>
          </a:p>
        </p:txBody>
      </p:sp>
      <p:sp>
        <p:nvSpPr>
          <p:cNvPr id="280" name="Shape 280" descr="Picture Placeholder 2"/>
          <p:cNvSpPr>
            <a:spLocks noGrp="1"/>
          </p:cNvSpPr>
          <p:nvPr>
            <p:ph type="pic" sz="quarter" idx="16"/>
          </p:nvPr>
        </p:nvSpPr>
        <p:spPr>
          <a:xfrm>
            <a:off x="627879" y="504826"/>
            <a:ext cx="1243503" cy="458238"/>
          </a:xfrm>
          <a:prstGeom prst="rect">
            <a:avLst/>
          </a:prstGeom>
        </p:spPr>
        <p:txBody>
          <a:bodyPr lIns="91439" tIns="45719" rIns="91439" bIns="45719">
            <a:noAutofit/>
          </a:bodyPr>
          <a:lstStyle/>
          <a:p>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Content 0">
    <p:spTree>
      <p:nvGrpSpPr>
        <p:cNvPr id="1" name=""/>
        <p:cNvGrpSpPr/>
        <p:nvPr/>
      </p:nvGrpSpPr>
      <p:grpSpPr>
        <a:xfrm>
          <a:off x="0" y="0"/>
          <a:ext cx="0" cy="0"/>
          <a:chOff x="0" y="0"/>
          <a:chExt cx="0" cy="0"/>
        </a:xfrm>
      </p:grpSpPr>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32" name="Shape 32"/>
          <p:cNvSpPr>
            <a:spLocks noGrp="1"/>
          </p:cNvSpPr>
          <p:nvPr>
            <p:ph type="body" sz="quarter" idx="1"/>
          </p:nvPr>
        </p:nvSpPr>
        <p:spPr>
          <a:xfrm>
            <a:off x="0" y="0"/>
            <a:ext cx="9144000" cy="699517"/>
          </a:xfrm>
          <a:prstGeom prst="rect">
            <a:avLst/>
          </a:prstGeom>
          <a:solidFill>
            <a:srgbClr val="FFFFFF"/>
          </a:solidFill>
          <a:effectLst>
            <a:outerShdw blurRad="38100" dist="25400" dir="5400000" rotWithShape="0">
              <a:srgbClr val="000000">
                <a:alpha val="30000"/>
              </a:srgbClr>
            </a:outerShdw>
          </a:effectLst>
        </p:spPr>
        <p:txBody>
          <a:bodyPr anchor="ctr"/>
          <a:lstStyle>
            <a:lvl1pPr marL="0" indent="0">
              <a:lnSpc>
                <a:spcPct val="100000"/>
              </a:lnSpc>
              <a:spcBef>
                <a:spcPts val="400"/>
              </a:spcBef>
              <a:buClrTx/>
              <a:buSzTx/>
              <a:buNone/>
              <a:defRPr sz="2000">
                <a:latin typeface="Arial Black"/>
                <a:ea typeface="Arial Black"/>
                <a:cs typeface="Arial Black"/>
                <a:sym typeface="Arial Black"/>
              </a:defRPr>
            </a:lvl1pPr>
            <a:lvl2pPr marL="649061" indent="-306161">
              <a:lnSpc>
                <a:spcPct val="100000"/>
              </a:lnSpc>
              <a:spcBef>
                <a:spcPts val="400"/>
              </a:spcBef>
              <a:buClrTx/>
              <a:defRPr sz="2000">
                <a:latin typeface="Arial Black"/>
                <a:ea typeface="Arial Black"/>
                <a:cs typeface="Arial Black"/>
                <a:sym typeface="Arial Black"/>
              </a:defRPr>
            </a:lvl2pPr>
            <a:lvl3pPr marL="971550" indent="-285750">
              <a:lnSpc>
                <a:spcPct val="100000"/>
              </a:lnSpc>
              <a:spcBef>
                <a:spcPts val="400"/>
              </a:spcBef>
              <a:buClrTx/>
              <a:defRPr sz="2000">
                <a:latin typeface="Arial Black"/>
                <a:ea typeface="Arial Black"/>
                <a:cs typeface="Arial Black"/>
                <a:sym typeface="Arial Black"/>
              </a:defRPr>
            </a:lvl3pPr>
            <a:lvl4pPr marL="1371600" indent="-342900">
              <a:lnSpc>
                <a:spcPct val="100000"/>
              </a:lnSpc>
              <a:spcBef>
                <a:spcPts val="400"/>
              </a:spcBef>
              <a:buClrTx/>
              <a:defRPr sz="2000">
                <a:latin typeface="Arial Black"/>
                <a:ea typeface="Arial Black"/>
                <a:cs typeface="Arial Black"/>
                <a:sym typeface="Arial Black"/>
              </a:defRPr>
            </a:lvl4pPr>
            <a:lvl5pPr marL="1800225" indent="-428625">
              <a:lnSpc>
                <a:spcPct val="100000"/>
              </a:lnSpc>
              <a:spcBef>
                <a:spcPts val="400"/>
              </a:spcBef>
              <a:buClrTx/>
              <a:defRPr sz="2000">
                <a:latin typeface="Arial Black"/>
                <a:ea typeface="Arial Black"/>
                <a:cs typeface="Arial Black"/>
                <a:sym typeface="Arial Black"/>
              </a:defRPr>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Numbered List">
    <p:spTree>
      <p:nvGrpSpPr>
        <p:cNvPr id="1" name=""/>
        <p:cNvGrpSpPr/>
        <p:nvPr/>
      </p:nvGrpSpPr>
      <p:grpSpPr>
        <a:xfrm>
          <a:off x="0" y="0"/>
          <a:ext cx="0" cy="0"/>
          <a:chOff x="0" y="0"/>
          <a:chExt cx="0" cy="0"/>
        </a:xfrm>
      </p:grpSpPr>
      <p:sp>
        <p:nvSpPr>
          <p:cNvPr id="39" name="Shape 39"/>
          <p:cNvSpPr>
            <a:spLocks noGrp="1"/>
          </p:cNvSpPr>
          <p:nvPr>
            <p:ph type="sldNum" sz="quarter" idx="2"/>
          </p:nvPr>
        </p:nvSpPr>
        <p:spPr>
          <a:prstGeom prst="rect">
            <a:avLst/>
          </a:prstGeom>
        </p:spPr>
        <p:txBody>
          <a:bodyPr/>
          <a:lstStyle/>
          <a:p>
            <a:fld id="{86CB4B4D-7CA3-9044-876B-883B54F8677D}" type="slidenum">
              <a:t>‹#›</a:t>
            </a:fld>
            <a:endParaRPr/>
          </a:p>
        </p:txBody>
      </p:sp>
      <p:sp>
        <p:nvSpPr>
          <p:cNvPr id="40" name="Shape 40"/>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1" name="Shape 41" descr="Text Placeholder 6"/>
          <p:cNvSpPr>
            <a:spLocks noGrp="1"/>
          </p:cNvSpPr>
          <p:nvPr>
            <p:ph type="body" sz="quarter" idx="13"/>
          </p:nvPr>
        </p:nvSpPr>
        <p:spPr>
          <a:xfrm>
            <a:off x="0" y="-1"/>
            <a:ext cx="9144000" cy="699518"/>
          </a:xfrm>
          <a:prstGeom prst="rect">
            <a:avLst/>
          </a:prstGeom>
          <a:solidFill>
            <a:srgbClr val="FFFFFF"/>
          </a:solidFill>
          <a:effectLst>
            <a:outerShdw blurRad="38100" dist="25400" dir="5400000" rotWithShape="0">
              <a:srgbClr val="000000">
                <a:alpha val="30000"/>
              </a:srgbClr>
            </a:outerShdw>
          </a:effectLst>
        </p:spPr>
        <p:txBody>
          <a:bodyPr anchor="ctr"/>
          <a:lstStyle/>
          <a:p>
            <a:pPr marL="0" indent="0">
              <a:lnSpc>
                <a:spcPct val="100000"/>
              </a:lnSpc>
              <a:spcBef>
                <a:spcPts val="400"/>
              </a:spcBef>
              <a:buClrTx/>
              <a:buSzTx/>
              <a:buNone/>
              <a:defRPr sz="2000">
                <a:latin typeface="Arial Black"/>
                <a:ea typeface="Arial Black"/>
                <a:cs typeface="Arial Black"/>
                <a:sym typeface="Arial Black"/>
              </a:defRPr>
            </a:pPr>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ed Content">
    <p:spTree>
      <p:nvGrpSpPr>
        <p:cNvPr id="1" name=""/>
        <p:cNvGrpSpPr/>
        <p:nvPr/>
      </p:nvGrpSpPr>
      <p:grpSpPr>
        <a:xfrm>
          <a:off x="0" y="0"/>
          <a:ext cx="0" cy="0"/>
          <a:chOff x="0" y="0"/>
          <a:chExt cx="0" cy="0"/>
        </a:xfrm>
      </p:grpSpPr>
      <p:sp>
        <p:nvSpPr>
          <p:cNvPr id="48" name="Shape 48"/>
          <p:cNvSpPr>
            <a:spLocks noGrp="1"/>
          </p:cNvSpPr>
          <p:nvPr>
            <p:ph type="sldNum" sz="quarter" idx="2"/>
          </p:nvPr>
        </p:nvSpPr>
        <p:spPr>
          <a:prstGeom prst="rect">
            <a:avLst/>
          </a:prstGeom>
        </p:spPr>
        <p:txBody>
          <a:bodyPr/>
          <a:lstStyle/>
          <a:p>
            <a:fld id="{86CB4B4D-7CA3-9044-876B-883B54F8677D}" type="slidenum">
              <a:t>‹#›</a:t>
            </a:fld>
            <a:endParaRPr/>
          </a:p>
        </p:txBody>
      </p:sp>
      <p:sp>
        <p:nvSpPr>
          <p:cNvPr id="49" name="Shape 49"/>
          <p:cNvSpPr>
            <a:spLocks noGrp="1"/>
          </p:cNvSpPr>
          <p:nvPr>
            <p:ph type="body" idx="1"/>
          </p:nvPr>
        </p:nvSpPr>
        <p:spPr>
          <a:xfrm>
            <a:off x="360363" y="1079898"/>
            <a:ext cx="8329612" cy="3394472"/>
          </a:xfrm>
          <a:prstGeom prst="rect">
            <a:avLst/>
          </a:prstGeom>
        </p:spPr>
        <p:txBody>
          <a:bodyPr/>
          <a:lstStyle>
            <a:lvl1pPr marL="130302" indent="-130302">
              <a:lnSpc>
                <a:spcPct val="120000"/>
              </a:lnSpc>
              <a:spcBef>
                <a:spcPts val="700"/>
              </a:spcBef>
              <a:buSzPct val="100000"/>
              <a:buFont typeface="Arial"/>
              <a:buChar char="•"/>
              <a:defRPr sz="1400"/>
            </a:lvl1pPr>
            <a:lvl2pPr marL="592931" indent="-250031">
              <a:lnSpc>
                <a:spcPct val="120000"/>
              </a:lnSpc>
              <a:spcBef>
                <a:spcPts val="700"/>
              </a:spcBef>
              <a:buFont typeface="Arial"/>
              <a:buChar char="•"/>
              <a:defRPr sz="1400"/>
            </a:lvl2pPr>
            <a:lvl3pPr marL="904009" indent="-218209">
              <a:lnSpc>
                <a:spcPct val="120000"/>
              </a:lnSpc>
              <a:spcBef>
                <a:spcPts val="700"/>
              </a:spcBef>
              <a:buFont typeface="Arial"/>
              <a:defRPr sz="1400"/>
            </a:lvl3pPr>
            <a:lvl4pPr marL="1228725" indent="-200025">
              <a:lnSpc>
                <a:spcPct val="120000"/>
              </a:lnSpc>
              <a:spcBef>
                <a:spcPts val="700"/>
              </a:spcBef>
              <a:buFont typeface="Arial"/>
              <a:defRPr sz="1400"/>
            </a:lvl4pPr>
            <a:lvl5pPr marL="1571625" indent="-200025">
              <a:lnSpc>
                <a:spcPct val="120000"/>
              </a:lnSpc>
              <a:spcBef>
                <a:spcPts val="700"/>
              </a:spcBef>
              <a:buFont typeface="Arial"/>
              <a:defRPr sz="1400"/>
            </a:lvl5pPr>
          </a:lstStyle>
          <a:p>
            <a:r>
              <a:t>Body Level One</a:t>
            </a:r>
          </a:p>
          <a:p>
            <a:pPr lvl="1"/>
            <a:r>
              <a:t>Body Level Two</a:t>
            </a:r>
          </a:p>
          <a:p>
            <a:pPr lvl="2"/>
            <a:r>
              <a:t>Body Level Three</a:t>
            </a:r>
          </a:p>
          <a:p>
            <a:pPr lvl="3"/>
            <a:r>
              <a:t>Body Level Four</a:t>
            </a:r>
          </a:p>
          <a:p>
            <a:pPr lvl="4"/>
            <a:r>
              <a:t>Body Level Five</a:t>
            </a:r>
          </a:p>
        </p:txBody>
      </p:sp>
      <p:sp>
        <p:nvSpPr>
          <p:cNvPr id="50" name="Shape 50" descr="Text Placeholder 6"/>
          <p:cNvSpPr>
            <a:spLocks noGrp="1"/>
          </p:cNvSpPr>
          <p:nvPr>
            <p:ph type="body" sz="quarter" idx="13"/>
          </p:nvPr>
        </p:nvSpPr>
        <p:spPr>
          <a:xfrm>
            <a:off x="0" y="-1"/>
            <a:ext cx="9144000" cy="699518"/>
          </a:xfrm>
          <a:prstGeom prst="rect">
            <a:avLst/>
          </a:prstGeom>
          <a:solidFill>
            <a:srgbClr val="FFFFFF"/>
          </a:solidFill>
          <a:effectLst>
            <a:outerShdw blurRad="38100" dist="25400" dir="5400000" rotWithShape="0">
              <a:srgbClr val="000000">
                <a:alpha val="30000"/>
              </a:srgbClr>
            </a:outerShdw>
          </a:effectLst>
        </p:spPr>
        <p:txBody>
          <a:bodyPr anchor="ctr"/>
          <a:lstStyle/>
          <a:p>
            <a:pPr marL="0" indent="0">
              <a:lnSpc>
                <a:spcPct val="100000"/>
              </a:lnSpc>
              <a:spcBef>
                <a:spcPts val="400"/>
              </a:spcBef>
              <a:buClrTx/>
              <a:buSzTx/>
              <a:buNone/>
              <a:defRPr sz="2000">
                <a:latin typeface="Arial Black"/>
                <a:ea typeface="Arial Black"/>
                <a:cs typeface="Arial Black"/>
                <a:sym typeface="Arial Black"/>
              </a:defRPr>
            </a:pPr>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ntent with Subhead">
    <p:spTree>
      <p:nvGrpSpPr>
        <p:cNvPr id="1" name=""/>
        <p:cNvGrpSpPr/>
        <p:nvPr/>
      </p:nvGrpSpPr>
      <p:grpSpPr>
        <a:xfrm>
          <a:off x="0" y="0"/>
          <a:ext cx="0" cy="0"/>
          <a:chOff x="0" y="0"/>
          <a:chExt cx="0" cy="0"/>
        </a:xfrm>
      </p:grpSpPr>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
        <p:nvSpPr>
          <p:cNvPr id="77" name="Shape 77"/>
          <p:cNvSpPr>
            <a:spLocks noGrp="1"/>
          </p:cNvSpPr>
          <p:nvPr>
            <p:ph type="body" idx="1"/>
          </p:nvPr>
        </p:nvSpPr>
        <p:spPr>
          <a:xfrm>
            <a:off x="360363" y="1332311"/>
            <a:ext cx="8329612" cy="3394472"/>
          </a:xfrm>
          <a:prstGeom prst="rect">
            <a:avLst/>
          </a:prstGeom>
        </p:spPr>
        <p:txBody>
          <a:bodyPr/>
          <a:lstStyle>
            <a:lvl1pPr marL="130302" indent="-130302">
              <a:lnSpc>
                <a:spcPts val="1600"/>
              </a:lnSpc>
              <a:spcBef>
                <a:spcPts val="700"/>
              </a:spcBef>
              <a:buSzPct val="100000"/>
              <a:buFont typeface="Arial"/>
              <a:buChar char="•"/>
              <a:defRPr sz="1200"/>
            </a:lvl1pPr>
            <a:lvl2pPr marL="557212" indent="-214313">
              <a:lnSpc>
                <a:spcPts val="1600"/>
              </a:lnSpc>
              <a:spcBef>
                <a:spcPts val="700"/>
              </a:spcBef>
              <a:buFont typeface="Arial"/>
              <a:defRPr sz="1200"/>
            </a:lvl2pPr>
            <a:lvl3pPr marL="857250" indent="-171450">
              <a:lnSpc>
                <a:spcPts val="1600"/>
              </a:lnSpc>
              <a:spcBef>
                <a:spcPts val="700"/>
              </a:spcBef>
              <a:buFont typeface="Arial"/>
              <a:defRPr sz="1200"/>
            </a:lvl3pPr>
            <a:lvl4pPr marL="1200150" indent="-171450">
              <a:lnSpc>
                <a:spcPts val="1600"/>
              </a:lnSpc>
              <a:spcBef>
                <a:spcPts val="700"/>
              </a:spcBef>
              <a:buFont typeface="Arial"/>
              <a:defRPr sz="1200"/>
            </a:lvl4pPr>
            <a:lvl5pPr marL="1543050" indent="-171450">
              <a:lnSpc>
                <a:spcPts val="1600"/>
              </a:lnSpc>
              <a:spcBef>
                <a:spcPts val="700"/>
              </a:spcBef>
              <a:buFont typeface="Arial"/>
              <a:defRPr sz="1200"/>
            </a:lvl5pPr>
          </a:lstStyle>
          <a:p>
            <a:r>
              <a:t>Body Level One</a:t>
            </a:r>
          </a:p>
          <a:p>
            <a:pPr lvl="1"/>
            <a:r>
              <a:t>Body Level Two</a:t>
            </a:r>
          </a:p>
          <a:p>
            <a:pPr lvl="2"/>
            <a:r>
              <a:t>Body Level Three</a:t>
            </a:r>
          </a:p>
          <a:p>
            <a:pPr lvl="3"/>
            <a:r>
              <a:t>Body Level Four</a:t>
            </a:r>
          </a:p>
          <a:p>
            <a:pPr lvl="4"/>
            <a:r>
              <a:t>Body Level Five</a:t>
            </a:r>
          </a:p>
        </p:txBody>
      </p:sp>
      <p:sp>
        <p:nvSpPr>
          <p:cNvPr id="78" name="Shape 78" descr="Text Placeholder 2"/>
          <p:cNvSpPr>
            <a:spLocks noGrp="1"/>
          </p:cNvSpPr>
          <p:nvPr>
            <p:ph type="body" sz="quarter" idx="13"/>
          </p:nvPr>
        </p:nvSpPr>
        <p:spPr>
          <a:xfrm>
            <a:off x="463550" y="1073150"/>
            <a:ext cx="2760664" cy="223139"/>
          </a:xfrm>
          <a:prstGeom prst="rect">
            <a:avLst/>
          </a:prstGeom>
          <a:solidFill>
            <a:schemeClr val="accent2"/>
          </a:solidFill>
        </p:spPr>
        <p:txBody>
          <a:bodyPr/>
          <a:lstStyle/>
          <a:p>
            <a:pPr marL="0" indent="0" defTabSz="325754">
              <a:lnSpc>
                <a:spcPct val="100000"/>
              </a:lnSpc>
              <a:spcBef>
                <a:spcPts val="200"/>
              </a:spcBef>
              <a:buClrTx/>
              <a:buSzTx/>
              <a:buNone/>
              <a:defRPr sz="950">
                <a:solidFill>
                  <a:srgbClr val="FFFFFF"/>
                </a:solidFill>
                <a:latin typeface="Arial Black"/>
                <a:ea typeface="Arial Black"/>
                <a:cs typeface="Arial Black"/>
                <a:sym typeface="Arial Black"/>
              </a:defRPr>
            </a:pPr>
            <a:endParaRPr/>
          </a:p>
        </p:txBody>
      </p:sp>
      <p:sp>
        <p:nvSpPr>
          <p:cNvPr id="79" name="Shape 79" descr="Text Placeholder 6"/>
          <p:cNvSpPr>
            <a:spLocks noGrp="1"/>
          </p:cNvSpPr>
          <p:nvPr>
            <p:ph type="body" sz="quarter" idx="14"/>
          </p:nvPr>
        </p:nvSpPr>
        <p:spPr>
          <a:xfrm>
            <a:off x="0" y="-1"/>
            <a:ext cx="9144000" cy="699518"/>
          </a:xfrm>
          <a:prstGeom prst="rect">
            <a:avLst/>
          </a:prstGeom>
          <a:solidFill>
            <a:srgbClr val="FFFFFF"/>
          </a:solidFill>
          <a:effectLst>
            <a:outerShdw blurRad="38100" dist="25400" dir="5400000" rotWithShape="0">
              <a:srgbClr val="000000">
                <a:alpha val="30000"/>
              </a:srgbClr>
            </a:outerShdw>
          </a:effectLst>
        </p:spPr>
        <p:txBody>
          <a:bodyPr anchor="ctr"/>
          <a:lstStyle/>
          <a:p>
            <a:pPr marL="0" indent="0">
              <a:lnSpc>
                <a:spcPct val="100000"/>
              </a:lnSpc>
              <a:spcBef>
                <a:spcPts val="400"/>
              </a:spcBef>
              <a:buClrTx/>
              <a:buSzTx/>
              <a:buNone/>
              <a:defRPr sz="2000">
                <a:latin typeface="Arial Black"/>
                <a:ea typeface="Arial Black"/>
                <a:cs typeface="Arial Black"/>
                <a:sym typeface="Arial Black"/>
              </a:defRPr>
            </a:pPr>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Grid">
    <p:spTree>
      <p:nvGrpSpPr>
        <p:cNvPr id="1" name=""/>
        <p:cNvGrpSpPr/>
        <p:nvPr/>
      </p:nvGrpSpPr>
      <p:grpSpPr>
        <a:xfrm>
          <a:off x="0" y="0"/>
          <a:ext cx="0" cy="0"/>
          <a:chOff x="0" y="0"/>
          <a:chExt cx="0" cy="0"/>
        </a:xfrm>
      </p:grpSpPr>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grpSp>
        <p:nvGrpSpPr>
          <p:cNvPr id="89" name="Group 89" descr="Group 7"/>
          <p:cNvGrpSpPr/>
          <p:nvPr/>
        </p:nvGrpSpPr>
        <p:grpSpPr>
          <a:xfrm>
            <a:off x="3043310" y="696243"/>
            <a:ext cx="3059546" cy="4152849"/>
            <a:chOff x="0" y="0"/>
            <a:chExt cx="3059545" cy="4152848"/>
          </a:xfrm>
        </p:grpSpPr>
        <p:sp>
          <p:nvSpPr>
            <p:cNvPr id="87" name="Shape 87" descr="Straight Connector 2"/>
            <p:cNvSpPr/>
            <p:nvPr/>
          </p:nvSpPr>
          <p:spPr>
            <a:xfrm flipV="1">
              <a:off x="-1" y="0"/>
              <a:ext cx="2" cy="4152849"/>
            </a:xfrm>
            <a:prstGeom prst="line">
              <a:avLst/>
            </a:prstGeom>
            <a:noFill/>
            <a:ln w="12700" cap="flat">
              <a:solidFill>
                <a:schemeClr val="accent1">
                  <a:lumOff val="9999"/>
                </a:schemeClr>
              </a:solidFill>
              <a:prstDash val="solid"/>
              <a:round/>
            </a:ln>
            <a:effectLst/>
          </p:spPr>
          <p:txBody>
            <a:bodyPr wrap="square" lIns="45719" tIns="45719" rIns="45719" bIns="45719" numCol="1" anchor="t">
              <a:noAutofit/>
            </a:bodyPr>
            <a:lstStyle/>
            <a:p>
              <a:endParaRPr/>
            </a:p>
          </p:txBody>
        </p:sp>
        <p:sp>
          <p:nvSpPr>
            <p:cNvPr id="88" name="Shape 88" descr="Straight Connector 5"/>
            <p:cNvSpPr/>
            <p:nvPr/>
          </p:nvSpPr>
          <p:spPr>
            <a:xfrm flipV="1">
              <a:off x="3059545" y="0"/>
              <a:ext cx="1" cy="4152849"/>
            </a:xfrm>
            <a:prstGeom prst="line">
              <a:avLst/>
            </a:prstGeom>
            <a:noFill/>
            <a:ln w="12700" cap="flat">
              <a:solidFill>
                <a:schemeClr val="accent1">
                  <a:lumOff val="9999"/>
                </a:schemeClr>
              </a:solidFill>
              <a:prstDash val="solid"/>
              <a:round/>
            </a:ln>
            <a:effectLst/>
          </p:spPr>
          <p:txBody>
            <a:bodyPr wrap="square" lIns="45719" tIns="45719" rIns="45719" bIns="45719" numCol="1" anchor="t">
              <a:noAutofit/>
            </a:bodyPr>
            <a:lstStyle/>
            <a:p>
              <a:endParaRPr/>
            </a:p>
          </p:txBody>
        </p:sp>
      </p:grpSp>
      <p:sp>
        <p:nvSpPr>
          <p:cNvPr id="90" name="Shape 90"/>
          <p:cNvSpPr>
            <a:spLocks noGrp="1"/>
          </p:cNvSpPr>
          <p:nvPr>
            <p:ph type="body" sz="quarter" idx="1"/>
          </p:nvPr>
        </p:nvSpPr>
        <p:spPr>
          <a:xfrm>
            <a:off x="0" y="0"/>
            <a:ext cx="9144000" cy="699517"/>
          </a:xfrm>
          <a:prstGeom prst="rect">
            <a:avLst/>
          </a:prstGeom>
          <a:solidFill>
            <a:srgbClr val="FFFFFF"/>
          </a:solidFill>
          <a:effectLst>
            <a:outerShdw blurRad="38100" dist="25400" dir="5400000" rotWithShape="0">
              <a:srgbClr val="000000">
                <a:alpha val="30000"/>
              </a:srgbClr>
            </a:outerShdw>
          </a:effectLst>
        </p:spPr>
        <p:txBody>
          <a:bodyPr anchor="ctr"/>
          <a:lstStyle>
            <a:lvl1pPr marL="0" indent="0">
              <a:lnSpc>
                <a:spcPct val="100000"/>
              </a:lnSpc>
              <a:spcBef>
                <a:spcPts val="400"/>
              </a:spcBef>
              <a:buClrTx/>
              <a:buSzTx/>
              <a:buNone/>
              <a:defRPr sz="2000">
                <a:latin typeface="Arial Black"/>
                <a:ea typeface="Arial Black"/>
                <a:cs typeface="Arial Black"/>
                <a:sym typeface="Arial Black"/>
              </a:defRPr>
            </a:lvl1pPr>
            <a:lvl2pPr marL="649061" indent="-306161">
              <a:lnSpc>
                <a:spcPct val="100000"/>
              </a:lnSpc>
              <a:spcBef>
                <a:spcPts val="400"/>
              </a:spcBef>
              <a:buClrTx/>
              <a:defRPr sz="2000">
                <a:latin typeface="Arial Black"/>
                <a:ea typeface="Arial Black"/>
                <a:cs typeface="Arial Black"/>
                <a:sym typeface="Arial Black"/>
              </a:defRPr>
            </a:lvl2pPr>
            <a:lvl3pPr marL="971550" indent="-285750">
              <a:lnSpc>
                <a:spcPct val="100000"/>
              </a:lnSpc>
              <a:spcBef>
                <a:spcPts val="400"/>
              </a:spcBef>
              <a:buClrTx/>
              <a:defRPr sz="2000">
                <a:latin typeface="Arial Black"/>
                <a:ea typeface="Arial Black"/>
                <a:cs typeface="Arial Black"/>
                <a:sym typeface="Arial Black"/>
              </a:defRPr>
            </a:lvl3pPr>
            <a:lvl4pPr marL="1371600" indent="-342900">
              <a:lnSpc>
                <a:spcPct val="100000"/>
              </a:lnSpc>
              <a:spcBef>
                <a:spcPts val="400"/>
              </a:spcBef>
              <a:buClrTx/>
              <a:defRPr sz="2000">
                <a:latin typeface="Arial Black"/>
                <a:ea typeface="Arial Black"/>
                <a:cs typeface="Arial Black"/>
                <a:sym typeface="Arial Black"/>
              </a:defRPr>
            </a:lvl4pPr>
            <a:lvl5pPr marL="1800225" indent="-428625">
              <a:lnSpc>
                <a:spcPct val="100000"/>
              </a:lnSpc>
              <a:spcBef>
                <a:spcPts val="400"/>
              </a:spcBef>
              <a:buClrTx/>
              <a:defRPr sz="2000">
                <a:latin typeface="Arial Black"/>
                <a:ea typeface="Arial Black"/>
                <a:cs typeface="Arial Black"/>
                <a:sym typeface="Arial Black"/>
              </a:defRPr>
            </a:lvl5pPr>
          </a:lstStyle>
          <a:p>
            <a:r>
              <a:t>Body Level One</a:t>
            </a:r>
          </a:p>
          <a:p>
            <a:pPr lvl="1"/>
            <a:r>
              <a:t>Body Level Two</a:t>
            </a:r>
          </a:p>
          <a:p>
            <a:pPr lvl="2"/>
            <a:r>
              <a:t>Body Level Three</a:t>
            </a:r>
          </a:p>
          <a:p>
            <a:pPr lvl="3"/>
            <a:r>
              <a:t>Body Level Four</a:t>
            </a:r>
          </a:p>
          <a:p>
            <a:pPr lvl="4"/>
            <a:r>
              <a:t>Body Level Five</a:t>
            </a:r>
          </a:p>
        </p:txBody>
      </p:sp>
      <p:sp>
        <p:nvSpPr>
          <p:cNvPr id="91" name="Shape 91" descr="Straight Connector 3"/>
          <p:cNvSpPr/>
          <p:nvPr/>
        </p:nvSpPr>
        <p:spPr>
          <a:xfrm flipH="1" flipV="1">
            <a:off x="-1" y="2800349"/>
            <a:ext cx="9144001" cy="2"/>
          </a:xfrm>
          <a:prstGeom prst="line">
            <a:avLst/>
          </a:prstGeom>
          <a:ln w="12700">
            <a:solidFill>
              <a:schemeClr val="accent1">
                <a:lumOff val="9999"/>
              </a:schemeClr>
            </a:solidFill>
          </a:ln>
        </p:spPr>
        <p:txBody>
          <a:bodyPr lIns="45719" rIns="45719"/>
          <a:lstStyle/>
          <a:p>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eam Members">
    <p:spTree>
      <p:nvGrpSpPr>
        <p:cNvPr id="1" name=""/>
        <p:cNvGrpSpPr/>
        <p:nvPr/>
      </p:nvGrpSpPr>
      <p:grpSpPr>
        <a:xfrm>
          <a:off x="0" y="0"/>
          <a:ext cx="0" cy="0"/>
          <a:chOff x="0" y="0"/>
          <a:chExt cx="0" cy="0"/>
        </a:xfrm>
      </p:grpSpPr>
      <p:sp>
        <p:nvSpPr>
          <p:cNvPr id="98" name="Shape 98"/>
          <p:cNvSpPr>
            <a:spLocks noGrp="1"/>
          </p:cNvSpPr>
          <p:nvPr>
            <p:ph type="sldNum" sz="quarter" idx="2"/>
          </p:nvPr>
        </p:nvSpPr>
        <p:spPr>
          <a:prstGeom prst="rect">
            <a:avLst/>
          </a:prstGeom>
        </p:spPr>
        <p:txBody>
          <a:bodyPr/>
          <a:lstStyle/>
          <a:p>
            <a:fld id="{86CB4B4D-7CA3-9044-876B-883B54F8677D}" type="slidenum">
              <a:t>‹#›</a:t>
            </a:fld>
            <a:endParaRPr/>
          </a:p>
        </p:txBody>
      </p:sp>
      <p:sp>
        <p:nvSpPr>
          <p:cNvPr id="99" name="Shape 99" descr="Straight Connector 8"/>
          <p:cNvSpPr/>
          <p:nvPr/>
        </p:nvSpPr>
        <p:spPr>
          <a:xfrm flipV="1">
            <a:off x="2284358" y="699516"/>
            <a:ext cx="1" cy="4152155"/>
          </a:xfrm>
          <a:prstGeom prst="line">
            <a:avLst/>
          </a:prstGeom>
          <a:ln w="12700">
            <a:solidFill>
              <a:schemeClr val="accent1">
                <a:lumOff val="9999"/>
              </a:schemeClr>
            </a:solidFill>
          </a:ln>
        </p:spPr>
        <p:txBody>
          <a:bodyPr lIns="45719" rIns="45719"/>
          <a:lstStyle/>
          <a:p>
            <a:endParaRPr/>
          </a:p>
        </p:txBody>
      </p:sp>
      <p:sp>
        <p:nvSpPr>
          <p:cNvPr id="100" name="Shape 100" descr="Straight Connector 9"/>
          <p:cNvSpPr/>
          <p:nvPr/>
        </p:nvSpPr>
        <p:spPr>
          <a:xfrm flipV="1">
            <a:off x="4570358" y="708317"/>
            <a:ext cx="2" cy="4143354"/>
          </a:xfrm>
          <a:prstGeom prst="line">
            <a:avLst/>
          </a:prstGeom>
          <a:ln w="12700">
            <a:solidFill>
              <a:schemeClr val="accent1">
                <a:lumOff val="9999"/>
              </a:schemeClr>
            </a:solidFill>
          </a:ln>
        </p:spPr>
        <p:txBody>
          <a:bodyPr lIns="45719" rIns="45719"/>
          <a:lstStyle/>
          <a:p>
            <a:endParaRPr/>
          </a:p>
        </p:txBody>
      </p:sp>
      <p:sp>
        <p:nvSpPr>
          <p:cNvPr id="101" name="Shape 101" descr="Straight Connector 10"/>
          <p:cNvSpPr/>
          <p:nvPr/>
        </p:nvSpPr>
        <p:spPr>
          <a:xfrm flipV="1">
            <a:off x="6854717" y="699516"/>
            <a:ext cx="2" cy="4152156"/>
          </a:xfrm>
          <a:prstGeom prst="line">
            <a:avLst/>
          </a:prstGeom>
          <a:ln w="12700">
            <a:solidFill>
              <a:schemeClr val="accent1">
                <a:lumOff val="9999"/>
              </a:schemeClr>
            </a:solidFill>
          </a:ln>
        </p:spPr>
        <p:txBody>
          <a:bodyPr lIns="45719" rIns="45719"/>
          <a:lstStyle/>
          <a:p>
            <a:endParaRPr/>
          </a:p>
        </p:txBody>
      </p:sp>
      <p:sp>
        <p:nvSpPr>
          <p:cNvPr id="102" name="Shape 102"/>
          <p:cNvSpPr>
            <a:spLocks noGrp="1"/>
          </p:cNvSpPr>
          <p:nvPr>
            <p:ph type="body" sz="quarter" idx="1"/>
          </p:nvPr>
        </p:nvSpPr>
        <p:spPr>
          <a:xfrm>
            <a:off x="0" y="0"/>
            <a:ext cx="9144000" cy="699517"/>
          </a:xfrm>
          <a:prstGeom prst="rect">
            <a:avLst/>
          </a:prstGeom>
          <a:solidFill>
            <a:srgbClr val="FFFFFF"/>
          </a:solidFill>
          <a:effectLst>
            <a:outerShdw blurRad="38100" dist="25400" dir="5400000" rotWithShape="0">
              <a:srgbClr val="000000">
                <a:alpha val="30000"/>
              </a:srgbClr>
            </a:outerShdw>
          </a:effectLst>
        </p:spPr>
        <p:txBody>
          <a:bodyPr anchor="ctr"/>
          <a:lstStyle>
            <a:lvl1pPr marL="0" indent="0">
              <a:lnSpc>
                <a:spcPct val="100000"/>
              </a:lnSpc>
              <a:spcBef>
                <a:spcPts val="400"/>
              </a:spcBef>
              <a:buClrTx/>
              <a:buSzTx/>
              <a:buNone/>
              <a:defRPr sz="2000">
                <a:latin typeface="Arial Black"/>
                <a:ea typeface="Arial Black"/>
                <a:cs typeface="Arial Black"/>
                <a:sym typeface="Arial Black"/>
              </a:defRPr>
            </a:lvl1pPr>
            <a:lvl2pPr marL="649061" indent="-306161">
              <a:lnSpc>
                <a:spcPct val="100000"/>
              </a:lnSpc>
              <a:spcBef>
                <a:spcPts val="400"/>
              </a:spcBef>
              <a:buClrTx/>
              <a:defRPr sz="2000">
                <a:latin typeface="Arial Black"/>
                <a:ea typeface="Arial Black"/>
                <a:cs typeface="Arial Black"/>
                <a:sym typeface="Arial Black"/>
              </a:defRPr>
            </a:lvl2pPr>
            <a:lvl3pPr marL="971550" indent="-285750">
              <a:lnSpc>
                <a:spcPct val="100000"/>
              </a:lnSpc>
              <a:spcBef>
                <a:spcPts val="400"/>
              </a:spcBef>
              <a:buClrTx/>
              <a:defRPr sz="2000">
                <a:latin typeface="Arial Black"/>
                <a:ea typeface="Arial Black"/>
                <a:cs typeface="Arial Black"/>
                <a:sym typeface="Arial Black"/>
              </a:defRPr>
            </a:lvl3pPr>
            <a:lvl4pPr marL="1371600" indent="-342900">
              <a:lnSpc>
                <a:spcPct val="100000"/>
              </a:lnSpc>
              <a:spcBef>
                <a:spcPts val="400"/>
              </a:spcBef>
              <a:buClrTx/>
              <a:defRPr sz="2000">
                <a:latin typeface="Arial Black"/>
                <a:ea typeface="Arial Black"/>
                <a:cs typeface="Arial Black"/>
                <a:sym typeface="Arial Black"/>
              </a:defRPr>
            </a:lvl4pPr>
            <a:lvl5pPr marL="1800225" indent="-428625">
              <a:lnSpc>
                <a:spcPct val="100000"/>
              </a:lnSpc>
              <a:spcBef>
                <a:spcPts val="400"/>
              </a:spcBef>
              <a:buClrTx/>
              <a:defRPr sz="2000">
                <a:latin typeface="Arial Black"/>
                <a:ea typeface="Arial Black"/>
                <a:cs typeface="Arial Black"/>
                <a:sym typeface="Arial Black"/>
              </a:defRPr>
            </a:lvl5pPr>
          </a:lstStyle>
          <a:p>
            <a:r>
              <a:t>Body Level One</a:t>
            </a:r>
          </a:p>
          <a:p>
            <a:pPr lvl="1"/>
            <a:r>
              <a:t>Body Level Two</a:t>
            </a:r>
          </a:p>
          <a:p>
            <a:pPr lvl="2"/>
            <a:r>
              <a:t>Body Level Three</a:t>
            </a:r>
          </a:p>
          <a:p>
            <a:pPr lvl="3"/>
            <a:r>
              <a:t>Body Level Four</a:t>
            </a:r>
          </a:p>
          <a:p>
            <a:pPr lvl="4"/>
            <a:r>
              <a:t>Body Level Five</a:t>
            </a:r>
          </a:p>
        </p:txBody>
      </p:sp>
      <p:sp>
        <p:nvSpPr>
          <p:cNvPr id="103" name="Shape 103" descr="Text Placeholder 2"/>
          <p:cNvSpPr>
            <a:spLocks noGrp="1"/>
          </p:cNvSpPr>
          <p:nvPr>
            <p:ph type="body" sz="quarter" idx="13"/>
          </p:nvPr>
        </p:nvSpPr>
        <p:spPr>
          <a:xfrm>
            <a:off x="2923512" y="1972361"/>
            <a:ext cx="992036" cy="223139"/>
          </a:xfrm>
          <a:prstGeom prst="rect">
            <a:avLst/>
          </a:prstGeom>
          <a:solidFill>
            <a:schemeClr val="accent2"/>
          </a:solidFill>
        </p:spPr>
        <p:txBody>
          <a:bodyPr/>
          <a:lstStyle/>
          <a:p>
            <a:pPr marL="0" indent="0" algn="ctr" defTabSz="325754">
              <a:lnSpc>
                <a:spcPct val="100000"/>
              </a:lnSpc>
              <a:spcBef>
                <a:spcPts val="200"/>
              </a:spcBef>
              <a:buClrTx/>
              <a:buSzTx/>
              <a:buNone/>
              <a:defRPr sz="950">
                <a:solidFill>
                  <a:srgbClr val="FFFFFF"/>
                </a:solidFill>
                <a:latin typeface="Arial Black"/>
                <a:ea typeface="Arial Black"/>
                <a:cs typeface="Arial Black"/>
                <a:sym typeface="Arial Black"/>
              </a:defRPr>
            </a:pPr>
            <a:endParaRPr/>
          </a:p>
        </p:txBody>
      </p:sp>
      <p:sp>
        <p:nvSpPr>
          <p:cNvPr id="104" name="Shape 104" descr="Text Placeholder 6"/>
          <p:cNvSpPr>
            <a:spLocks noGrp="1"/>
          </p:cNvSpPr>
          <p:nvPr>
            <p:ph type="body" sz="quarter" idx="14"/>
          </p:nvPr>
        </p:nvSpPr>
        <p:spPr>
          <a:xfrm>
            <a:off x="2436813" y="2216156"/>
            <a:ext cx="1973262" cy="254573"/>
          </a:xfrm>
          <a:prstGeom prst="rect">
            <a:avLst/>
          </a:prstGeom>
        </p:spPr>
        <p:txBody>
          <a:bodyPr lIns="45719" tIns="45719" rIns="45719" bIns="45719"/>
          <a:lstStyle/>
          <a:p>
            <a:pPr marL="0" indent="0" algn="ctr">
              <a:lnSpc>
                <a:spcPct val="100000"/>
              </a:lnSpc>
              <a:spcBef>
                <a:spcPts val="100"/>
              </a:spcBef>
              <a:buClrTx/>
              <a:buSzTx/>
              <a:buNone/>
              <a:defRPr sz="800"/>
            </a:pPr>
            <a:endParaRPr/>
          </a:p>
        </p:txBody>
      </p:sp>
      <p:sp>
        <p:nvSpPr>
          <p:cNvPr id="105" name="Shape 105" descr="Text Placeholder 11"/>
          <p:cNvSpPr>
            <a:spLocks noGrp="1"/>
          </p:cNvSpPr>
          <p:nvPr>
            <p:ph type="body" sz="quarter" idx="15"/>
          </p:nvPr>
        </p:nvSpPr>
        <p:spPr>
          <a:xfrm>
            <a:off x="2528454" y="2632075"/>
            <a:ext cx="1777279" cy="2009775"/>
          </a:xfrm>
          <a:prstGeom prst="rect">
            <a:avLst/>
          </a:prstGeom>
        </p:spPr>
        <p:txBody>
          <a:bodyPr lIns="45719" tIns="45719" rIns="45719" bIns="45719"/>
          <a:lstStyle/>
          <a:p>
            <a:pPr marL="0" indent="0">
              <a:lnSpc>
                <a:spcPct val="110000"/>
              </a:lnSpc>
              <a:spcBef>
                <a:spcPts val="200"/>
              </a:spcBef>
              <a:buClrTx/>
              <a:buSzTx/>
              <a:buNone/>
              <a:defRPr sz="1100">
                <a:solidFill>
                  <a:srgbClr val="444444"/>
                </a:solidFill>
              </a:defRPr>
            </a:pPr>
            <a:endParaRPr/>
          </a:p>
        </p:txBody>
      </p:sp>
      <p:sp>
        <p:nvSpPr>
          <p:cNvPr id="106" name="Shape 106" descr="Picture Placeholder 3"/>
          <p:cNvSpPr>
            <a:spLocks noGrp="1"/>
          </p:cNvSpPr>
          <p:nvPr>
            <p:ph type="pic" sz="quarter" idx="16"/>
          </p:nvPr>
        </p:nvSpPr>
        <p:spPr>
          <a:xfrm>
            <a:off x="692438" y="900545"/>
            <a:ext cx="912380" cy="923638"/>
          </a:xfrm>
          <a:prstGeom prst="rect">
            <a:avLst/>
          </a:prstGeom>
        </p:spPr>
        <p:txBody>
          <a:bodyPr lIns="91439" tIns="45719" rIns="91439" bIns="45719">
            <a:noAutofit/>
          </a:bodyPr>
          <a:lstStyle/>
          <a:p>
            <a:endParaRPr/>
          </a:p>
        </p:txBody>
      </p:sp>
      <p:sp>
        <p:nvSpPr>
          <p:cNvPr id="107" name="Shape 107" descr="Text Placeholder 2"/>
          <p:cNvSpPr>
            <a:spLocks noGrp="1"/>
          </p:cNvSpPr>
          <p:nvPr>
            <p:ph type="body" sz="quarter" idx="17"/>
          </p:nvPr>
        </p:nvSpPr>
        <p:spPr>
          <a:xfrm>
            <a:off x="649056" y="1972361"/>
            <a:ext cx="992036" cy="223139"/>
          </a:xfrm>
          <a:prstGeom prst="rect">
            <a:avLst/>
          </a:prstGeom>
          <a:solidFill>
            <a:schemeClr val="accent2"/>
          </a:solidFill>
        </p:spPr>
        <p:txBody>
          <a:bodyPr/>
          <a:lstStyle/>
          <a:p>
            <a:pPr marL="0" indent="0" algn="ctr" defTabSz="325754">
              <a:lnSpc>
                <a:spcPct val="100000"/>
              </a:lnSpc>
              <a:spcBef>
                <a:spcPts val="200"/>
              </a:spcBef>
              <a:buClrTx/>
              <a:buSzTx/>
              <a:buNone/>
              <a:defRPr sz="950">
                <a:solidFill>
                  <a:srgbClr val="FFFFFF"/>
                </a:solidFill>
                <a:latin typeface="Arial Black"/>
                <a:ea typeface="Arial Black"/>
                <a:cs typeface="Arial Black"/>
                <a:sym typeface="Arial Black"/>
              </a:defRPr>
            </a:pPr>
            <a:endParaRPr/>
          </a:p>
        </p:txBody>
      </p:sp>
      <p:sp>
        <p:nvSpPr>
          <p:cNvPr id="108" name="Shape 108" descr="Text Placeholder 6"/>
          <p:cNvSpPr>
            <a:spLocks noGrp="1"/>
          </p:cNvSpPr>
          <p:nvPr>
            <p:ph type="body" sz="quarter" idx="18"/>
          </p:nvPr>
        </p:nvSpPr>
        <p:spPr>
          <a:xfrm>
            <a:off x="162358" y="2216156"/>
            <a:ext cx="1973261" cy="254573"/>
          </a:xfrm>
          <a:prstGeom prst="rect">
            <a:avLst/>
          </a:prstGeom>
        </p:spPr>
        <p:txBody>
          <a:bodyPr lIns="45719" tIns="45719" rIns="45719" bIns="45719"/>
          <a:lstStyle/>
          <a:p>
            <a:pPr marL="0" indent="0" algn="ctr">
              <a:lnSpc>
                <a:spcPct val="100000"/>
              </a:lnSpc>
              <a:spcBef>
                <a:spcPts val="100"/>
              </a:spcBef>
              <a:buClrTx/>
              <a:buSzTx/>
              <a:buNone/>
              <a:defRPr sz="800"/>
            </a:pPr>
            <a:endParaRPr/>
          </a:p>
        </p:txBody>
      </p:sp>
      <p:sp>
        <p:nvSpPr>
          <p:cNvPr id="109" name="Shape 109" descr="Text Placeholder 11"/>
          <p:cNvSpPr>
            <a:spLocks noGrp="1"/>
          </p:cNvSpPr>
          <p:nvPr>
            <p:ph type="body" sz="quarter" idx="19"/>
          </p:nvPr>
        </p:nvSpPr>
        <p:spPr>
          <a:xfrm>
            <a:off x="254000" y="2632075"/>
            <a:ext cx="1777278" cy="2009775"/>
          </a:xfrm>
          <a:prstGeom prst="rect">
            <a:avLst/>
          </a:prstGeom>
        </p:spPr>
        <p:txBody>
          <a:bodyPr lIns="45719" tIns="45719" rIns="45719" bIns="45719"/>
          <a:lstStyle/>
          <a:p>
            <a:pPr marL="0" indent="0">
              <a:lnSpc>
                <a:spcPct val="110000"/>
              </a:lnSpc>
              <a:spcBef>
                <a:spcPts val="200"/>
              </a:spcBef>
              <a:buClrTx/>
              <a:buSzTx/>
              <a:buNone/>
              <a:defRPr sz="1100">
                <a:solidFill>
                  <a:srgbClr val="444444"/>
                </a:solidFill>
              </a:defRPr>
            </a:pPr>
            <a:endParaRPr/>
          </a:p>
        </p:txBody>
      </p:sp>
      <p:sp>
        <p:nvSpPr>
          <p:cNvPr id="110" name="Shape 110" descr="Text Placeholder 2"/>
          <p:cNvSpPr>
            <a:spLocks noGrp="1"/>
          </p:cNvSpPr>
          <p:nvPr>
            <p:ph type="body" sz="quarter" idx="20"/>
          </p:nvPr>
        </p:nvSpPr>
        <p:spPr>
          <a:xfrm>
            <a:off x="5221056" y="1972361"/>
            <a:ext cx="992036" cy="223139"/>
          </a:xfrm>
          <a:prstGeom prst="rect">
            <a:avLst/>
          </a:prstGeom>
          <a:solidFill>
            <a:schemeClr val="accent2"/>
          </a:solidFill>
        </p:spPr>
        <p:txBody>
          <a:bodyPr/>
          <a:lstStyle/>
          <a:p>
            <a:pPr marL="0" indent="0" algn="ctr" defTabSz="325754">
              <a:lnSpc>
                <a:spcPct val="100000"/>
              </a:lnSpc>
              <a:spcBef>
                <a:spcPts val="200"/>
              </a:spcBef>
              <a:buClrTx/>
              <a:buSzTx/>
              <a:buNone/>
              <a:defRPr sz="950">
                <a:solidFill>
                  <a:srgbClr val="FFFFFF"/>
                </a:solidFill>
                <a:latin typeface="Arial Black"/>
                <a:ea typeface="Arial Black"/>
                <a:cs typeface="Arial Black"/>
                <a:sym typeface="Arial Black"/>
              </a:defRPr>
            </a:pPr>
            <a:endParaRPr/>
          </a:p>
        </p:txBody>
      </p:sp>
      <p:sp>
        <p:nvSpPr>
          <p:cNvPr id="111" name="Shape 111" descr="Text Placeholder 6"/>
          <p:cNvSpPr>
            <a:spLocks noGrp="1"/>
          </p:cNvSpPr>
          <p:nvPr>
            <p:ph type="body" sz="quarter" idx="21"/>
          </p:nvPr>
        </p:nvSpPr>
        <p:spPr>
          <a:xfrm>
            <a:off x="4734357" y="2216156"/>
            <a:ext cx="1973262" cy="254573"/>
          </a:xfrm>
          <a:prstGeom prst="rect">
            <a:avLst/>
          </a:prstGeom>
        </p:spPr>
        <p:txBody>
          <a:bodyPr lIns="45719" tIns="45719" rIns="45719" bIns="45719"/>
          <a:lstStyle/>
          <a:p>
            <a:pPr marL="0" indent="0" algn="ctr">
              <a:lnSpc>
                <a:spcPct val="100000"/>
              </a:lnSpc>
              <a:spcBef>
                <a:spcPts val="100"/>
              </a:spcBef>
              <a:buClrTx/>
              <a:buSzTx/>
              <a:buNone/>
              <a:defRPr sz="800"/>
            </a:pPr>
            <a:endParaRPr/>
          </a:p>
        </p:txBody>
      </p:sp>
      <p:sp>
        <p:nvSpPr>
          <p:cNvPr id="112" name="Shape 112" descr="Text Placeholder 11"/>
          <p:cNvSpPr>
            <a:spLocks noGrp="1"/>
          </p:cNvSpPr>
          <p:nvPr>
            <p:ph type="body" sz="quarter" idx="22"/>
          </p:nvPr>
        </p:nvSpPr>
        <p:spPr>
          <a:xfrm>
            <a:off x="4826000" y="2632075"/>
            <a:ext cx="1777278" cy="2009775"/>
          </a:xfrm>
          <a:prstGeom prst="rect">
            <a:avLst/>
          </a:prstGeom>
        </p:spPr>
        <p:txBody>
          <a:bodyPr lIns="45719" tIns="45719" rIns="45719" bIns="45719"/>
          <a:lstStyle/>
          <a:p>
            <a:pPr marL="0" indent="0">
              <a:lnSpc>
                <a:spcPct val="110000"/>
              </a:lnSpc>
              <a:spcBef>
                <a:spcPts val="200"/>
              </a:spcBef>
              <a:buClrTx/>
              <a:buSzTx/>
              <a:buNone/>
              <a:defRPr sz="1100">
                <a:solidFill>
                  <a:srgbClr val="444444"/>
                </a:solidFill>
              </a:defRPr>
            </a:pPr>
            <a:endParaRPr/>
          </a:p>
        </p:txBody>
      </p:sp>
      <p:sp>
        <p:nvSpPr>
          <p:cNvPr id="113" name="Shape 113" descr="Text Placeholder 2"/>
          <p:cNvSpPr>
            <a:spLocks noGrp="1"/>
          </p:cNvSpPr>
          <p:nvPr>
            <p:ph type="body" sz="quarter" idx="23"/>
          </p:nvPr>
        </p:nvSpPr>
        <p:spPr>
          <a:xfrm>
            <a:off x="7518602" y="1972361"/>
            <a:ext cx="992036" cy="223139"/>
          </a:xfrm>
          <a:prstGeom prst="rect">
            <a:avLst/>
          </a:prstGeom>
          <a:solidFill>
            <a:schemeClr val="accent2"/>
          </a:solidFill>
        </p:spPr>
        <p:txBody>
          <a:bodyPr/>
          <a:lstStyle/>
          <a:p>
            <a:pPr marL="0" indent="0" algn="ctr" defTabSz="325754">
              <a:lnSpc>
                <a:spcPct val="100000"/>
              </a:lnSpc>
              <a:spcBef>
                <a:spcPts val="200"/>
              </a:spcBef>
              <a:buClrTx/>
              <a:buSzTx/>
              <a:buNone/>
              <a:defRPr sz="950">
                <a:solidFill>
                  <a:srgbClr val="FFFFFF"/>
                </a:solidFill>
                <a:latin typeface="Arial Black"/>
                <a:ea typeface="Arial Black"/>
                <a:cs typeface="Arial Black"/>
                <a:sym typeface="Arial Black"/>
              </a:defRPr>
            </a:pPr>
            <a:endParaRPr/>
          </a:p>
        </p:txBody>
      </p:sp>
      <p:sp>
        <p:nvSpPr>
          <p:cNvPr id="114" name="Shape 114" descr="Text Placeholder 6"/>
          <p:cNvSpPr>
            <a:spLocks noGrp="1"/>
          </p:cNvSpPr>
          <p:nvPr>
            <p:ph type="body" sz="quarter" idx="24"/>
          </p:nvPr>
        </p:nvSpPr>
        <p:spPr>
          <a:xfrm>
            <a:off x="7031903" y="2216156"/>
            <a:ext cx="1973262" cy="254573"/>
          </a:xfrm>
          <a:prstGeom prst="rect">
            <a:avLst/>
          </a:prstGeom>
        </p:spPr>
        <p:txBody>
          <a:bodyPr lIns="45719" tIns="45719" rIns="45719" bIns="45719"/>
          <a:lstStyle/>
          <a:p>
            <a:pPr marL="0" indent="0" algn="ctr">
              <a:lnSpc>
                <a:spcPct val="100000"/>
              </a:lnSpc>
              <a:spcBef>
                <a:spcPts val="100"/>
              </a:spcBef>
              <a:buClrTx/>
              <a:buSzTx/>
              <a:buNone/>
              <a:defRPr sz="800"/>
            </a:pPr>
            <a:endParaRPr/>
          </a:p>
        </p:txBody>
      </p:sp>
      <p:sp>
        <p:nvSpPr>
          <p:cNvPr id="115" name="Shape 115" descr="Text Placeholder 11"/>
          <p:cNvSpPr>
            <a:spLocks noGrp="1"/>
          </p:cNvSpPr>
          <p:nvPr>
            <p:ph type="body" sz="quarter" idx="25"/>
          </p:nvPr>
        </p:nvSpPr>
        <p:spPr>
          <a:xfrm>
            <a:off x="7123545" y="2632075"/>
            <a:ext cx="1777278" cy="2009775"/>
          </a:xfrm>
          <a:prstGeom prst="rect">
            <a:avLst/>
          </a:prstGeom>
        </p:spPr>
        <p:txBody>
          <a:bodyPr lIns="45719" tIns="45719" rIns="45719" bIns="45719"/>
          <a:lstStyle/>
          <a:p>
            <a:pPr marL="0" indent="0">
              <a:lnSpc>
                <a:spcPct val="110000"/>
              </a:lnSpc>
              <a:spcBef>
                <a:spcPts val="200"/>
              </a:spcBef>
              <a:buClrTx/>
              <a:buSzTx/>
              <a:buNone/>
              <a:defRPr sz="1100">
                <a:solidFill>
                  <a:srgbClr val="444444"/>
                </a:solidFill>
              </a:defRPr>
            </a:pPr>
            <a:endParaRPr/>
          </a:p>
        </p:txBody>
      </p:sp>
      <p:sp>
        <p:nvSpPr>
          <p:cNvPr id="116" name="Shape 116" descr="Picture Placeholder 3"/>
          <p:cNvSpPr>
            <a:spLocks noGrp="1"/>
          </p:cNvSpPr>
          <p:nvPr>
            <p:ph type="pic" sz="quarter" idx="26"/>
          </p:nvPr>
        </p:nvSpPr>
        <p:spPr>
          <a:xfrm>
            <a:off x="2966891" y="900545"/>
            <a:ext cx="912381" cy="923638"/>
          </a:xfrm>
          <a:prstGeom prst="rect">
            <a:avLst/>
          </a:prstGeom>
        </p:spPr>
        <p:txBody>
          <a:bodyPr lIns="91439" tIns="45719" rIns="91439" bIns="45719">
            <a:noAutofit/>
          </a:bodyPr>
          <a:lstStyle/>
          <a:p>
            <a:endParaRPr/>
          </a:p>
        </p:txBody>
      </p:sp>
      <p:sp>
        <p:nvSpPr>
          <p:cNvPr id="117" name="Shape 117" descr="Picture Placeholder 3"/>
          <p:cNvSpPr>
            <a:spLocks noGrp="1"/>
          </p:cNvSpPr>
          <p:nvPr>
            <p:ph type="pic" sz="quarter" idx="27"/>
          </p:nvPr>
        </p:nvSpPr>
        <p:spPr>
          <a:xfrm>
            <a:off x="5264437" y="900545"/>
            <a:ext cx="912381" cy="923638"/>
          </a:xfrm>
          <a:prstGeom prst="rect">
            <a:avLst/>
          </a:prstGeom>
        </p:spPr>
        <p:txBody>
          <a:bodyPr lIns="91439" tIns="45719" rIns="91439" bIns="45719">
            <a:noAutofit/>
          </a:bodyPr>
          <a:lstStyle/>
          <a:p>
            <a:endParaRPr/>
          </a:p>
        </p:txBody>
      </p:sp>
      <p:sp>
        <p:nvSpPr>
          <p:cNvPr id="118" name="Shape 118" descr="Picture Placeholder 3"/>
          <p:cNvSpPr>
            <a:spLocks noGrp="1"/>
          </p:cNvSpPr>
          <p:nvPr>
            <p:ph type="pic" sz="quarter" idx="28"/>
          </p:nvPr>
        </p:nvSpPr>
        <p:spPr>
          <a:xfrm>
            <a:off x="7527346" y="900545"/>
            <a:ext cx="912381" cy="923638"/>
          </a:xfrm>
          <a:prstGeom prst="rect">
            <a:avLst/>
          </a:prstGeom>
        </p:spPr>
        <p:txBody>
          <a:bodyPr lIns="91439" tIns="45719" rIns="91439" bIns="45719">
            <a:noAutofit/>
          </a:bodyPr>
          <a:lstStyle/>
          <a:p>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4 Steps">
    <p:spTree>
      <p:nvGrpSpPr>
        <p:cNvPr id="1" name=""/>
        <p:cNvGrpSpPr/>
        <p:nvPr/>
      </p:nvGrpSpPr>
      <p:grpSpPr>
        <a:xfrm>
          <a:off x="0" y="0"/>
          <a:ext cx="0" cy="0"/>
          <a:chOff x="0" y="0"/>
          <a:chExt cx="0" cy="0"/>
        </a:xfrm>
      </p:grpSpPr>
      <p:sp>
        <p:nvSpPr>
          <p:cNvPr id="125" name="Shape 125"/>
          <p:cNvSpPr>
            <a:spLocks noGrp="1"/>
          </p:cNvSpPr>
          <p:nvPr>
            <p:ph type="sldNum" sz="quarter" idx="2"/>
          </p:nvPr>
        </p:nvSpPr>
        <p:spPr>
          <a:prstGeom prst="rect">
            <a:avLst/>
          </a:prstGeom>
        </p:spPr>
        <p:txBody>
          <a:bodyPr/>
          <a:lstStyle/>
          <a:p>
            <a:fld id="{86CB4B4D-7CA3-9044-876B-883B54F8677D}" type="slidenum">
              <a:t>‹#›</a:t>
            </a:fld>
            <a:endParaRPr/>
          </a:p>
        </p:txBody>
      </p:sp>
      <p:sp>
        <p:nvSpPr>
          <p:cNvPr id="126" name="Shape 126" descr="Rectangle 2"/>
          <p:cNvSpPr/>
          <p:nvPr/>
        </p:nvSpPr>
        <p:spPr>
          <a:xfrm>
            <a:off x="0" y="704850"/>
            <a:ext cx="9144000" cy="278377"/>
          </a:xfrm>
          <a:prstGeom prst="rect">
            <a:avLst/>
          </a:prstGeom>
          <a:solidFill>
            <a:srgbClr val="2FC2D9"/>
          </a:solidFill>
          <a:ln w="12700">
            <a:miter lim="400000"/>
          </a:ln>
        </p:spPr>
        <p:txBody>
          <a:bodyPr lIns="45719" rIns="45719" anchor="ctr"/>
          <a:lstStyle/>
          <a:p>
            <a:pPr algn="ctr" defTabSz="342900">
              <a:defRPr sz="1400">
                <a:solidFill>
                  <a:srgbClr val="FFFFFF"/>
                </a:solidFill>
              </a:defRPr>
            </a:pPr>
            <a:endParaRPr/>
          </a:p>
        </p:txBody>
      </p:sp>
      <p:grpSp>
        <p:nvGrpSpPr>
          <p:cNvPr id="129" name="Group 129" descr="Oval 4"/>
          <p:cNvGrpSpPr/>
          <p:nvPr/>
        </p:nvGrpSpPr>
        <p:grpSpPr>
          <a:xfrm>
            <a:off x="950590" y="844038"/>
            <a:ext cx="374225" cy="348439"/>
            <a:chOff x="0" y="0"/>
            <a:chExt cx="374224" cy="348438"/>
          </a:xfrm>
        </p:grpSpPr>
        <p:sp>
          <p:nvSpPr>
            <p:cNvPr id="127" name="Shape 127"/>
            <p:cNvSpPr/>
            <p:nvPr/>
          </p:nvSpPr>
          <p:spPr>
            <a:xfrm>
              <a:off x="-1" y="-1"/>
              <a:ext cx="374226" cy="348440"/>
            </a:xfrm>
            <a:prstGeom prst="ellipse">
              <a:avLst/>
            </a:prstGeom>
            <a:solidFill>
              <a:srgbClr val="2FC2D9"/>
            </a:solidFill>
            <a:ln w="25400" cap="flat">
              <a:solidFill>
                <a:srgbClr val="FFFFFF"/>
              </a:solidFill>
              <a:prstDash val="solid"/>
              <a:round/>
            </a:ln>
            <a:effectLst/>
          </p:spPr>
          <p:txBody>
            <a:bodyPr wrap="square" lIns="45719" tIns="45719" rIns="45719" bIns="45719" numCol="1" anchor="ctr">
              <a:noAutofit/>
            </a:bodyPr>
            <a:lstStyle/>
            <a:p>
              <a:pPr algn="ctr" defTabSz="342900">
                <a:defRPr>
                  <a:solidFill>
                    <a:srgbClr val="FFFFFF"/>
                  </a:solidFill>
                </a:defRPr>
              </a:pPr>
              <a:endParaRPr/>
            </a:p>
          </p:txBody>
        </p:sp>
        <p:sp>
          <p:nvSpPr>
            <p:cNvPr id="128" name="Shape 128"/>
            <p:cNvSpPr/>
            <p:nvPr/>
          </p:nvSpPr>
          <p:spPr>
            <a:xfrm>
              <a:off x="54804" y="34518"/>
              <a:ext cx="264616" cy="2794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defTabSz="342900">
                <a:defRPr sz="1500">
                  <a:solidFill>
                    <a:srgbClr val="FFFFFF"/>
                  </a:solidFill>
                  <a:latin typeface="Arial Black"/>
                  <a:ea typeface="Arial Black"/>
                  <a:cs typeface="Arial Black"/>
                  <a:sym typeface="Arial Black"/>
                </a:defRPr>
              </a:lvl1pPr>
            </a:lstStyle>
            <a:p>
              <a:r>
                <a:t>1</a:t>
              </a:r>
            </a:p>
          </p:txBody>
        </p:sp>
      </p:grpSp>
      <p:sp>
        <p:nvSpPr>
          <p:cNvPr id="130" name="Shape 130" descr="Straight Connector 8"/>
          <p:cNvSpPr/>
          <p:nvPr/>
        </p:nvSpPr>
        <p:spPr>
          <a:xfrm flipV="1">
            <a:off x="2284358" y="699516"/>
            <a:ext cx="1" cy="4152155"/>
          </a:xfrm>
          <a:prstGeom prst="line">
            <a:avLst/>
          </a:prstGeom>
          <a:ln w="12700">
            <a:solidFill>
              <a:schemeClr val="accent1">
                <a:lumOff val="9999"/>
              </a:schemeClr>
            </a:solidFill>
          </a:ln>
        </p:spPr>
        <p:txBody>
          <a:bodyPr lIns="45719" rIns="45719"/>
          <a:lstStyle/>
          <a:p>
            <a:endParaRPr/>
          </a:p>
        </p:txBody>
      </p:sp>
      <p:sp>
        <p:nvSpPr>
          <p:cNvPr id="131" name="Shape 131" descr="Straight Connector 9"/>
          <p:cNvSpPr/>
          <p:nvPr/>
        </p:nvSpPr>
        <p:spPr>
          <a:xfrm flipV="1">
            <a:off x="4570358" y="708317"/>
            <a:ext cx="2" cy="4143354"/>
          </a:xfrm>
          <a:prstGeom prst="line">
            <a:avLst/>
          </a:prstGeom>
          <a:ln w="12700">
            <a:solidFill>
              <a:schemeClr val="accent1">
                <a:lumOff val="9999"/>
              </a:schemeClr>
            </a:solidFill>
          </a:ln>
        </p:spPr>
        <p:txBody>
          <a:bodyPr lIns="45719" rIns="45719"/>
          <a:lstStyle/>
          <a:p>
            <a:endParaRPr/>
          </a:p>
        </p:txBody>
      </p:sp>
      <p:sp>
        <p:nvSpPr>
          <p:cNvPr id="132" name="Shape 132" descr="Straight Connector 10"/>
          <p:cNvSpPr/>
          <p:nvPr/>
        </p:nvSpPr>
        <p:spPr>
          <a:xfrm flipV="1">
            <a:off x="6854717" y="699516"/>
            <a:ext cx="2" cy="4152156"/>
          </a:xfrm>
          <a:prstGeom prst="line">
            <a:avLst/>
          </a:prstGeom>
          <a:ln w="12700">
            <a:solidFill>
              <a:schemeClr val="accent1">
                <a:lumOff val="9999"/>
              </a:schemeClr>
            </a:solidFill>
          </a:ln>
        </p:spPr>
        <p:txBody>
          <a:bodyPr lIns="45719" rIns="45719"/>
          <a:lstStyle/>
          <a:p>
            <a:endParaRPr/>
          </a:p>
        </p:txBody>
      </p:sp>
      <p:grpSp>
        <p:nvGrpSpPr>
          <p:cNvPr id="135" name="Group 135" descr="Oval 12"/>
          <p:cNvGrpSpPr/>
          <p:nvPr/>
        </p:nvGrpSpPr>
        <p:grpSpPr>
          <a:xfrm>
            <a:off x="3233306" y="844038"/>
            <a:ext cx="374225" cy="348439"/>
            <a:chOff x="0" y="0"/>
            <a:chExt cx="374224" cy="348438"/>
          </a:xfrm>
        </p:grpSpPr>
        <p:sp>
          <p:nvSpPr>
            <p:cNvPr id="133" name="Shape 133"/>
            <p:cNvSpPr/>
            <p:nvPr/>
          </p:nvSpPr>
          <p:spPr>
            <a:xfrm>
              <a:off x="-1" y="-1"/>
              <a:ext cx="374226" cy="348440"/>
            </a:xfrm>
            <a:prstGeom prst="ellipse">
              <a:avLst/>
            </a:prstGeom>
            <a:solidFill>
              <a:srgbClr val="2FC2D9"/>
            </a:solidFill>
            <a:ln w="25400" cap="flat">
              <a:solidFill>
                <a:srgbClr val="FFFFFF"/>
              </a:solidFill>
              <a:prstDash val="solid"/>
              <a:round/>
            </a:ln>
            <a:effectLst/>
          </p:spPr>
          <p:txBody>
            <a:bodyPr wrap="square" lIns="45719" tIns="45719" rIns="45719" bIns="45719" numCol="1" anchor="ctr">
              <a:noAutofit/>
            </a:bodyPr>
            <a:lstStyle/>
            <a:p>
              <a:pPr algn="ctr" defTabSz="342900">
                <a:defRPr sz="1500">
                  <a:solidFill>
                    <a:srgbClr val="FFFFFF"/>
                  </a:solidFill>
                  <a:latin typeface="Arial Black"/>
                  <a:ea typeface="Arial Black"/>
                  <a:cs typeface="Arial Black"/>
                  <a:sym typeface="Arial Black"/>
                </a:defRPr>
              </a:pPr>
              <a:endParaRPr/>
            </a:p>
          </p:txBody>
        </p:sp>
        <p:sp>
          <p:nvSpPr>
            <p:cNvPr id="134" name="Shape 134"/>
            <p:cNvSpPr/>
            <p:nvPr/>
          </p:nvSpPr>
          <p:spPr>
            <a:xfrm>
              <a:off x="54804" y="34518"/>
              <a:ext cx="264616" cy="2794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defTabSz="342900">
                <a:defRPr sz="1500">
                  <a:solidFill>
                    <a:srgbClr val="FFFFFF"/>
                  </a:solidFill>
                  <a:latin typeface="Arial Black"/>
                  <a:ea typeface="Arial Black"/>
                  <a:cs typeface="Arial Black"/>
                  <a:sym typeface="Arial Black"/>
                </a:defRPr>
              </a:lvl1pPr>
            </a:lstStyle>
            <a:p>
              <a:r>
                <a:t>2</a:t>
              </a:r>
            </a:p>
          </p:txBody>
        </p:sp>
      </p:grpSp>
      <p:grpSp>
        <p:nvGrpSpPr>
          <p:cNvPr id="138" name="Group 138" descr="Oval 17"/>
          <p:cNvGrpSpPr/>
          <p:nvPr/>
        </p:nvGrpSpPr>
        <p:grpSpPr>
          <a:xfrm>
            <a:off x="5527516" y="844038"/>
            <a:ext cx="374225" cy="348439"/>
            <a:chOff x="0" y="0"/>
            <a:chExt cx="374224" cy="348438"/>
          </a:xfrm>
        </p:grpSpPr>
        <p:sp>
          <p:nvSpPr>
            <p:cNvPr id="136" name="Shape 136"/>
            <p:cNvSpPr/>
            <p:nvPr/>
          </p:nvSpPr>
          <p:spPr>
            <a:xfrm>
              <a:off x="-1" y="-1"/>
              <a:ext cx="374226" cy="348440"/>
            </a:xfrm>
            <a:prstGeom prst="ellipse">
              <a:avLst/>
            </a:prstGeom>
            <a:solidFill>
              <a:srgbClr val="2FC2D9"/>
            </a:solidFill>
            <a:ln w="25400" cap="flat">
              <a:solidFill>
                <a:srgbClr val="FFFFFF"/>
              </a:solidFill>
              <a:prstDash val="solid"/>
              <a:round/>
            </a:ln>
            <a:effectLst/>
          </p:spPr>
          <p:txBody>
            <a:bodyPr wrap="square" lIns="45719" tIns="45719" rIns="45719" bIns="45719" numCol="1" anchor="ctr">
              <a:noAutofit/>
            </a:bodyPr>
            <a:lstStyle/>
            <a:p>
              <a:pPr algn="ctr" defTabSz="342900">
                <a:defRPr sz="1500">
                  <a:solidFill>
                    <a:srgbClr val="FFFFFF"/>
                  </a:solidFill>
                  <a:latin typeface="Arial Black"/>
                  <a:ea typeface="Arial Black"/>
                  <a:cs typeface="Arial Black"/>
                  <a:sym typeface="Arial Black"/>
                </a:defRPr>
              </a:pPr>
              <a:endParaRPr/>
            </a:p>
          </p:txBody>
        </p:sp>
        <p:sp>
          <p:nvSpPr>
            <p:cNvPr id="137" name="Shape 137"/>
            <p:cNvSpPr/>
            <p:nvPr/>
          </p:nvSpPr>
          <p:spPr>
            <a:xfrm>
              <a:off x="54804" y="34518"/>
              <a:ext cx="264616" cy="2794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defTabSz="342900">
                <a:defRPr sz="1500">
                  <a:solidFill>
                    <a:srgbClr val="FFFFFF"/>
                  </a:solidFill>
                  <a:latin typeface="Arial Black"/>
                  <a:ea typeface="Arial Black"/>
                  <a:cs typeface="Arial Black"/>
                  <a:sym typeface="Arial Black"/>
                </a:defRPr>
              </a:lvl1pPr>
            </a:lstStyle>
            <a:p>
              <a:r>
                <a:t>3</a:t>
              </a:r>
            </a:p>
          </p:txBody>
        </p:sp>
      </p:grpSp>
      <p:grpSp>
        <p:nvGrpSpPr>
          <p:cNvPr id="141" name="Group 141" descr="Oval 22"/>
          <p:cNvGrpSpPr/>
          <p:nvPr/>
        </p:nvGrpSpPr>
        <p:grpSpPr>
          <a:xfrm>
            <a:off x="7802022" y="844038"/>
            <a:ext cx="374226" cy="348439"/>
            <a:chOff x="0" y="0"/>
            <a:chExt cx="374224" cy="348438"/>
          </a:xfrm>
        </p:grpSpPr>
        <p:sp>
          <p:nvSpPr>
            <p:cNvPr id="139" name="Shape 139"/>
            <p:cNvSpPr/>
            <p:nvPr/>
          </p:nvSpPr>
          <p:spPr>
            <a:xfrm>
              <a:off x="-1" y="-1"/>
              <a:ext cx="374226" cy="348440"/>
            </a:xfrm>
            <a:prstGeom prst="ellipse">
              <a:avLst/>
            </a:prstGeom>
            <a:solidFill>
              <a:srgbClr val="2FC2D9"/>
            </a:solidFill>
            <a:ln w="25400" cap="flat">
              <a:solidFill>
                <a:srgbClr val="FFFFFF"/>
              </a:solidFill>
              <a:prstDash val="solid"/>
              <a:round/>
            </a:ln>
            <a:effectLst/>
          </p:spPr>
          <p:txBody>
            <a:bodyPr wrap="square" lIns="45719" tIns="45719" rIns="45719" bIns="45719" numCol="1" anchor="ctr">
              <a:noAutofit/>
            </a:bodyPr>
            <a:lstStyle/>
            <a:p>
              <a:pPr algn="ctr" defTabSz="342900">
                <a:defRPr sz="1500">
                  <a:solidFill>
                    <a:srgbClr val="FFFFFF"/>
                  </a:solidFill>
                  <a:latin typeface="Arial Black"/>
                  <a:ea typeface="Arial Black"/>
                  <a:cs typeface="Arial Black"/>
                  <a:sym typeface="Arial Black"/>
                </a:defRPr>
              </a:pPr>
              <a:endParaRPr/>
            </a:p>
          </p:txBody>
        </p:sp>
        <p:sp>
          <p:nvSpPr>
            <p:cNvPr id="140" name="Shape 140"/>
            <p:cNvSpPr/>
            <p:nvPr/>
          </p:nvSpPr>
          <p:spPr>
            <a:xfrm>
              <a:off x="54804" y="34518"/>
              <a:ext cx="264616" cy="2794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defTabSz="342900">
                <a:defRPr sz="1500">
                  <a:solidFill>
                    <a:srgbClr val="FFFFFF"/>
                  </a:solidFill>
                  <a:latin typeface="Arial Black"/>
                  <a:ea typeface="Arial Black"/>
                  <a:cs typeface="Arial Black"/>
                  <a:sym typeface="Arial Black"/>
                </a:defRPr>
              </a:lvl1pPr>
            </a:lstStyle>
            <a:p>
              <a:r>
                <a:t>4</a:t>
              </a:r>
            </a:p>
          </p:txBody>
        </p:sp>
      </p:grpSp>
      <p:sp>
        <p:nvSpPr>
          <p:cNvPr id="142" name="Shape 142"/>
          <p:cNvSpPr>
            <a:spLocks noGrp="1"/>
          </p:cNvSpPr>
          <p:nvPr>
            <p:ph type="body" sz="quarter" idx="1"/>
          </p:nvPr>
        </p:nvSpPr>
        <p:spPr>
          <a:xfrm>
            <a:off x="0" y="0"/>
            <a:ext cx="9144000" cy="699517"/>
          </a:xfrm>
          <a:prstGeom prst="rect">
            <a:avLst/>
          </a:prstGeom>
          <a:solidFill>
            <a:srgbClr val="FFFFFF"/>
          </a:solidFill>
          <a:effectLst>
            <a:outerShdw blurRad="38100" dist="25400" dir="5400000" rotWithShape="0">
              <a:srgbClr val="000000">
                <a:alpha val="30000"/>
              </a:srgbClr>
            </a:outerShdw>
          </a:effectLst>
        </p:spPr>
        <p:txBody>
          <a:bodyPr anchor="ctr"/>
          <a:lstStyle>
            <a:lvl1pPr marL="0" indent="0">
              <a:lnSpc>
                <a:spcPct val="100000"/>
              </a:lnSpc>
              <a:spcBef>
                <a:spcPts val="400"/>
              </a:spcBef>
              <a:buClrTx/>
              <a:buSzTx/>
              <a:buNone/>
              <a:defRPr sz="2000">
                <a:latin typeface="Arial Black"/>
                <a:ea typeface="Arial Black"/>
                <a:cs typeface="Arial Black"/>
                <a:sym typeface="Arial Black"/>
              </a:defRPr>
            </a:lvl1pPr>
            <a:lvl2pPr marL="649061" indent="-306161">
              <a:lnSpc>
                <a:spcPct val="100000"/>
              </a:lnSpc>
              <a:spcBef>
                <a:spcPts val="400"/>
              </a:spcBef>
              <a:buClrTx/>
              <a:defRPr sz="2000">
                <a:latin typeface="Arial Black"/>
                <a:ea typeface="Arial Black"/>
                <a:cs typeface="Arial Black"/>
                <a:sym typeface="Arial Black"/>
              </a:defRPr>
            </a:lvl2pPr>
            <a:lvl3pPr marL="971550" indent="-285750">
              <a:lnSpc>
                <a:spcPct val="100000"/>
              </a:lnSpc>
              <a:spcBef>
                <a:spcPts val="400"/>
              </a:spcBef>
              <a:buClrTx/>
              <a:defRPr sz="2000">
                <a:latin typeface="Arial Black"/>
                <a:ea typeface="Arial Black"/>
                <a:cs typeface="Arial Black"/>
                <a:sym typeface="Arial Black"/>
              </a:defRPr>
            </a:lvl3pPr>
            <a:lvl4pPr marL="1371600" indent="-342900">
              <a:lnSpc>
                <a:spcPct val="100000"/>
              </a:lnSpc>
              <a:spcBef>
                <a:spcPts val="400"/>
              </a:spcBef>
              <a:buClrTx/>
              <a:defRPr sz="2000">
                <a:latin typeface="Arial Black"/>
                <a:ea typeface="Arial Black"/>
                <a:cs typeface="Arial Black"/>
                <a:sym typeface="Arial Black"/>
              </a:defRPr>
            </a:lvl4pPr>
            <a:lvl5pPr marL="1800225" indent="-428625">
              <a:lnSpc>
                <a:spcPct val="100000"/>
              </a:lnSpc>
              <a:spcBef>
                <a:spcPts val="400"/>
              </a:spcBef>
              <a:buClrTx/>
              <a:defRPr sz="2000">
                <a:latin typeface="Arial Black"/>
                <a:ea typeface="Arial Black"/>
                <a:cs typeface="Arial Black"/>
                <a:sym typeface="Arial Black"/>
              </a:defRPr>
            </a:lvl5pPr>
          </a:lstStyle>
          <a:p>
            <a:r>
              <a:t>Body Level One</a:t>
            </a:r>
          </a:p>
          <a:p>
            <a:pPr lvl="1"/>
            <a:r>
              <a:t>Body Level Two</a:t>
            </a:r>
          </a:p>
          <a:p>
            <a:pPr lvl="2"/>
            <a:r>
              <a:t>Body Level Three</a:t>
            </a:r>
          </a:p>
          <a:p>
            <a:pPr lvl="3"/>
            <a:r>
              <a:t>Body Level Four</a:t>
            </a:r>
          </a:p>
          <a:p>
            <a:pPr lvl="4"/>
            <a:r>
              <a:t>Body Level Five</a:t>
            </a:r>
          </a:p>
        </p:txBody>
      </p:sp>
      <p:sp>
        <p:nvSpPr>
          <p:cNvPr id="143" name="Shape 143" descr="Text Placeholder 28"/>
          <p:cNvSpPr>
            <a:spLocks noGrp="1"/>
          </p:cNvSpPr>
          <p:nvPr>
            <p:ph type="body" sz="quarter" idx="13"/>
          </p:nvPr>
        </p:nvSpPr>
        <p:spPr>
          <a:xfrm>
            <a:off x="242888" y="1373187"/>
            <a:ext cx="1800226" cy="2921001"/>
          </a:xfrm>
          <a:prstGeom prst="rect">
            <a:avLst/>
          </a:prstGeom>
        </p:spPr>
        <p:txBody>
          <a:bodyPr lIns="45719" tIns="45719" rIns="45719" bIns="45719"/>
          <a:lstStyle/>
          <a:p>
            <a:pPr marL="0" indent="0" algn="ctr">
              <a:lnSpc>
                <a:spcPts val="1300"/>
              </a:lnSpc>
              <a:spcBef>
                <a:spcPts val="900"/>
              </a:spcBef>
              <a:buClrTx/>
              <a:buSzTx/>
              <a:buNone/>
              <a:defRPr sz="1200" cap="all">
                <a:solidFill>
                  <a:srgbClr val="444444"/>
                </a:solidFill>
                <a:latin typeface="Arial Black"/>
                <a:ea typeface="Arial Black"/>
                <a:cs typeface="Arial Black"/>
                <a:sym typeface="Arial Black"/>
              </a:defRPr>
            </a:pPr>
            <a:endParaRPr/>
          </a:p>
        </p:txBody>
      </p:sp>
      <p:sp>
        <p:nvSpPr>
          <p:cNvPr id="144" name="Shape 144" descr="Text Placeholder 28"/>
          <p:cNvSpPr>
            <a:spLocks noGrp="1"/>
          </p:cNvSpPr>
          <p:nvPr>
            <p:ph type="body" sz="quarter" idx="14"/>
          </p:nvPr>
        </p:nvSpPr>
        <p:spPr>
          <a:xfrm>
            <a:off x="2528888" y="1373187"/>
            <a:ext cx="1800226" cy="2921001"/>
          </a:xfrm>
          <a:prstGeom prst="rect">
            <a:avLst/>
          </a:prstGeom>
        </p:spPr>
        <p:txBody>
          <a:bodyPr lIns="45719" tIns="45719" rIns="45719" bIns="45719"/>
          <a:lstStyle/>
          <a:p>
            <a:pPr marL="0" indent="0" algn="ctr">
              <a:lnSpc>
                <a:spcPts val="1300"/>
              </a:lnSpc>
              <a:spcBef>
                <a:spcPts val="900"/>
              </a:spcBef>
              <a:buClrTx/>
              <a:buSzTx/>
              <a:buNone/>
              <a:defRPr sz="1200" cap="all">
                <a:solidFill>
                  <a:srgbClr val="444444"/>
                </a:solidFill>
                <a:latin typeface="Arial Black"/>
                <a:ea typeface="Arial Black"/>
                <a:cs typeface="Arial Black"/>
                <a:sym typeface="Arial Black"/>
              </a:defRPr>
            </a:pPr>
            <a:endParaRPr/>
          </a:p>
        </p:txBody>
      </p:sp>
      <p:sp>
        <p:nvSpPr>
          <p:cNvPr id="145" name="Shape 145" descr="Text Placeholder 28"/>
          <p:cNvSpPr>
            <a:spLocks noGrp="1"/>
          </p:cNvSpPr>
          <p:nvPr>
            <p:ph type="body" sz="quarter" idx="15"/>
          </p:nvPr>
        </p:nvSpPr>
        <p:spPr>
          <a:xfrm>
            <a:off x="4814887" y="1373187"/>
            <a:ext cx="1800226" cy="2921001"/>
          </a:xfrm>
          <a:prstGeom prst="rect">
            <a:avLst/>
          </a:prstGeom>
        </p:spPr>
        <p:txBody>
          <a:bodyPr lIns="45719" tIns="45719" rIns="45719" bIns="45719"/>
          <a:lstStyle/>
          <a:p>
            <a:pPr marL="0" indent="0" algn="ctr">
              <a:lnSpc>
                <a:spcPts val="1300"/>
              </a:lnSpc>
              <a:spcBef>
                <a:spcPts val="900"/>
              </a:spcBef>
              <a:buClrTx/>
              <a:buSzTx/>
              <a:buNone/>
              <a:defRPr sz="1200" cap="all">
                <a:solidFill>
                  <a:srgbClr val="444444"/>
                </a:solidFill>
                <a:latin typeface="Arial Black"/>
                <a:ea typeface="Arial Black"/>
                <a:cs typeface="Arial Black"/>
                <a:sym typeface="Arial Black"/>
              </a:defRPr>
            </a:pPr>
            <a:endParaRPr/>
          </a:p>
        </p:txBody>
      </p:sp>
      <p:sp>
        <p:nvSpPr>
          <p:cNvPr id="146" name="Shape 146" descr="Text Placeholder 28"/>
          <p:cNvSpPr>
            <a:spLocks noGrp="1"/>
          </p:cNvSpPr>
          <p:nvPr>
            <p:ph type="body" sz="quarter" idx="16"/>
          </p:nvPr>
        </p:nvSpPr>
        <p:spPr>
          <a:xfrm>
            <a:off x="7100888" y="1373187"/>
            <a:ext cx="1800226" cy="2921001"/>
          </a:xfrm>
          <a:prstGeom prst="rect">
            <a:avLst/>
          </a:prstGeom>
        </p:spPr>
        <p:txBody>
          <a:bodyPr lIns="45719" tIns="45719" rIns="45719" bIns="45719"/>
          <a:lstStyle/>
          <a:p>
            <a:pPr marL="0" indent="0" algn="ctr">
              <a:lnSpc>
                <a:spcPts val="1300"/>
              </a:lnSpc>
              <a:spcBef>
                <a:spcPts val="900"/>
              </a:spcBef>
              <a:buClrTx/>
              <a:buSzTx/>
              <a:buNone/>
              <a:defRPr sz="1200" cap="all">
                <a:solidFill>
                  <a:srgbClr val="444444"/>
                </a:solidFill>
                <a:latin typeface="Arial Black"/>
                <a:ea typeface="Arial Black"/>
                <a:cs typeface="Arial Black"/>
                <a:sym typeface="Arial Black"/>
              </a:defRPr>
            </a:pPr>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descr="Rectangle 9"/>
          <p:cNvSpPr/>
          <p:nvPr/>
        </p:nvSpPr>
        <p:spPr>
          <a:xfrm>
            <a:off x="-1" y="4856479"/>
            <a:ext cx="9155208" cy="298227"/>
          </a:xfrm>
          <a:prstGeom prst="rect">
            <a:avLst/>
          </a:prstGeom>
          <a:solidFill>
            <a:srgbClr val="464547"/>
          </a:solidFill>
          <a:ln w="12700">
            <a:miter lim="400000"/>
          </a:ln>
        </p:spPr>
        <p:txBody>
          <a:bodyPr lIns="45719" rIns="45719" anchor="ctr"/>
          <a:lstStyle/>
          <a:p>
            <a:pPr algn="ctr" defTabSz="342900">
              <a:defRPr sz="1400">
                <a:solidFill>
                  <a:srgbClr val="FFFFFF"/>
                </a:solidFill>
              </a:defRPr>
            </a:pPr>
            <a:endParaRPr/>
          </a:p>
        </p:txBody>
      </p:sp>
      <p:sp>
        <p:nvSpPr>
          <p:cNvPr id="3" name="Shape 3"/>
          <p:cNvSpPr>
            <a:spLocks noGrp="1"/>
          </p:cNvSpPr>
          <p:nvPr>
            <p:ph type="sldNum" sz="quarter" idx="2"/>
          </p:nvPr>
        </p:nvSpPr>
        <p:spPr>
          <a:xfrm>
            <a:off x="8726791" y="4900038"/>
            <a:ext cx="187842" cy="195581"/>
          </a:xfrm>
          <a:prstGeom prst="rect">
            <a:avLst/>
          </a:prstGeom>
          <a:ln w="12700">
            <a:miter lim="400000"/>
          </a:ln>
        </p:spPr>
        <p:txBody>
          <a:bodyPr wrap="none" lIns="34290" tIns="34290" rIns="34290" bIns="34290">
            <a:spAutoFit/>
          </a:bodyPr>
          <a:lstStyle>
            <a:lvl1pPr algn="r" defTabSz="342900">
              <a:defRPr sz="800">
                <a:solidFill>
                  <a:schemeClr val="accent1"/>
                </a:solidFill>
              </a:defRPr>
            </a:lvl1pPr>
          </a:lstStyle>
          <a:p>
            <a:fld id="{86CB4B4D-7CA3-9044-876B-883B54F8677D}" type="slidenum">
              <a:t>‹#›</a:t>
            </a:fld>
            <a:endParaRPr/>
          </a:p>
        </p:txBody>
      </p:sp>
      <p:sp>
        <p:nvSpPr>
          <p:cNvPr id="4" name="Shape 4" descr="TextBox 37"/>
          <p:cNvSpPr/>
          <p:nvPr/>
        </p:nvSpPr>
        <p:spPr>
          <a:xfrm>
            <a:off x="880559" y="4921739"/>
            <a:ext cx="2316480" cy="157481"/>
          </a:xfrm>
          <a:prstGeom prst="rect">
            <a:avLst/>
          </a:prstGeom>
          <a:ln w="12700">
            <a:miter lim="400000"/>
          </a:ln>
          <a:extLst>
            <a:ext uri="{C572A759-6A51-4108-AA02-DFA0A04FC94B}">
              <ma14:wrappingTextBoxFlag xmlns:ma14="http://schemas.microsoft.com/office/mac/drawingml/2011/main" xmlns="" val="1"/>
            </a:ext>
          </a:extLst>
        </p:spPr>
        <p:txBody>
          <a:bodyPr lIns="34290" tIns="34290" rIns="34290" bIns="34290">
            <a:spAutoFit/>
          </a:bodyPr>
          <a:lstStyle>
            <a:lvl1pPr defTabSz="342900">
              <a:defRPr sz="600" spc="15">
                <a:solidFill>
                  <a:schemeClr val="accent1"/>
                </a:solidFill>
              </a:defRPr>
            </a:lvl1pPr>
          </a:lstStyle>
          <a:p>
            <a:r>
              <a:t>CONFIDENTIAL</a:t>
            </a:r>
          </a:p>
        </p:txBody>
      </p:sp>
      <p:sp>
        <p:nvSpPr>
          <p:cNvPr id="5" name="Shape 5" descr="Straight Connector 6"/>
          <p:cNvSpPr/>
          <p:nvPr/>
        </p:nvSpPr>
        <p:spPr>
          <a:xfrm>
            <a:off x="813248" y="4940807"/>
            <a:ext cx="1" cy="123445"/>
          </a:xfrm>
          <a:prstGeom prst="line">
            <a:avLst/>
          </a:prstGeom>
          <a:ln w="3175">
            <a:solidFill>
              <a:schemeClr val="accent1"/>
            </a:solidFill>
          </a:ln>
        </p:spPr>
        <p:txBody>
          <a:bodyPr lIns="45719" rIns="45719"/>
          <a:lstStyle/>
          <a:p>
            <a:endParaRPr/>
          </a:p>
        </p:txBody>
      </p:sp>
      <p:pic>
        <p:nvPicPr>
          <p:cNvPr id="6" name="image1.png" descr="Picture 4"/>
          <p:cNvPicPr>
            <a:picLocks noChangeAspect="1"/>
          </p:cNvPicPr>
          <p:nvPr/>
        </p:nvPicPr>
        <p:blipFill>
          <a:blip r:embed="rId22">
            <a:extLst/>
          </a:blip>
          <a:stretch>
            <a:fillRect/>
          </a:stretch>
        </p:blipFill>
        <p:spPr>
          <a:xfrm>
            <a:off x="232224" y="4931433"/>
            <a:ext cx="476251" cy="169418"/>
          </a:xfrm>
          <a:prstGeom prst="rect">
            <a:avLst/>
          </a:prstGeom>
          <a:ln w="12700">
            <a:miter lim="400000"/>
          </a:ln>
        </p:spPr>
      </p:pic>
      <p:sp>
        <p:nvSpPr>
          <p:cNvPr id="7" name="Shape 7"/>
          <p:cNvSpPr>
            <a:spLocks noGrp="1"/>
          </p:cNvSpPr>
          <p:nvPr>
            <p:ph type="body" idx="1"/>
          </p:nvPr>
        </p:nvSpPr>
        <p:spPr>
          <a:xfrm>
            <a:off x="352473" y="1079896"/>
            <a:ext cx="8332741" cy="3167065"/>
          </a:xfrm>
          <a:prstGeom prst="rect">
            <a:avLst/>
          </a:prstGeom>
          <a:ln w="12700">
            <a:miter lim="400000"/>
          </a:ln>
          <a:extLst>
            <a:ext uri="{C572A759-6A51-4108-AA02-DFA0A04FC94B}">
              <ma14:wrappingTextBoxFlag xmlns:ma14="http://schemas.microsoft.com/office/mac/drawingml/2011/main" xmlns="" val="1"/>
            </a:ext>
          </a:extLst>
        </p:spPr>
        <p:txBody>
          <a:bodyPr lIns="34290" tIns="34290" rIns="34290" bIns="34290">
            <a:normAutofit/>
          </a:bodyPr>
          <a:lstStyle/>
          <a:p>
            <a:r>
              <a:t>Body Level One</a:t>
            </a:r>
          </a:p>
          <a:p>
            <a:pPr lvl="1"/>
            <a:r>
              <a:t>Body Level Two</a:t>
            </a:r>
          </a:p>
          <a:p>
            <a:pPr lvl="2"/>
            <a:r>
              <a:t>Body Level Three</a:t>
            </a:r>
          </a:p>
          <a:p>
            <a:pPr lvl="3"/>
            <a:r>
              <a:t>Body Level Four</a:t>
            </a:r>
          </a:p>
          <a:p>
            <a:pPr lvl="4"/>
            <a:r>
              <a:t>Body Level Five</a:t>
            </a:r>
          </a:p>
        </p:txBody>
      </p:sp>
      <p:sp>
        <p:nvSpPr>
          <p:cNvPr id="8" name="Shape 8"/>
          <p:cNvSpPr>
            <a:spLocks noGrp="1"/>
          </p:cNvSpPr>
          <p:nvPr>
            <p:ph type="title"/>
          </p:nvPr>
        </p:nvSpPr>
        <p:spPr>
          <a:xfrm>
            <a:off x="457200" y="189309"/>
            <a:ext cx="8229600" cy="890588"/>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lstStyle/>
          <a:p>
            <a:r>
              <a:t>Title Text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Lst>
  <p:transition spd="med"/>
  <p:txStyles>
    <p:titleStyle>
      <a:lvl1pPr marL="0" marR="0" indent="0" algn="l" defTabSz="342900" rtl="0" latinLnBrk="0">
        <a:lnSpc>
          <a:spcPct val="100000"/>
        </a:lnSpc>
        <a:spcBef>
          <a:spcPts val="0"/>
        </a:spcBef>
        <a:spcAft>
          <a:spcPts val="0"/>
        </a:spcAft>
        <a:buClrTx/>
        <a:buSzTx/>
        <a:buFontTx/>
        <a:buNone/>
        <a:tabLst/>
        <a:defRPr sz="2000" b="0" i="0" u="none" strike="noStrike" cap="all" spc="0" baseline="0">
          <a:ln>
            <a:noFill/>
          </a:ln>
          <a:solidFill>
            <a:srgbClr val="464547"/>
          </a:solidFill>
          <a:uFillTx/>
          <a:latin typeface="Arial Black"/>
          <a:ea typeface="Arial Black"/>
          <a:cs typeface="Arial Black"/>
          <a:sym typeface="Arial Black"/>
        </a:defRPr>
      </a:lvl1pPr>
      <a:lvl2pPr marL="0" marR="0" indent="0" algn="l" defTabSz="342900" rtl="0" latinLnBrk="0">
        <a:lnSpc>
          <a:spcPct val="100000"/>
        </a:lnSpc>
        <a:spcBef>
          <a:spcPts val="0"/>
        </a:spcBef>
        <a:spcAft>
          <a:spcPts val="0"/>
        </a:spcAft>
        <a:buClrTx/>
        <a:buSzTx/>
        <a:buFontTx/>
        <a:buNone/>
        <a:tabLst/>
        <a:defRPr sz="2000" b="0" i="0" u="none" strike="noStrike" cap="all" spc="0" baseline="0">
          <a:ln>
            <a:noFill/>
          </a:ln>
          <a:solidFill>
            <a:srgbClr val="464547"/>
          </a:solidFill>
          <a:uFillTx/>
          <a:latin typeface="Arial Black"/>
          <a:ea typeface="Arial Black"/>
          <a:cs typeface="Arial Black"/>
          <a:sym typeface="Arial Black"/>
        </a:defRPr>
      </a:lvl2pPr>
      <a:lvl3pPr marL="0" marR="0" indent="0" algn="l" defTabSz="342900" rtl="0" latinLnBrk="0">
        <a:lnSpc>
          <a:spcPct val="100000"/>
        </a:lnSpc>
        <a:spcBef>
          <a:spcPts val="0"/>
        </a:spcBef>
        <a:spcAft>
          <a:spcPts val="0"/>
        </a:spcAft>
        <a:buClrTx/>
        <a:buSzTx/>
        <a:buFontTx/>
        <a:buNone/>
        <a:tabLst/>
        <a:defRPr sz="2000" b="0" i="0" u="none" strike="noStrike" cap="all" spc="0" baseline="0">
          <a:ln>
            <a:noFill/>
          </a:ln>
          <a:solidFill>
            <a:srgbClr val="464547"/>
          </a:solidFill>
          <a:uFillTx/>
          <a:latin typeface="Arial Black"/>
          <a:ea typeface="Arial Black"/>
          <a:cs typeface="Arial Black"/>
          <a:sym typeface="Arial Black"/>
        </a:defRPr>
      </a:lvl3pPr>
      <a:lvl4pPr marL="0" marR="0" indent="0" algn="l" defTabSz="342900" rtl="0" latinLnBrk="0">
        <a:lnSpc>
          <a:spcPct val="100000"/>
        </a:lnSpc>
        <a:spcBef>
          <a:spcPts val="0"/>
        </a:spcBef>
        <a:spcAft>
          <a:spcPts val="0"/>
        </a:spcAft>
        <a:buClrTx/>
        <a:buSzTx/>
        <a:buFontTx/>
        <a:buNone/>
        <a:tabLst/>
        <a:defRPr sz="2000" b="0" i="0" u="none" strike="noStrike" cap="all" spc="0" baseline="0">
          <a:ln>
            <a:noFill/>
          </a:ln>
          <a:solidFill>
            <a:srgbClr val="464547"/>
          </a:solidFill>
          <a:uFillTx/>
          <a:latin typeface="Arial Black"/>
          <a:ea typeface="Arial Black"/>
          <a:cs typeface="Arial Black"/>
          <a:sym typeface="Arial Black"/>
        </a:defRPr>
      </a:lvl4pPr>
      <a:lvl5pPr marL="0" marR="0" indent="0" algn="l" defTabSz="342900" rtl="0" latinLnBrk="0">
        <a:lnSpc>
          <a:spcPct val="100000"/>
        </a:lnSpc>
        <a:spcBef>
          <a:spcPts val="0"/>
        </a:spcBef>
        <a:spcAft>
          <a:spcPts val="0"/>
        </a:spcAft>
        <a:buClrTx/>
        <a:buSzTx/>
        <a:buFontTx/>
        <a:buNone/>
        <a:tabLst/>
        <a:defRPr sz="2000" b="0" i="0" u="none" strike="noStrike" cap="all" spc="0" baseline="0">
          <a:ln>
            <a:noFill/>
          </a:ln>
          <a:solidFill>
            <a:srgbClr val="464547"/>
          </a:solidFill>
          <a:uFillTx/>
          <a:latin typeface="Arial Black"/>
          <a:ea typeface="Arial Black"/>
          <a:cs typeface="Arial Black"/>
          <a:sym typeface="Arial Black"/>
        </a:defRPr>
      </a:lvl5pPr>
      <a:lvl6pPr marL="0" marR="0" indent="0" algn="l" defTabSz="342900" rtl="0" latinLnBrk="0">
        <a:lnSpc>
          <a:spcPct val="100000"/>
        </a:lnSpc>
        <a:spcBef>
          <a:spcPts val="0"/>
        </a:spcBef>
        <a:spcAft>
          <a:spcPts val="0"/>
        </a:spcAft>
        <a:buClrTx/>
        <a:buSzTx/>
        <a:buFontTx/>
        <a:buNone/>
        <a:tabLst/>
        <a:defRPr sz="2000" b="0" i="0" u="none" strike="noStrike" cap="all" spc="0" baseline="0">
          <a:ln>
            <a:noFill/>
          </a:ln>
          <a:solidFill>
            <a:srgbClr val="464547"/>
          </a:solidFill>
          <a:uFillTx/>
          <a:latin typeface="Arial Black"/>
          <a:ea typeface="Arial Black"/>
          <a:cs typeface="Arial Black"/>
          <a:sym typeface="Arial Black"/>
        </a:defRPr>
      </a:lvl6pPr>
      <a:lvl7pPr marL="0" marR="0" indent="0" algn="l" defTabSz="342900" rtl="0" latinLnBrk="0">
        <a:lnSpc>
          <a:spcPct val="100000"/>
        </a:lnSpc>
        <a:spcBef>
          <a:spcPts val="0"/>
        </a:spcBef>
        <a:spcAft>
          <a:spcPts val="0"/>
        </a:spcAft>
        <a:buClrTx/>
        <a:buSzTx/>
        <a:buFontTx/>
        <a:buNone/>
        <a:tabLst/>
        <a:defRPr sz="2000" b="0" i="0" u="none" strike="noStrike" cap="all" spc="0" baseline="0">
          <a:ln>
            <a:noFill/>
          </a:ln>
          <a:solidFill>
            <a:srgbClr val="464547"/>
          </a:solidFill>
          <a:uFillTx/>
          <a:latin typeface="Arial Black"/>
          <a:ea typeface="Arial Black"/>
          <a:cs typeface="Arial Black"/>
          <a:sym typeface="Arial Black"/>
        </a:defRPr>
      </a:lvl7pPr>
      <a:lvl8pPr marL="0" marR="0" indent="0" algn="l" defTabSz="342900" rtl="0" latinLnBrk="0">
        <a:lnSpc>
          <a:spcPct val="100000"/>
        </a:lnSpc>
        <a:spcBef>
          <a:spcPts val="0"/>
        </a:spcBef>
        <a:spcAft>
          <a:spcPts val="0"/>
        </a:spcAft>
        <a:buClrTx/>
        <a:buSzTx/>
        <a:buFontTx/>
        <a:buNone/>
        <a:tabLst/>
        <a:defRPr sz="2000" b="0" i="0" u="none" strike="noStrike" cap="all" spc="0" baseline="0">
          <a:ln>
            <a:noFill/>
          </a:ln>
          <a:solidFill>
            <a:srgbClr val="464547"/>
          </a:solidFill>
          <a:uFillTx/>
          <a:latin typeface="Arial Black"/>
          <a:ea typeface="Arial Black"/>
          <a:cs typeface="Arial Black"/>
          <a:sym typeface="Arial Black"/>
        </a:defRPr>
      </a:lvl8pPr>
      <a:lvl9pPr marL="0" marR="0" indent="0" algn="l" defTabSz="342900" rtl="0" latinLnBrk="0">
        <a:lnSpc>
          <a:spcPct val="100000"/>
        </a:lnSpc>
        <a:spcBef>
          <a:spcPts val="0"/>
        </a:spcBef>
        <a:spcAft>
          <a:spcPts val="0"/>
        </a:spcAft>
        <a:buClrTx/>
        <a:buSzTx/>
        <a:buFontTx/>
        <a:buNone/>
        <a:tabLst/>
        <a:defRPr sz="2000" b="0" i="0" u="none" strike="noStrike" cap="all" spc="0" baseline="0">
          <a:ln>
            <a:noFill/>
          </a:ln>
          <a:solidFill>
            <a:srgbClr val="464547"/>
          </a:solidFill>
          <a:uFillTx/>
          <a:latin typeface="Arial Black"/>
          <a:ea typeface="Arial Black"/>
          <a:cs typeface="Arial Black"/>
          <a:sym typeface="Arial Black"/>
        </a:defRPr>
      </a:lvl9pPr>
    </p:titleStyle>
    <p:bodyStyle>
      <a:lvl1pPr marL="342900" marR="0" indent="-342900" algn="l" defTabSz="342900" rtl="0" latinLnBrk="0">
        <a:lnSpc>
          <a:spcPts val="1800"/>
        </a:lnSpc>
        <a:spcBef>
          <a:spcPts val="1800"/>
        </a:spcBef>
        <a:spcAft>
          <a:spcPts val="0"/>
        </a:spcAft>
        <a:buClr>
          <a:schemeClr val="accent2"/>
        </a:buClr>
        <a:buSzPct val="140000"/>
        <a:buFontTx/>
        <a:buAutoNum type="arabicPeriod"/>
        <a:tabLst/>
        <a:defRPr sz="1500" b="0" i="0" u="none" strike="noStrike" cap="none" spc="0" baseline="0">
          <a:ln>
            <a:noFill/>
          </a:ln>
          <a:solidFill>
            <a:srgbClr val="464547"/>
          </a:solidFill>
          <a:uFillTx/>
          <a:latin typeface="Trebuchet MS"/>
          <a:ea typeface="Trebuchet MS"/>
          <a:cs typeface="Trebuchet MS"/>
          <a:sym typeface="Trebuchet MS"/>
        </a:defRPr>
      </a:lvl1pPr>
      <a:lvl2pPr marL="572521" marR="0" indent="-229621" algn="l" defTabSz="342900" rtl="0" latinLnBrk="0">
        <a:lnSpc>
          <a:spcPts val="1800"/>
        </a:lnSpc>
        <a:spcBef>
          <a:spcPts val="1800"/>
        </a:spcBef>
        <a:spcAft>
          <a:spcPts val="0"/>
        </a:spcAft>
        <a:buClr>
          <a:schemeClr val="accent2"/>
        </a:buClr>
        <a:buSzPct val="100000"/>
        <a:buFontTx/>
        <a:buChar char="–"/>
        <a:tabLst/>
        <a:defRPr sz="1500" b="0" i="0" u="none" strike="noStrike" cap="none" spc="0" baseline="0">
          <a:ln>
            <a:noFill/>
          </a:ln>
          <a:solidFill>
            <a:srgbClr val="464547"/>
          </a:solidFill>
          <a:uFillTx/>
          <a:latin typeface="Trebuchet MS"/>
          <a:ea typeface="Trebuchet MS"/>
          <a:cs typeface="Trebuchet MS"/>
          <a:sym typeface="Trebuchet MS"/>
        </a:defRPr>
      </a:lvl2pPr>
      <a:lvl3pPr marL="900112" marR="0" indent="-214312" algn="l" defTabSz="342900" rtl="0" latinLnBrk="0">
        <a:lnSpc>
          <a:spcPts val="1800"/>
        </a:lnSpc>
        <a:spcBef>
          <a:spcPts val="1800"/>
        </a:spcBef>
        <a:spcAft>
          <a:spcPts val="0"/>
        </a:spcAft>
        <a:buClr>
          <a:schemeClr val="accent2"/>
        </a:buClr>
        <a:buSzPct val="100000"/>
        <a:buFontTx/>
        <a:buChar char="•"/>
        <a:tabLst/>
        <a:defRPr sz="1500" b="0" i="0" u="none" strike="noStrike" cap="none" spc="0" baseline="0">
          <a:ln>
            <a:noFill/>
          </a:ln>
          <a:solidFill>
            <a:srgbClr val="464547"/>
          </a:solidFill>
          <a:uFillTx/>
          <a:latin typeface="Trebuchet MS"/>
          <a:ea typeface="Trebuchet MS"/>
          <a:cs typeface="Trebuchet MS"/>
          <a:sym typeface="Trebuchet MS"/>
        </a:defRPr>
      </a:lvl3pPr>
      <a:lvl4pPr marL="1285875" marR="0" indent="-257175" algn="l" defTabSz="342900" rtl="0" latinLnBrk="0">
        <a:lnSpc>
          <a:spcPts val="1800"/>
        </a:lnSpc>
        <a:spcBef>
          <a:spcPts val="1800"/>
        </a:spcBef>
        <a:spcAft>
          <a:spcPts val="0"/>
        </a:spcAft>
        <a:buClr>
          <a:schemeClr val="accent2"/>
        </a:buClr>
        <a:buSzPct val="100000"/>
        <a:buFontTx/>
        <a:buChar char="–"/>
        <a:tabLst/>
        <a:defRPr sz="1500" b="0" i="0" u="none" strike="noStrike" cap="none" spc="0" baseline="0">
          <a:ln>
            <a:noFill/>
          </a:ln>
          <a:solidFill>
            <a:srgbClr val="464547"/>
          </a:solidFill>
          <a:uFillTx/>
          <a:latin typeface="Trebuchet MS"/>
          <a:ea typeface="Trebuchet MS"/>
          <a:cs typeface="Trebuchet MS"/>
          <a:sym typeface="Trebuchet MS"/>
        </a:defRPr>
      </a:lvl4pPr>
      <a:lvl5pPr marL="1693068" marR="0" indent="-321468" algn="l" defTabSz="342900" rtl="0" latinLnBrk="0">
        <a:lnSpc>
          <a:spcPts val="1800"/>
        </a:lnSpc>
        <a:spcBef>
          <a:spcPts val="1800"/>
        </a:spcBef>
        <a:spcAft>
          <a:spcPts val="0"/>
        </a:spcAft>
        <a:buClr>
          <a:schemeClr val="accent2"/>
        </a:buClr>
        <a:buSzPct val="100000"/>
        <a:buFontTx/>
        <a:buChar char="»"/>
        <a:tabLst/>
        <a:defRPr sz="1500" b="0" i="0" u="none" strike="noStrike" cap="none" spc="0" baseline="0">
          <a:ln>
            <a:noFill/>
          </a:ln>
          <a:solidFill>
            <a:srgbClr val="464547"/>
          </a:solidFill>
          <a:uFillTx/>
          <a:latin typeface="Trebuchet MS"/>
          <a:ea typeface="Trebuchet MS"/>
          <a:cs typeface="Trebuchet MS"/>
          <a:sym typeface="Trebuchet MS"/>
        </a:defRPr>
      </a:lvl5pPr>
      <a:lvl6pPr marL="1885950" marR="0" indent="-171450" algn="l" defTabSz="342900" rtl="0" latinLnBrk="0">
        <a:lnSpc>
          <a:spcPts val="1800"/>
        </a:lnSpc>
        <a:spcBef>
          <a:spcPts val="1800"/>
        </a:spcBef>
        <a:spcAft>
          <a:spcPts val="0"/>
        </a:spcAft>
        <a:buClr>
          <a:schemeClr val="accent2"/>
        </a:buClr>
        <a:buSzPct val="100000"/>
        <a:buFontTx/>
        <a:buChar char="•"/>
        <a:tabLst/>
        <a:defRPr sz="1500" b="0" i="0" u="none" strike="noStrike" cap="none" spc="0" baseline="0">
          <a:ln>
            <a:noFill/>
          </a:ln>
          <a:solidFill>
            <a:srgbClr val="464547"/>
          </a:solidFill>
          <a:uFillTx/>
          <a:latin typeface="Trebuchet MS"/>
          <a:ea typeface="Trebuchet MS"/>
          <a:cs typeface="Trebuchet MS"/>
          <a:sym typeface="Trebuchet MS"/>
        </a:defRPr>
      </a:lvl6pPr>
      <a:lvl7pPr marL="2228850" marR="0" indent="-171450" algn="l" defTabSz="342900" rtl="0" latinLnBrk="0">
        <a:lnSpc>
          <a:spcPts val="1800"/>
        </a:lnSpc>
        <a:spcBef>
          <a:spcPts val="1800"/>
        </a:spcBef>
        <a:spcAft>
          <a:spcPts val="0"/>
        </a:spcAft>
        <a:buClr>
          <a:schemeClr val="accent2"/>
        </a:buClr>
        <a:buSzPct val="100000"/>
        <a:buFontTx/>
        <a:buChar char="•"/>
        <a:tabLst/>
        <a:defRPr sz="1500" b="0" i="0" u="none" strike="noStrike" cap="none" spc="0" baseline="0">
          <a:ln>
            <a:noFill/>
          </a:ln>
          <a:solidFill>
            <a:srgbClr val="464547"/>
          </a:solidFill>
          <a:uFillTx/>
          <a:latin typeface="Trebuchet MS"/>
          <a:ea typeface="Trebuchet MS"/>
          <a:cs typeface="Trebuchet MS"/>
          <a:sym typeface="Trebuchet MS"/>
        </a:defRPr>
      </a:lvl7pPr>
      <a:lvl8pPr marL="2571750" marR="0" indent="-171450" algn="l" defTabSz="342900" rtl="0" latinLnBrk="0">
        <a:lnSpc>
          <a:spcPts val="1800"/>
        </a:lnSpc>
        <a:spcBef>
          <a:spcPts val="1800"/>
        </a:spcBef>
        <a:spcAft>
          <a:spcPts val="0"/>
        </a:spcAft>
        <a:buClr>
          <a:schemeClr val="accent2"/>
        </a:buClr>
        <a:buSzPct val="100000"/>
        <a:buFontTx/>
        <a:buChar char="•"/>
        <a:tabLst/>
        <a:defRPr sz="1500" b="0" i="0" u="none" strike="noStrike" cap="none" spc="0" baseline="0">
          <a:ln>
            <a:noFill/>
          </a:ln>
          <a:solidFill>
            <a:srgbClr val="464547"/>
          </a:solidFill>
          <a:uFillTx/>
          <a:latin typeface="Trebuchet MS"/>
          <a:ea typeface="Trebuchet MS"/>
          <a:cs typeface="Trebuchet MS"/>
          <a:sym typeface="Trebuchet MS"/>
        </a:defRPr>
      </a:lvl8pPr>
      <a:lvl9pPr marL="2914650" marR="0" indent="-171450" algn="l" defTabSz="342900" rtl="0" latinLnBrk="0">
        <a:lnSpc>
          <a:spcPts val="1800"/>
        </a:lnSpc>
        <a:spcBef>
          <a:spcPts val="1800"/>
        </a:spcBef>
        <a:spcAft>
          <a:spcPts val="0"/>
        </a:spcAft>
        <a:buClr>
          <a:schemeClr val="accent2"/>
        </a:buClr>
        <a:buSzPct val="100000"/>
        <a:buFontTx/>
        <a:buChar char="•"/>
        <a:tabLst/>
        <a:defRPr sz="1500" b="0" i="0" u="none" strike="noStrike" cap="none" spc="0" baseline="0">
          <a:ln>
            <a:noFill/>
          </a:ln>
          <a:solidFill>
            <a:srgbClr val="464547"/>
          </a:solidFill>
          <a:uFillTx/>
          <a:latin typeface="Trebuchet MS"/>
          <a:ea typeface="Trebuchet MS"/>
          <a:cs typeface="Trebuchet MS"/>
          <a:sym typeface="Trebuchet MS"/>
        </a:defRPr>
      </a:lvl9pPr>
    </p:bodyStyle>
    <p:otherStyle>
      <a:lvl1pPr marL="0" marR="0" indent="0" algn="r" defTabSz="3429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Trebuchet MS"/>
        </a:defRPr>
      </a:lvl1pPr>
      <a:lvl2pPr marL="0" marR="0" indent="342900" algn="r" defTabSz="3429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Trebuchet MS"/>
        </a:defRPr>
      </a:lvl2pPr>
      <a:lvl3pPr marL="0" marR="0" indent="685800" algn="r" defTabSz="3429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Trebuchet MS"/>
        </a:defRPr>
      </a:lvl3pPr>
      <a:lvl4pPr marL="0" marR="0" indent="1028700" algn="r" defTabSz="3429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Trebuchet MS"/>
        </a:defRPr>
      </a:lvl4pPr>
      <a:lvl5pPr marL="0" marR="0" indent="1371600" algn="r" defTabSz="3429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Trebuchet MS"/>
        </a:defRPr>
      </a:lvl5pPr>
      <a:lvl6pPr marL="0" marR="0" indent="1714500" algn="r" defTabSz="3429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Trebuchet MS"/>
        </a:defRPr>
      </a:lvl6pPr>
      <a:lvl7pPr marL="0" marR="0" indent="2057400" algn="r" defTabSz="3429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Trebuchet MS"/>
        </a:defRPr>
      </a:lvl7pPr>
      <a:lvl8pPr marL="0" marR="0" indent="2400300" algn="r" defTabSz="3429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Trebuchet MS"/>
        </a:defRPr>
      </a:lvl8pPr>
      <a:lvl9pPr marL="0" marR="0" indent="2743200" algn="r" defTabSz="3429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Trebuchet M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5.jpe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9.jp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chovy/node-startup/blob/master/init.d/node-app"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foreverjs/forever"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Unitech/pm2"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33.jp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6.jpg"/><Relationship Id="rId7" Type="http://schemas.openxmlformats.org/officeDocument/2006/relationships/hyperlink" Target="https://github.com/airbnb/javascript"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hyperlink" Target="https://eslint.org/docs/user-guide/getting-started" TargetMode="External"/><Relationship Id="rId4" Type="http://schemas.openxmlformats.org/officeDocument/2006/relationships/hyperlink" Target="https://github.com/eslint/eslin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hyperlink" Target="https://github.com/remy/nodemo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hyperlink" Target="https://www.getpostman.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21.jp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Shape 289" descr="TextBox 12"/>
          <p:cNvSpPr>
            <a:spLocks noGrp="1"/>
          </p:cNvSpPr>
          <p:nvPr>
            <p:ph type="sldNum" sz="quarter" idx="2"/>
          </p:nvPr>
        </p:nvSpPr>
        <p:spPr>
          <a:xfrm>
            <a:off x="8780072" y="4900038"/>
            <a:ext cx="134561" cy="1955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a:t>
            </a:fld>
            <a:endParaRPr/>
          </a:p>
        </p:txBody>
      </p:sp>
      <p:pic>
        <p:nvPicPr>
          <p:cNvPr id="290" name="image5.jpeg" descr="Picture Placeholder 6"/>
          <p:cNvPicPr>
            <a:picLocks noGrp="1" noChangeAspect="1"/>
          </p:cNvPicPr>
          <p:nvPr>
            <p:ph type="pic" idx="13"/>
          </p:nvPr>
        </p:nvPicPr>
        <p:blipFill>
          <a:blip r:embed="rId2">
            <a:extLst/>
          </a:blip>
          <a:stretch>
            <a:fillRect/>
          </a:stretch>
        </p:blipFill>
        <p:spPr>
          <a:xfrm>
            <a:off x="0" y="0"/>
            <a:ext cx="9144000" cy="5143500"/>
          </a:xfrm>
          <a:prstGeom prst="rect">
            <a:avLst/>
          </a:prstGeom>
        </p:spPr>
      </p:pic>
      <p:sp>
        <p:nvSpPr>
          <p:cNvPr id="291" name="Shape 291" descr="Text Placeholder 2"/>
          <p:cNvSpPr>
            <a:spLocks noGrp="1"/>
          </p:cNvSpPr>
          <p:nvPr>
            <p:ph type="body" sz="quarter" idx="1"/>
          </p:nvPr>
        </p:nvSpPr>
        <p:spPr>
          <a:xfrm>
            <a:off x="631825" y="2312899"/>
            <a:ext cx="6910388" cy="818935"/>
          </a:xfrm>
          <a:prstGeom prst="rect">
            <a:avLst/>
          </a:prstGeom>
        </p:spPr>
        <p:txBody>
          <a:bodyPr/>
          <a:lstStyle>
            <a:lvl1pPr>
              <a:defRPr spc="-199"/>
            </a:lvl1pPr>
          </a:lstStyle>
          <a:p>
            <a:r>
              <a:rPr dirty="0"/>
              <a:t>NODE</a:t>
            </a:r>
            <a:r>
              <a:rPr lang="en-US" dirty="0"/>
              <a:t>.</a:t>
            </a:r>
            <a:r>
              <a:rPr dirty="0"/>
              <a:t>JS GLOBAL</a:t>
            </a:r>
          </a:p>
        </p:txBody>
      </p:sp>
      <p:sp>
        <p:nvSpPr>
          <p:cNvPr id="292" name="Shape 292" descr="Text Placeholder 3"/>
          <p:cNvSpPr>
            <a:spLocks noGrp="1"/>
          </p:cNvSpPr>
          <p:nvPr>
            <p:ph type="body" idx="14"/>
          </p:nvPr>
        </p:nvSpPr>
        <p:spPr>
          <a:prstGeom prst="rect">
            <a:avLst/>
          </a:prstGeom>
          <a:extLst>
            <a:ext uri="{C572A759-6A51-4108-AA02-DFA0A04FC94B}">
              <ma14:wrappingTextBoxFlag xmlns:ma14="http://schemas.microsoft.com/office/mac/drawingml/2011/main" xmlns="" val="1"/>
            </a:ext>
          </a:extLst>
        </p:spPr>
        <p:txBody>
          <a:bodyPr/>
          <a:lstStyle>
            <a:lvl1pPr marL="0" indent="0" defTabSz="298322">
              <a:lnSpc>
                <a:spcPct val="100000"/>
              </a:lnSpc>
              <a:spcBef>
                <a:spcPts val="0"/>
              </a:spcBef>
              <a:buClrTx/>
              <a:buSzTx/>
              <a:buNone/>
              <a:defRPr sz="1218">
                <a:solidFill>
                  <a:srgbClr val="FFFFFF"/>
                </a:solidFill>
                <a:latin typeface="Arial Black"/>
                <a:ea typeface="Arial Black"/>
                <a:cs typeface="Arial Black"/>
                <a:sym typeface="Arial Black"/>
              </a:defRPr>
            </a:lvl1pPr>
          </a:lstStyle>
          <a:p>
            <a:r>
              <a:rPr lang="en-US" dirty="0"/>
              <a:t>DEPLOY AND TOOLS</a:t>
            </a:r>
            <a:endParaRPr dirty="0"/>
          </a:p>
        </p:txBody>
      </p:sp>
      <p:sp>
        <p:nvSpPr>
          <p:cNvPr id="293" name="Shape 293" descr="Text Placeholder 4"/>
          <p:cNvSpPr>
            <a:spLocks noGrp="1"/>
          </p:cNvSpPr>
          <p:nvPr>
            <p:ph type="body" idx="15"/>
          </p:nvPr>
        </p:nvSpPr>
        <p:spPr>
          <a:prstGeom prst="rect">
            <a:avLst/>
          </a:prstGeom>
          <a:extLst>
            <a:ext uri="{C572A759-6A51-4108-AA02-DFA0A04FC94B}">
              <ma14:wrappingTextBoxFlag xmlns:ma14="http://schemas.microsoft.com/office/mac/drawingml/2011/main" xmlns="" val="1"/>
            </a:ext>
          </a:extLst>
        </p:spPr>
        <p:txBody>
          <a:bodyPr lIns="34290" tIns="34290" rIns="34290" bIns="34290" anchor="t">
            <a:normAutofit/>
          </a:bodyPr>
          <a:lstStyle>
            <a:lvl1pPr marL="0" indent="0">
              <a:lnSpc>
                <a:spcPct val="90000"/>
              </a:lnSpc>
              <a:spcBef>
                <a:spcPts val="300"/>
              </a:spcBef>
              <a:buClrTx/>
              <a:buSzTx/>
              <a:buNone/>
              <a:defRPr sz="1400">
                <a:solidFill>
                  <a:schemeClr val="accent2"/>
                </a:solidFill>
              </a:defRPr>
            </a:lvl1pPr>
          </a:lstStyle>
          <a:p>
            <a:r>
              <a:rPr lang="en-US" dirty="0"/>
              <a:t>MARCH</a:t>
            </a:r>
            <a:r>
              <a:rPr dirty="0"/>
              <a:t>, </a:t>
            </a:r>
            <a:r>
              <a:rPr lang="en-US" dirty="0"/>
              <a:t>2019</a:t>
            </a:r>
            <a:endParaRPr dirty="0"/>
          </a:p>
        </p:txBody>
      </p:sp>
      <p:pic>
        <p:nvPicPr>
          <p:cNvPr id="294" name="image6.png" descr="Picture Placeholder 7"/>
          <p:cNvPicPr>
            <a:picLocks noGrp="1" noChangeAspect="1"/>
          </p:cNvPicPr>
          <p:nvPr>
            <p:ph type="pic" idx="16"/>
          </p:nvPr>
        </p:nvPicPr>
        <p:blipFill>
          <a:blip r:embed="rId3">
            <a:extLst/>
          </a:blip>
          <a:srcRect t="2892" b="2892"/>
          <a:stretch>
            <a:fillRect/>
          </a:stretch>
        </p:blipFill>
        <p:spPr>
          <a:xfrm>
            <a:off x="627879" y="437113"/>
            <a:ext cx="1243503" cy="458238"/>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Shape 296" descr="TextBox 12"/>
          <p:cNvSpPr>
            <a:spLocks noGrp="1"/>
          </p:cNvSpPr>
          <p:nvPr>
            <p:ph type="sldNum" sz="quarter" idx="2"/>
          </p:nvPr>
        </p:nvSpPr>
        <p:spPr>
          <a:xfrm>
            <a:off x="8780072" y="4900038"/>
            <a:ext cx="134561" cy="1955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10</a:t>
            </a:fld>
            <a:endParaRPr/>
          </a:p>
        </p:txBody>
      </p:sp>
      <p:sp>
        <p:nvSpPr>
          <p:cNvPr id="297" name="Shape 297" descr="Content Placeholder 2"/>
          <p:cNvSpPr>
            <a:spLocks noGrp="1"/>
          </p:cNvSpPr>
          <p:nvPr>
            <p:ph type="body" idx="1"/>
          </p:nvPr>
        </p:nvSpPr>
        <p:spPr>
          <a:xfrm>
            <a:off x="360363" y="1079898"/>
            <a:ext cx="8329611" cy="462655"/>
          </a:xfrm>
          <a:prstGeom prst="rect">
            <a:avLst/>
          </a:prstGeom>
        </p:spPr>
        <p:txBody>
          <a:bodyPr/>
          <a:lstStyle/>
          <a:p>
            <a:pPr marL="0" indent="0">
              <a:buSzTx/>
              <a:buNone/>
              <a:defRPr sz="1800" b="1">
                <a:solidFill>
                  <a:srgbClr val="666666"/>
                </a:solidFill>
              </a:defRPr>
            </a:pPr>
            <a:r>
              <a:rPr lang="en-US" dirty="0"/>
              <a:t>Using NVM</a:t>
            </a:r>
          </a:p>
        </p:txBody>
      </p:sp>
      <p:sp>
        <p:nvSpPr>
          <p:cNvPr id="298" name="Shape 298" descr="Text Placeholder 1"/>
          <p:cNvSpPr>
            <a:spLocks noGrp="1"/>
          </p:cNvSpPr>
          <p:nvPr>
            <p:ph type="body" idx="13"/>
          </p:nvPr>
        </p:nvSpPr>
        <p:spPr>
          <a:prstGeom prst="rect">
            <a:avLst/>
          </a:prstGeom>
          <a:extLst>
            <a:ext uri="{C572A759-6A51-4108-AA02-DFA0A04FC94B}">
              <ma14:wrappingTextBoxFlag xmlns:ma14="http://schemas.microsoft.com/office/mac/drawingml/2011/main" xmlns="" val="1"/>
            </a:ext>
          </a:extLst>
        </p:spPr>
        <p:txBody>
          <a:bodyPr/>
          <a:lstStyle>
            <a:lvl1pPr marL="0" indent="0">
              <a:lnSpc>
                <a:spcPct val="100000"/>
              </a:lnSpc>
              <a:spcBef>
                <a:spcPts val="400"/>
              </a:spcBef>
              <a:buClrTx/>
              <a:buSzTx/>
              <a:buNone/>
              <a:defRPr sz="2000">
                <a:latin typeface="Arial Black"/>
                <a:ea typeface="Arial Black"/>
                <a:cs typeface="Arial Black"/>
                <a:sym typeface="Arial Black"/>
              </a:defRPr>
            </a:lvl1pPr>
          </a:lstStyle>
          <a:p>
            <a:r>
              <a:rPr lang="en-US" dirty="0"/>
              <a:t> INSTALL NODE.JS ON SERVER</a:t>
            </a:r>
            <a:endParaRPr dirty="0"/>
          </a:p>
        </p:txBody>
      </p:sp>
      <p:sp>
        <p:nvSpPr>
          <p:cNvPr id="3" name="TextBox 2"/>
          <p:cNvSpPr txBox="1"/>
          <p:nvPr/>
        </p:nvSpPr>
        <p:spPr>
          <a:xfrm>
            <a:off x="1099836" y="1542553"/>
            <a:ext cx="1770586" cy="292386"/>
          </a:xfrm>
          <a:prstGeom prst="rect">
            <a:avLst/>
          </a:pr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rPr>
              <a:t> $ </a:t>
            </a:r>
            <a:r>
              <a:rPr lang="en-US" dirty="0" err="1">
                <a:latin typeface="Courier New" panose="02070309020205020404" pitchFamily="49" charset="0"/>
                <a:cs typeface="Courier New" panose="02070309020205020404" pitchFamily="49" charset="0"/>
              </a:rPr>
              <a:t>nvm</a:t>
            </a:r>
            <a:r>
              <a:rPr lang="en-US" dirty="0">
                <a:latin typeface="Courier New" panose="02070309020205020404" pitchFamily="49" charset="0"/>
                <a:cs typeface="Courier New" panose="02070309020205020404" pitchFamily="49" charset="0"/>
              </a:rPr>
              <a:t> ls-remote</a:t>
            </a:r>
            <a:endParaRPr kumimoji="0" lang="ru-RU"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5761" y="1970110"/>
            <a:ext cx="1514311" cy="2521953"/>
          </a:xfrm>
          <a:prstGeom prst="rect">
            <a:avLst/>
          </a:prstGeom>
        </p:spPr>
      </p:pic>
      <p:sp>
        <p:nvSpPr>
          <p:cNvPr id="12" name="TextBox 11"/>
          <p:cNvSpPr txBox="1"/>
          <p:nvPr/>
        </p:nvSpPr>
        <p:spPr>
          <a:xfrm>
            <a:off x="7096590" y="4479350"/>
            <a:ext cx="1852654"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685800" rtl="0" fontAlgn="auto" latinLnBrk="0" hangingPunct="0">
              <a:lnSpc>
                <a:spcPct val="100000"/>
              </a:lnSpc>
              <a:spcBef>
                <a:spcPts val="0"/>
              </a:spcBef>
              <a:spcAft>
                <a:spcPts val="0"/>
              </a:spcAft>
              <a:buClrTx/>
              <a:buSzTx/>
              <a:buFontTx/>
              <a:buNone/>
              <a:tabLst/>
            </a:pPr>
            <a:r>
              <a:rPr lang="en-US" dirty="0"/>
              <a:t>NVM</a:t>
            </a:r>
            <a:endParaRPr kumimoji="0" lang="ru-RU" sz="1300" b="0" i="0" u="none" strike="noStrike" cap="none" spc="0" normalizeH="0" baseline="0" dirty="0">
              <a:ln>
                <a:noFill/>
              </a:ln>
              <a:solidFill>
                <a:srgbClr val="464547"/>
              </a:solidFill>
              <a:effectLst/>
              <a:uFillTx/>
              <a:latin typeface="Trebuchet MS"/>
              <a:ea typeface="Trebuchet MS"/>
              <a:cs typeface="Trebuchet MS"/>
              <a:sym typeface="Trebuchet MS"/>
            </a:endParaRPr>
          </a:p>
        </p:txBody>
      </p:sp>
      <p:sp>
        <p:nvSpPr>
          <p:cNvPr id="15" name="TextBox 14"/>
          <p:cNvSpPr txBox="1"/>
          <p:nvPr/>
        </p:nvSpPr>
        <p:spPr>
          <a:xfrm>
            <a:off x="1099836" y="1970110"/>
            <a:ext cx="2184053" cy="292386"/>
          </a:xfrm>
          <a:prstGeom prst="rect">
            <a:avLst/>
          </a:pr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rPr>
              <a:t> $ </a:t>
            </a:r>
            <a:r>
              <a:rPr lang="en-US" dirty="0" err="1">
                <a:latin typeface="Courier New" panose="02070309020205020404" pitchFamily="49" charset="0"/>
                <a:cs typeface="Courier New" panose="02070309020205020404" pitchFamily="49" charset="0"/>
              </a:rPr>
              <a:t>nvm</a:t>
            </a:r>
            <a:r>
              <a:rPr lang="en-US" dirty="0">
                <a:latin typeface="Courier New" panose="02070309020205020404" pitchFamily="49" charset="0"/>
                <a:cs typeface="Courier New" panose="02070309020205020404" pitchFamily="49" charset="0"/>
              </a:rPr>
              <a:t> install 8.4.0</a:t>
            </a:r>
            <a:endParaRPr kumimoji="0" lang="ru-RU"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endParaRPr>
          </a:p>
        </p:txBody>
      </p:sp>
      <p:sp>
        <p:nvSpPr>
          <p:cNvPr id="16" name="TextBox 15"/>
          <p:cNvSpPr txBox="1"/>
          <p:nvPr/>
        </p:nvSpPr>
        <p:spPr>
          <a:xfrm>
            <a:off x="1099837" y="2825224"/>
            <a:ext cx="1770586" cy="292386"/>
          </a:xfrm>
          <a:prstGeom prst="rect">
            <a:avLst/>
          </a:pr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rPr>
              <a:t> $ </a:t>
            </a:r>
            <a:r>
              <a:rPr lang="en-US" dirty="0" err="1">
                <a:latin typeface="Courier New" panose="02070309020205020404" pitchFamily="49" charset="0"/>
                <a:cs typeface="Courier New" panose="02070309020205020404" pitchFamily="49" charset="0"/>
              </a:rPr>
              <a:t>nvm</a:t>
            </a:r>
            <a:r>
              <a:rPr lang="en-US" dirty="0">
                <a:latin typeface="Courier New" panose="02070309020205020404" pitchFamily="49" charset="0"/>
                <a:cs typeface="Courier New" panose="02070309020205020404" pitchFamily="49" charset="0"/>
              </a:rPr>
              <a:t> use 8.4.0</a:t>
            </a:r>
            <a:endParaRPr kumimoji="0" lang="ru-RU"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endParaRPr>
          </a:p>
        </p:txBody>
      </p:sp>
      <p:sp>
        <p:nvSpPr>
          <p:cNvPr id="17" name="TextBox 16"/>
          <p:cNvSpPr txBox="1"/>
          <p:nvPr/>
        </p:nvSpPr>
        <p:spPr>
          <a:xfrm>
            <a:off x="1099836" y="3252781"/>
            <a:ext cx="2756547" cy="292386"/>
          </a:xfrm>
          <a:prstGeom prst="rect">
            <a:avLst/>
          </a:pr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rPr>
              <a:t> $ </a:t>
            </a:r>
            <a:r>
              <a:rPr lang="en-US" dirty="0" err="1">
                <a:latin typeface="Courier New" panose="02070309020205020404" pitchFamily="49" charset="0"/>
                <a:cs typeface="Courier New" panose="02070309020205020404" pitchFamily="49" charset="0"/>
              </a:rPr>
              <a:t>nvm</a:t>
            </a:r>
            <a:r>
              <a:rPr lang="en-US" dirty="0">
                <a:latin typeface="Courier New" panose="02070309020205020404" pitchFamily="49" charset="0"/>
                <a:cs typeface="Courier New" panose="02070309020205020404" pitchFamily="49" charset="0"/>
              </a:rPr>
              <a:t> alias default 8.4.0</a:t>
            </a:r>
            <a:endParaRPr kumimoji="0" lang="ru-RU"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endParaRPr>
          </a:p>
        </p:txBody>
      </p:sp>
      <p:sp>
        <p:nvSpPr>
          <p:cNvPr id="18" name="TextBox 17"/>
          <p:cNvSpPr txBox="1"/>
          <p:nvPr/>
        </p:nvSpPr>
        <p:spPr>
          <a:xfrm>
            <a:off x="1099835" y="3684521"/>
            <a:ext cx="1961417" cy="292386"/>
          </a:xfrm>
          <a:prstGeom prst="rect">
            <a:avLst/>
          </a:pr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rPr>
              <a:t> $ </a:t>
            </a:r>
            <a:r>
              <a:rPr lang="en-US" dirty="0" err="1">
                <a:latin typeface="Courier New" panose="02070309020205020404" pitchFamily="49" charset="0"/>
                <a:cs typeface="Courier New" panose="02070309020205020404" pitchFamily="49" charset="0"/>
              </a:rPr>
              <a:t>nvm</a:t>
            </a:r>
            <a:r>
              <a:rPr lang="en-US" dirty="0">
                <a:latin typeface="Courier New" panose="02070309020205020404" pitchFamily="49" charset="0"/>
                <a:cs typeface="Courier New" panose="02070309020205020404" pitchFamily="49" charset="0"/>
              </a:rPr>
              <a:t> use default</a:t>
            </a:r>
            <a:endParaRPr kumimoji="0" lang="ru-RU"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endParaRPr>
          </a:p>
        </p:txBody>
      </p:sp>
      <p:sp>
        <p:nvSpPr>
          <p:cNvPr id="13" name="TextBox 12"/>
          <p:cNvSpPr txBox="1"/>
          <p:nvPr/>
        </p:nvSpPr>
        <p:spPr>
          <a:xfrm>
            <a:off x="1099838" y="4107895"/>
            <a:ext cx="1269652" cy="292386"/>
          </a:xfrm>
          <a:prstGeom prst="rect">
            <a:avLst/>
          </a:pr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rPr>
              <a:t> $ </a:t>
            </a:r>
            <a:r>
              <a:rPr lang="en-US" dirty="0" err="1">
                <a:latin typeface="Courier New" panose="02070309020205020404" pitchFamily="49" charset="0"/>
                <a:cs typeface="Courier New" panose="02070309020205020404" pitchFamily="49" charset="0"/>
              </a:rPr>
              <a:t>nvm</a:t>
            </a:r>
            <a:r>
              <a:rPr lang="en-US" dirty="0">
                <a:latin typeface="Courier New" panose="02070309020205020404" pitchFamily="49" charset="0"/>
                <a:cs typeface="Courier New" panose="02070309020205020404" pitchFamily="49" charset="0"/>
              </a:rPr>
              <a:t> help</a:t>
            </a:r>
            <a:endParaRPr kumimoji="0" lang="ru-RU"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endParaRPr>
          </a:p>
        </p:txBody>
      </p:sp>
      <p:sp>
        <p:nvSpPr>
          <p:cNvPr id="14" name="TextBox 13"/>
          <p:cNvSpPr txBox="1"/>
          <p:nvPr/>
        </p:nvSpPr>
        <p:spPr>
          <a:xfrm>
            <a:off x="1099835" y="2401850"/>
            <a:ext cx="1074565" cy="292386"/>
          </a:xfrm>
          <a:prstGeom prst="rect">
            <a:avLst/>
          </a:pr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rPr>
              <a:t> $ </a:t>
            </a:r>
            <a:r>
              <a:rPr lang="en-US" dirty="0" err="1">
                <a:latin typeface="Courier New" panose="02070309020205020404" pitchFamily="49" charset="0"/>
                <a:cs typeface="Courier New" panose="02070309020205020404" pitchFamily="49" charset="0"/>
              </a:rPr>
              <a:t>nvm</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ls</a:t>
            </a:r>
            <a:endParaRPr kumimoji="0" lang="ru-RU"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endParaRPr>
          </a:p>
        </p:txBody>
      </p:sp>
    </p:spTree>
    <p:extLst>
      <p:ext uri="{BB962C8B-B14F-4D97-AF65-F5344CB8AC3E}">
        <p14:creationId xmlns:p14="http://schemas.microsoft.com/office/powerpoint/2010/main" val="1710125003"/>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Shape 296" descr="TextBox 12"/>
          <p:cNvSpPr>
            <a:spLocks noGrp="1"/>
          </p:cNvSpPr>
          <p:nvPr>
            <p:ph type="sldNum" sz="quarter" idx="2"/>
          </p:nvPr>
        </p:nvSpPr>
        <p:spPr>
          <a:xfrm>
            <a:off x="8780072" y="4900038"/>
            <a:ext cx="134561" cy="1955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11</a:t>
            </a:fld>
            <a:endParaRPr/>
          </a:p>
        </p:txBody>
      </p:sp>
      <p:sp>
        <p:nvSpPr>
          <p:cNvPr id="298" name="Shape 298" descr="Text Placeholder 1"/>
          <p:cNvSpPr>
            <a:spLocks noGrp="1"/>
          </p:cNvSpPr>
          <p:nvPr>
            <p:ph type="body" idx="13"/>
          </p:nvPr>
        </p:nvSpPr>
        <p:spPr>
          <a:prstGeom prst="rect">
            <a:avLst/>
          </a:prstGeom>
          <a:extLst>
            <a:ext uri="{C572A759-6A51-4108-AA02-DFA0A04FC94B}">
              <ma14:wrappingTextBoxFlag xmlns:ma14="http://schemas.microsoft.com/office/mac/drawingml/2011/main" xmlns="" val="1"/>
            </a:ext>
          </a:extLst>
        </p:spPr>
        <p:txBody>
          <a:bodyPr/>
          <a:lstStyle>
            <a:lvl1pPr marL="0" indent="0">
              <a:lnSpc>
                <a:spcPct val="100000"/>
              </a:lnSpc>
              <a:spcBef>
                <a:spcPts val="400"/>
              </a:spcBef>
              <a:buClrTx/>
              <a:buSzTx/>
              <a:buNone/>
              <a:defRPr sz="2000">
                <a:latin typeface="Arial Black"/>
                <a:ea typeface="Arial Black"/>
                <a:cs typeface="Arial Black"/>
                <a:sym typeface="Arial Black"/>
              </a:defRPr>
            </a:lvl1pPr>
          </a:lstStyle>
          <a:p>
            <a:r>
              <a:rPr lang="en-US" dirty="0"/>
              <a:t> DEPLOY APPLICATION. GIT</a:t>
            </a:r>
          </a:p>
        </p:txBody>
      </p:sp>
      <p:sp>
        <p:nvSpPr>
          <p:cNvPr id="4" name="TextBox 3"/>
          <p:cNvSpPr txBox="1"/>
          <p:nvPr/>
        </p:nvSpPr>
        <p:spPr>
          <a:xfrm>
            <a:off x="316800" y="1103586"/>
            <a:ext cx="8546399"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t>The most </a:t>
            </a:r>
            <a:r>
              <a:rPr lang="en-US" dirty="0" err="1"/>
              <a:t>simpliest</a:t>
            </a:r>
            <a:r>
              <a:rPr lang="en-US" dirty="0"/>
              <a:t> way to deploy your application on server is using GIT.</a:t>
            </a:r>
            <a:endParaRPr kumimoji="0" lang="ru-RU" sz="1300" b="0" i="0" u="none" strike="noStrike" cap="none" spc="0" normalizeH="0" baseline="0" dirty="0">
              <a:ln>
                <a:noFill/>
              </a:ln>
              <a:solidFill>
                <a:srgbClr val="464547"/>
              </a:solidFill>
              <a:effectLst/>
              <a:uFillTx/>
              <a:latin typeface="Trebuchet MS"/>
              <a:ea typeface="Trebuchet MS"/>
              <a:cs typeface="Trebuchet MS"/>
              <a:sym typeface="Trebuchet MS"/>
            </a:endParaRPr>
          </a:p>
        </p:txBody>
      </p:sp>
      <p:sp>
        <p:nvSpPr>
          <p:cNvPr id="11" name="TextBox 10"/>
          <p:cNvSpPr txBox="1"/>
          <p:nvPr/>
        </p:nvSpPr>
        <p:spPr>
          <a:xfrm>
            <a:off x="1164636" y="1653848"/>
            <a:ext cx="3191364" cy="292386"/>
          </a:xfrm>
          <a:prstGeom prst="rect">
            <a:avLst/>
          </a:pr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rPr>
              <a:t> $ </a:t>
            </a:r>
            <a:r>
              <a:rPr lang="en-US" dirty="0" err="1">
                <a:latin typeface="Courier New" panose="02070309020205020404" pitchFamily="49" charset="0"/>
                <a:cs typeface="Courier New" panose="02070309020205020404" pitchFamily="49" charset="0"/>
              </a:rPr>
              <a:t>git</a:t>
            </a:r>
            <a:r>
              <a:rPr lang="en-US" dirty="0">
                <a:latin typeface="Courier New" panose="02070309020205020404" pitchFamily="49" charset="0"/>
                <a:cs typeface="Courier New" panose="02070309020205020404" pitchFamily="49" charset="0"/>
              </a:rPr>
              <a:t> clone https://your-repo </a:t>
            </a:r>
            <a:endParaRPr kumimoji="0" lang="ru-RU"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endParaRPr>
          </a:p>
        </p:txBody>
      </p:sp>
      <p:sp>
        <p:nvSpPr>
          <p:cNvPr id="12" name="TextBox 11"/>
          <p:cNvSpPr txBox="1"/>
          <p:nvPr/>
        </p:nvSpPr>
        <p:spPr>
          <a:xfrm>
            <a:off x="1164636" y="2081405"/>
            <a:ext cx="2184053" cy="292386"/>
          </a:xfrm>
          <a:prstGeom prst="rect">
            <a:avLst/>
          </a:pr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rPr>
              <a:t> $ </a:t>
            </a:r>
            <a:r>
              <a:rPr lang="en-US" dirty="0">
                <a:latin typeface="Courier New" panose="02070309020205020404" pitchFamily="49" charset="0"/>
                <a:cs typeface="Courier New" panose="02070309020205020404" pitchFamily="49" charset="0"/>
              </a:rPr>
              <a:t>cd your-repo-path</a:t>
            </a:r>
            <a:endParaRPr kumimoji="0" lang="ru-RU"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endParaRPr>
          </a:p>
        </p:txBody>
      </p:sp>
      <p:sp>
        <p:nvSpPr>
          <p:cNvPr id="13" name="TextBox 12"/>
          <p:cNvSpPr txBox="1"/>
          <p:nvPr/>
        </p:nvSpPr>
        <p:spPr>
          <a:xfrm>
            <a:off x="1164637" y="2508962"/>
            <a:ext cx="1578563" cy="292386"/>
          </a:xfrm>
          <a:prstGeom prst="rect">
            <a:avLst/>
          </a:pr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rPr>
              <a:t> $ </a:t>
            </a:r>
            <a:r>
              <a:rPr lang="en-US" dirty="0">
                <a:latin typeface="Courier New" panose="02070309020205020404" pitchFamily="49" charset="0"/>
                <a:cs typeface="Courier New" panose="02070309020205020404" pitchFamily="49" charset="0"/>
              </a:rPr>
              <a:t>npm install</a:t>
            </a:r>
            <a:endParaRPr kumimoji="0" lang="ru-RU"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endParaRPr>
          </a:p>
        </p:txBody>
      </p:sp>
      <p:sp>
        <p:nvSpPr>
          <p:cNvPr id="14" name="TextBox 13"/>
          <p:cNvSpPr txBox="1"/>
          <p:nvPr/>
        </p:nvSpPr>
        <p:spPr>
          <a:xfrm>
            <a:off x="1164637" y="2936519"/>
            <a:ext cx="1801763" cy="292386"/>
          </a:xfrm>
          <a:prstGeom prst="rect">
            <a:avLst/>
          </a:pr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rPr>
              <a:t> $ </a:t>
            </a:r>
            <a:r>
              <a:rPr lang="en-US" dirty="0">
                <a:latin typeface="Courier New" panose="02070309020205020404" pitchFamily="49" charset="0"/>
                <a:cs typeface="Courier New" panose="02070309020205020404" pitchFamily="49" charset="0"/>
              </a:rPr>
              <a:t>npm run build</a:t>
            </a:r>
            <a:endParaRPr kumimoji="0" lang="ru-RU"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endParaRPr>
          </a:p>
        </p:txBody>
      </p:sp>
      <p:sp>
        <p:nvSpPr>
          <p:cNvPr id="15" name="TextBox 14"/>
          <p:cNvSpPr txBox="1"/>
          <p:nvPr/>
        </p:nvSpPr>
        <p:spPr>
          <a:xfrm>
            <a:off x="1164637" y="3365767"/>
            <a:ext cx="1398563" cy="292386"/>
          </a:xfrm>
          <a:prstGeom prst="rect">
            <a:avLst/>
          </a:pr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rPr>
              <a:t> $ </a:t>
            </a:r>
            <a:r>
              <a:rPr lang="en-US" dirty="0">
                <a:latin typeface="Courier New" panose="02070309020205020404" pitchFamily="49" charset="0"/>
                <a:cs typeface="Courier New" panose="02070309020205020404" pitchFamily="49" charset="0"/>
              </a:rPr>
              <a:t>npm start</a:t>
            </a:r>
            <a:endParaRPr kumimoji="0" lang="ru-RU"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endParaRPr>
          </a:p>
        </p:txBody>
      </p:sp>
      <p:pic>
        <p:nvPicPr>
          <p:cNvPr id="7" name="Рисунок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6399" y="1103586"/>
            <a:ext cx="2656800" cy="1109214"/>
          </a:xfrm>
          <a:prstGeom prst="rect">
            <a:avLst/>
          </a:prstGeom>
        </p:spPr>
      </p:pic>
      <p:pic>
        <p:nvPicPr>
          <p:cNvPr id="10" name="Рисунок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85094" y="3082712"/>
            <a:ext cx="2529539" cy="1605037"/>
          </a:xfrm>
          <a:prstGeom prst="rect">
            <a:avLst/>
          </a:prstGeom>
        </p:spPr>
      </p:pic>
    </p:spTree>
    <p:extLst>
      <p:ext uri="{BB962C8B-B14F-4D97-AF65-F5344CB8AC3E}">
        <p14:creationId xmlns:p14="http://schemas.microsoft.com/office/powerpoint/2010/main" val="129682284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Shape 296" descr="TextBox 12"/>
          <p:cNvSpPr>
            <a:spLocks noGrp="1"/>
          </p:cNvSpPr>
          <p:nvPr>
            <p:ph type="sldNum" sz="quarter" idx="2"/>
          </p:nvPr>
        </p:nvSpPr>
        <p:spPr>
          <a:xfrm>
            <a:off x="8780072" y="4900038"/>
            <a:ext cx="134561" cy="1955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12</a:t>
            </a:fld>
            <a:endParaRPr/>
          </a:p>
        </p:txBody>
      </p:sp>
      <p:sp>
        <p:nvSpPr>
          <p:cNvPr id="298" name="Shape 298" descr="Text Placeholder 1"/>
          <p:cNvSpPr>
            <a:spLocks noGrp="1"/>
          </p:cNvSpPr>
          <p:nvPr>
            <p:ph type="body" idx="13"/>
          </p:nvPr>
        </p:nvSpPr>
        <p:spPr>
          <a:prstGeom prst="rect">
            <a:avLst/>
          </a:prstGeom>
          <a:extLst>
            <a:ext uri="{C572A759-6A51-4108-AA02-DFA0A04FC94B}">
              <ma14:wrappingTextBoxFlag xmlns:ma14="http://schemas.microsoft.com/office/mac/drawingml/2011/main" xmlns="" val="1"/>
            </a:ext>
          </a:extLst>
        </p:spPr>
        <p:txBody>
          <a:bodyPr/>
          <a:lstStyle>
            <a:lvl1pPr marL="0" indent="0">
              <a:lnSpc>
                <a:spcPct val="100000"/>
              </a:lnSpc>
              <a:spcBef>
                <a:spcPts val="400"/>
              </a:spcBef>
              <a:buClrTx/>
              <a:buSzTx/>
              <a:buNone/>
              <a:defRPr sz="2000">
                <a:latin typeface="Arial Black"/>
                <a:ea typeface="Arial Black"/>
                <a:cs typeface="Arial Black"/>
                <a:sym typeface="Arial Black"/>
              </a:defRPr>
            </a:lvl1pPr>
          </a:lstStyle>
          <a:p>
            <a:r>
              <a:rPr lang="en-US" dirty="0"/>
              <a:t> DEPLOY APPLICATION. HEROKU</a:t>
            </a:r>
          </a:p>
        </p:txBody>
      </p:sp>
      <p:pic>
        <p:nvPicPr>
          <p:cNvPr id="3" name="Рисунок 2"/>
          <p:cNvPicPr>
            <a:picLocks noChangeAspect="1"/>
          </p:cNvPicPr>
          <p:nvPr/>
        </p:nvPicPr>
        <p:blipFill rotWithShape="1">
          <a:blip r:embed="rId3" cstate="print">
            <a:extLst>
              <a:ext uri="{28A0092B-C50C-407E-A947-70E740481C1C}">
                <a14:useLocalDpi xmlns:a14="http://schemas.microsoft.com/office/drawing/2010/main" val="0"/>
              </a:ext>
            </a:extLst>
          </a:blip>
          <a:srcRect l="20796" r="20207"/>
          <a:stretch/>
        </p:blipFill>
        <p:spPr>
          <a:xfrm>
            <a:off x="0" y="727185"/>
            <a:ext cx="2435772" cy="4128595"/>
          </a:xfrm>
          <a:prstGeom prst="rect">
            <a:avLst/>
          </a:prstGeom>
        </p:spPr>
      </p:pic>
      <p:pic>
        <p:nvPicPr>
          <p:cNvPr id="2" name="Рисунок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15048" y="861190"/>
            <a:ext cx="1642241" cy="1642241"/>
          </a:xfrm>
          <a:prstGeom prst="rect">
            <a:avLst/>
          </a:prstGeom>
        </p:spPr>
      </p:pic>
      <p:sp>
        <p:nvSpPr>
          <p:cNvPr id="4" name="TextBox 3"/>
          <p:cNvSpPr txBox="1"/>
          <p:nvPr/>
        </p:nvSpPr>
        <p:spPr>
          <a:xfrm>
            <a:off x="2624959" y="1103586"/>
            <a:ext cx="4790089" cy="8925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err="1"/>
              <a:t>Heroku</a:t>
            </a:r>
            <a:r>
              <a:rPr lang="en-US" dirty="0"/>
              <a:t> makes it easy to deploy and scale Node.js applications in the cloud. Run any recent version of Node.js. Deploy apps in seconds utilizing dependency caching. Easily install third-party add-ons like </a:t>
            </a:r>
            <a:r>
              <a:rPr lang="en-US" dirty="0" err="1"/>
              <a:t>Redis</a:t>
            </a:r>
            <a:r>
              <a:rPr lang="en-US" dirty="0"/>
              <a:t>, </a:t>
            </a:r>
            <a:r>
              <a:rPr lang="en-US" dirty="0" err="1"/>
              <a:t>MongoDB</a:t>
            </a:r>
            <a:r>
              <a:rPr lang="en-US" dirty="0"/>
              <a:t> &amp; New Relic.</a:t>
            </a:r>
            <a:endParaRPr kumimoji="0" lang="ru-RU" sz="1300" b="0" i="0" u="none" strike="noStrike" cap="none" spc="0" normalizeH="0" baseline="0" dirty="0">
              <a:ln>
                <a:noFill/>
              </a:ln>
              <a:solidFill>
                <a:srgbClr val="464547"/>
              </a:solidFill>
              <a:effectLst/>
              <a:uFillTx/>
              <a:latin typeface="Trebuchet MS"/>
              <a:ea typeface="Trebuchet MS"/>
              <a:cs typeface="Trebuchet MS"/>
              <a:sym typeface="Trebuchet MS"/>
            </a:endParaRPr>
          </a:p>
        </p:txBody>
      </p:sp>
      <p:sp>
        <p:nvSpPr>
          <p:cNvPr id="8" name="Shape 297" descr="Content Placeholder 2"/>
          <p:cNvSpPr>
            <a:spLocks noGrp="1"/>
          </p:cNvSpPr>
          <p:nvPr>
            <p:ph type="body" idx="1"/>
          </p:nvPr>
        </p:nvSpPr>
        <p:spPr>
          <a:xfrm>
            <a:off x="2646559" y="2069041"/>
            <a:ext cx="4934607" cy="838460"/>
          </a:xfrm>
          <a:prstGeom prst="rect">
            <a:avLst/>
          </a:prstGeom>
        </p:spPr>
        <p:txBody>
          <a:bodyPr>
            <a:normAutofit/>
          </a:bodyPr>
          <a:lstStyle/>
          <a:p>
            <a:pPr marL="525391" lvl="2" indent="-214313">
              <a:lnSpc>
                <a:spcPct val="130000"/>
              </a:lnSpc>
              <a:spcBef>
                <a:spcPts val="0"/>
              </a:spcBef>
            </a:pPr>
            <a:r>
              <a:rPr lang="en-US" sz="1200" dirty="0"/>
              <a:t>Fast start for developer</a:t>
            </a:r>
          </a:p>
          <a:p>
            <a:pPr marL="525391" lvl="2" indent="-214313">
              <a:lnSpc>
                <a:spcPct val="130000"/>
              </a:lnSpc>
              <a:spcBef>
                <a:spcPts val="0"/>
              </a:spcBef>
            </a:pPr>
            <a:r>
              <a:rPr lang="en-US" sz="1200" dirty="0"/>
              <a:t>Easy to use</a:t>
            </a:r>
          </a:p>
          <a:p>
            <a:pPr marL="525391" lvl="2" indent="-214313">
              <a:lnSpc>
                <a:spcPct val="130000"/>
              </a:lnSpc>
              <a:spcBef>
                <a:spcPts val="0"/>
              </a:spcBef>
            </a:pPr>
            <a:r>
              <a:rPr lang="en-US" sz="1200" dirty="0"/>
              <a:t>Free </a:t>
            </a:r>
          </a:p>
        </p:txBody>
      </p:sp>
      <p:sp>
        <p:nvSpPr>
          <p:cNvPr id="9" name="Shape 297" descr="Content Placeholder 2"/>
          <p:cNvSpPr txBox="1">
            <a:spLocks/>
          </p:cNvSpPr>
          <p:nvPr/>
        </p:nvSpPr>
        <p:spPr>
          <a:xfrm>
            <a:off x="2646559" y="2907501"/>
            <a:ext cx="4934607" cy="613299"/>
          </a:xfrm>
          <a:prstGeom prst="rect">
            <a:avLst/>
          </a:prstGeom>
          <a:ln w="12700">
            <a:miter lim="400000"/>
          </a:ln>
          <a:extLst>
            <a:ext uri="{C572A759-6A51-4108-AA02-DFA0A04FC94B}">
              <ma14:wrappingTextBoxFlag xmlns:ma14="http://schemas.microsoft.com/office/mac/drawingml/2011/main" xmlns="" val="1"/>
            </a:ext>
          </a:extLst>
        </p:spPr>
        <p:txBody>
          <a:bodyPr lIns="34290" tIns="34290" rIns="34290" bIns="34290" anchor="t">
            <a:normAutofit/>
          </a:bodyPr>
          <a:lstStyle>
            <a:lvl1pPr marL="130302" marR="0" indent="-130302" algn="l" defTabSz="342900" rtl="0" latinLnBrk="0">
              <a:lnSpc>
                <a:spcPct val="120000"/>
              </a:lnSpc>
              <a:spcBef>
                <a:spcPts val="700"/>
              </a:spcBef>
              <a:spcAft>
                <a:spcPts val="0"/>
              </a:spcAft>
              <a:buClr>
                <a:schemeClr val="accent2"/>
              </a:buClr>
              <a:buSzPct val="100000"/>
              <a:buFont typeface="Arial"/>
              <a:buChar char="•"/>
              <a:tabLst/>
              <a:defRPr sz="1400" b="0" i="0" u="none" strike="noStrike" cap="none" spc="0" baseline="0">
                <a:ln>
                  <a:noFill/>
                </a:ln>
                <a:solidFill>
                  <a:srgbClr val="464547"/>
                </a:solidFill>
                <a:uFillTx/>
                <a:latin typeface="Trebuchet MS"/>
                <a:ea typeface="Trebuchet MS"/>
                <a:cs typeface="Trebuchet MS"/>
                <a:sym typeface="Trebuchet MS"/>
              </a:defRPr>
            </a:lvl1pPr>
            <a:lvl2pPr marL="592931" marR="0" indent="-250031" algn="l" defTabSz="342900" rtl="0" latinLnBrk="0">
              <a:lnSpc>
                <a:spcPct val="120000"/>
              </a:lnSpc>
              <a:spcBef>
                <a:spcPts val="700"/>
              </a:spcBef>
              <a:spcAft>
                <a:spcPts val="0"/>
              </a:spcAft>
              <a:buClr>
                <a:schemeClr val="accent2"/>
              </a:buClr>
              <a:buSzPct val="100000"/>
              <a:buFont typeface="Arial"/>
              <a:buChar char="•"/>
              <a:tabLst/>
              <a:defRPr sz="1400" b="0" i="0" u="none" strike="noStrike" cap="none" spc="0" baseline="0">
                <a:ln>
                  <a:noFill/>
                </a:ln>
                <a:solidFill>
                  <a:srgbClr val="464547"/>
                </a:solidFill>
                <a:uFillTx/>
                <a:latin typeface="Trebuchet MS"/>
                <a:ea typeface="Trebuchet MS"/>
                <a:cs typeface="Trebuchet MS"/>
                <a:sym typeface="Trebuchet MS"/>
              </a:defRPr>
            </a:lvl2pPr>
            <a:lvl3pPr marL="904009" marR="0" indent="-218209" algn="l" defTabSz="342900" rtl="0" latinLnBrk="0">
              <a:lnSpc>
                <a:spcPct val="120000"/>
              </a:lnSpc>
              <a:spcBef>
                <a:spcPts val="700"/>
              </a:spcBef>
              <a:spcAft>
                <a:spcPts val="0"/>
              </a:spcAft>
              <a:buClr>
                <a:schemeClr val="accent2"/>
              </a:buClr>
              <a:buSzPct val="100000"/>
              <a:buFont typeface="Arial"/>
              <a:buChar char="•"/>
              <a:tabLst/>
              <a:defRPr sz="1400" b="0" i="0" u="none" strike="noStrike" cap="none" spc="0" baseline="0">
                <a:ln>
                  <a:noFill/>
                </a:ln>
                <a:solidFill>
                  <a:srgbClr val="464547"/>
                </a:solidFill>
                <a:uFillTx/>
                <a:latin typeface="Trebuchet MS"/>
                <a:ea typeface="Trebuchet MS"/>
                <a:cs typeface="Trebuchet MS"/>
                <a:sym typeface="Trebuchet MS"/>
              </a:defRPr>
            </a:lvl3pPr>
            <a:lvl4pPr marL="1228725" marR="0" indent="-200025" algn="l" defTabSz="342900" rtl="0" latinLnBrk="0">
              <a:lnSpc>
                <a:spcPct val="120000"/>
              </a:lnSpc>
              <a:spcBef>
                <a:spcPts val="700"/>
              </a:spcBef>
              <a:spcAft>
                <a:spcPts val="0"/>
              </a:spcAft>
              <a:buClr>
                <a:schemeClr val="accent2"/>
              </a:buClr>
              <a:buSzPct val="100000"/>
              <a:buFont typeface="Arial"/>
              <a:buChar char="–"/>
              <a:tabLst/>
              <a:defRPr sz="1400" b="0" i="0" u="none" strike="noStrike" cap="none" spc="0" baseline="0">
                <a:ln>
                  <a:noFill/>
                </a:ln>
                <a:solidFill>
                  <a:srgbClr val="464547"/>
                </a:solidFill>
                <a:uFillTx/>
                <a:latin typeface="Trebuchet MS"/>
                <a:ea typeface="Trebuchet MS"/>
                <a:cs typeface="Trebuchet MS"/>
                <a:sym typeface="Trebuchet MS"/>
              </a:defRPr>
            </a:lvl4pPr>
            <a:lvl5pPr marL="1571625" marR="0" indent="-200025" algn="l" defTabSz="342900" rtl="0" latinLnBrk="0">
              <a:lnSpc>
                <a:spcPct val="120000"/>
              </a:lnSpc>
              <a:spcBef>
                <a:spcPts val="700"/>
              </a:spcBef>
              <a:spcAft>
                <a:spcPts val="0"/>
              </a:spcAft>
              <a:buClr>
                <a:schemeClr val="accent2"/>
              </a:buClr>
              <a:buSzPct val="100000"/>
              <a:buFont typeface="Arial"/>
              <a:buChar char="»"/>
              <a:tabLst/>
              <a:defRPr sz="1400" b="0" i="0" u="none" strike="noStrike" cap="none" spc="0" baseline="0">
                <a:ln>
                  <a:noFill/>
                </a:ln>
                <a:solidFill>
                  <a:srgbClr val="464547"/>
                </a:solidFill>
                <a:uFillTx/>
                <a:latin typeface="Trebuchet MS"/>
                <a:ea typeface="Trebuchet MS"/>
                <a:cs typeface="Trebuchet MS"/>
                <a:sym typeface="Trebuchet MS"/>
              </a:defRPr>
            </a:lvl5pPr>
            <a:lvl6pPr marL="1885950" marR="0" indent="-171450" algn="l" defTabSz="342900" rtl="0" latinLnBrk="0">
              <a:lnSpc>
                <a:spcPts val="1800"/>
              </a:lnSpc>
              <a:spcBef>
                <a:spcPts val="1800"/>
              </a:spcBef>
              <a:spcAft>
                <a:spcPts val="0"/>
              </a:spcAft>
              <a:buClr>
                <a:schemeClr val="accent2"/>
              </a:buClr>
              <a:buSzPct val="100000"/>
              <a:buFontTx/>
              <a:buChar char="•"/>
              <a:tabLst/>
              <a:defRPr sz="1500" b="0" i="0" u="none" strike="noStrike" cap="none" spc="0" baseline="0">
                <a:ln>
                  <a:noFill/>
                </a:ln>
                <a:solidFill>
                  <a:srgbClr val="464547"/>
                </a:solidFill>
                <a:uFillTx/>
                <a:latin typeface="Trebuchet MS"/>
                <a:ea typeface="Trebuchet MS"/>
                <a:cs typeface="Trebuchet MS"/>
                <a:sym typeface="Trebuchet MS"/>
              </a:defRPr>
            </a:lvl6pPr>
            <a:lvl7pPr marL="2228850" marR="0" indent="-171450" algn="l" defTabSz="342900" rtl="0" latinLnBrk="0">
              <a:lnSpc>
                <a:spcPts val="1800"/>
              </a:lnSpc>
              <a:spcBef>
                <a:spcPts val="1800"/>
              </a:spcBef>
              <a:spcAft>
                <a:spcPts val="0"/>
              </a:spcAft>
              <a:buClr>
                <a:schemeClr val="accent2"/>
              </a:buClr>
              <a:buSzPct val="100000"/>
              <a:buFontTx/>
              <a:buChar char="•"/>
              <a:tabLst/>
              <a:defRPr sz="1500" b="0" i="0" u="none" strike="noStrike" cap="none" spc="0" baseline="0">
                <a:ln>
                  <a:noFill/>
                </a:ln>
                <a:solidFill>
                  <a:srgbClr val="464547"/>
                </a:solidFill>
                <a:uFillTx/>
                <a:latin typeface="Trebuchet MS"/>
                <a:ea typeface="Trebuchet MS"/>
                <a:cs typeface="Trebuchet MS"/>
                <a:sym typeface="Trebuchet MS"/>
              </a:defRPr>
            </a:lvl7pPr>
            <a:lvl8pPr marL="2571750" marR="0" indent="-171450" algn="l" defTabSz="342900" rtl="0" latinLnBrk="0">
              <a:lnSpc>
                <a:spcPts val="1800"/>
              </a:lnSpc>
              <a:spcBef>
                <a:spcPts val="1800"/>
              </a:spcBef>
              <a:spcAft>
                <a:spcPts val="0"/>
              </a:spcAft>
              <a:buClr>
                <a:schemeClr val="accent2"/>
              </a:buClr>
              <a:buSzPct val="100000"/>
              <a:buFontTx/>
              <a:buChar char="•"/>
              <a:tabLst/>
              <a:defRPr sz="1500" b="0" i="0" u="none" strike="noStrike" cap="none" spc="0" baseline="0">
                <a:ln>
                  <a:noFill/>
                </a:ln>
                <a:solidFill>
                  <a:srgbClr val="464547"/>
                </a:solidFill>
                <a:uFillTx/>
                <a:latin typeface="Trebuchet MS"/>
                <a:ea typeface="Trebuchet MS"/>
                <a:cs typeface="Trebuchet MS"/>
                <a:sym typeface="Trebuchet MS"/>
              </a:defRPr>
            </a:lvl8pPr>
            <a:lvl9pPr marL="2914650" marR="0" indent="-171450" algn="l" defTabSz="342900" rtl="0" latinLnBrk="0">
              <a:lnSpc>
                <a:spcPts val="1800"/>
              </a:lnSpc>
              <a:spcBef>
                <a:spcPts val="1800"/>
              </a:spcBef>
              <a:spcAft>
                <a:spcPts val="0"/>
              </a:spcAft>
              <a:buClr>
                <a:schemeClr val="accent2"/>
              </a:buClr>
              <a:buSzPct val="100000"/>
              <a:buFontTx/>
              <a:buChar char="•"/>
              <a:tabLst/>
              <a:defRPr sz="1500" b="0" i="0" u="none" strike="noStrike" cap="none" spc="0" baseline="0">
                <a:ln>
                  <a:noFill/>
                </a:ln>
                <a:solidFill>
                  <a:srgbClr val="464547"/>
                </a:solidFill>
                <a:uFillTx/>
                <a:latin typeface="Trebuchet MS"/>
                <a:ea typeface="Trebuchet MS"/>
                <a:cs typeface="Trebuchet MS"/>
                <a:sym typeface="Trebuchet MS"/>
              </a:defRPr>
            </a:lvl9pPr>
          </a:lstStyle>
          <a:p>
            <a:pPr marL="525145" lvl="2" indent="-213995" hangingPunct="1">
              <a:lnSpc>
                <a:spcPct val="130000"/>
              </a:lnSpc>
              <a:spcBef>
                <a:spcPts val="0"/>
              </a:spcBef>
              <a:buClr>
                <a:srgbClr val="FF0000"/>
              </a:buClr>
            </a:pPr>
            <a:r>
              <a:rPr lang="en-US" sz="1200" dirty="0"/>
              <a:t>App starts slow on free account</a:t>
            </a:r>
            <a:endParaRPr lang="en-US"/>
          </a:p>
          <a:p>
            <a:pPr marL="525145" lvl="2" indent="-213995" hangingPunct="1">
              <a:lnSpc>
                <a:spcPct val="130000"/>
              </a:lnSpc>
              <a:spcBef>
                <a:spcPts val="0"/>
              </a:spcBef>
              <a:buClr>
                <a:srgbClr val="FF0000"/>
              </a:buClr>
            </a:pPr>
            <a:r>
              <a:rPr lang="en-US" sz="1200" dirty="0"/>
              <a:t>All tastiest isn’t free</a:t>
            </a:r>
          </a:p>
        </p:txBody>
      </p:sp>
      <p:pic>
        <p:nvPicPr>
          <p:cNvPr id="6" name="Рисунок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85258" y="2532231"/>
            <a:ext cx="1629375" cy="2176646"/>
          </a:xfrm>
          <a:prstGeom prst="rect">
            <a:avLst/>
          </a:prstGeom>
        </p:spPr>
      </p:pic>
    </p:spTree>
    <p:extLst>
      <p:ext uri="{BB962C8B-B14F-4D97-AF65-F5344CB8AC3E}">
        <p14:creationId xmlns:p14="http://schemas.microsoft.com/office/powerpoint/2010/main" val="261579006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Shape 296" descr="TextBox 12"/>
          <p:cNvSpPr>
            <a:spLocks noGrp="1"/>
          </p:cNvSpPr>
          <p:nvPr>
            <p:ph type="sldNum" sz="quarter" idx="2"/>
          </p:nvPr>
        </p:nvSpPr>
        <p:spPr>
          <a:xfrm>
            <a:off x="8780072" y="4900038"/>
            <a:ext cx="134561" cy="1955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13</a:t>
            </a:fld>
            <a:endParaRPr/>
          </a:p>
        </p:txBody>
      </p:sp>
      <p:sp>
        <p:nvSpPr>
          <p:cNvPr id="298" name="Shape 298" descr="Text Placeholder 1"/>
          <p:cNvSpPr>
            <a:spLocks noGrp="1"/>
          </p:cNvSpPr>
          <p:nvPr>
            <p:ph type="body" idx="13"/>
          </p:nvPr>
        </p:nvSpPr>
        <p:spPr>
          <a:prstGeom prst="rect">
            <a:avLst/>
          </a:prstGeom>
          <a:extLst>
            <a:ext uri="{C572A759-6A51-4108-AA02-DFA0A04FC94B}">
              <ma14:wrappingTextBoxFlag xmlns:ma14="http://schemas.microsoft.com/office/mac/drawingml/2011/main" xmlns="" val="1"/>
            </a:ext>
          </a:extLst>
        </p:spPr>
        <p:txBody>
          <a:bodyPr/>
          <a:lstStyle>
            <a:lvl1pPr marL="0" indent="0">
              <a:lnSpc>
                <a:spcPct val="100000"/>
              </a:lnSpc>
              <a:spcBef>
                <a:spcPts val="400"/>
              </a:spcBef>
              <a:buClrTx/>
              <a:buSzTx/>
              <a:buNone/>
              <a:defRPr sz="2000">
                <a:latin typeface="Arial Black"/>
                <a:ea typeface="Arial Black"/>
                <a:cs typeface="Arial Black"/>
                <a:sym typeface="Arial Black"/>
              </a:defRPr>
            </a:lvl1pPr>
          </a:lstStyle>
          <a:p>
            <a:r>
              <a:rPr lang="en-US" dirty="0"/>
              <a:t> DEPLOY APPLICATION. DOCKER</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33619"/>
          <a:stretch/>
        </p:blipFill>
        <p:spPr>
          <a:xfrm>
            <a:off x="7115594" y="1031300"/>
            <a:ext cx="1799039" cy="970300"/>
          </a:xfrm>
          <a:prstGeom prst="rect">
            <a:avLst/>
          </a:prstGeom>
        </p:spPr>
      </p:pic>
      <p:sp>
        <p:nvSpPr>
          <p:cNvPr id="3" name="TextBox 2"/>
          <p:cNvSpPr txBox="1"/>
          <p:nvPr/>
        </p:nvSpPr>
        <p:spPr>
          <a:xfrm>
            <a:off x="216000" y="1109993"/>
            <a:ext cx="6091200" cy="8925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err="1"/>
              <a:t>Docker</a:t>
            </a:r>
            <a:r>
              <a:rPr lang="en-US" dirty="0"/>
              <a:t> allows you to package an application with all of its dependencies into a standardized unit, called a container, for software development. A container is a stripped-to-basics version of a Linux operating system. An image is software you load into a container.</a:t>
            </a:r>
            <a:endParaRPr kumimoji="0" lang="ru-RU" sz="1300" b="0" i="0" u="none" strike="noStrike" cap="none" spc="0" normalizeH="0" baseline="0" dirty="0">
              <a:ln>
                <a:noFill/>
              </a:ln>
              <a:solidFill>
                <a:srgbClr val="464547"/>
              </a:solidFill>
              <a:effectLst/>
              <a:uFillTx/>
              <a:latin typeface="Trebuchet MS"/>
              <a:ea typeface="Trebuchet MS"/>
              <a:cs typeface="Trebuchet MS"/>
              <a:sym typeface="Trebuchet MS"/>
            </a:endParaRPr>
          </a:p>
        </p:txBody>
      </p:sp>
      <p:sp>
        <p:nvSpPr>
          <p:cNvPr id="7" name="TextBox 6"/>
          <p:cNvSpPr txBox="1"/>
          <p:nvPr/>
        </p:nvSpPr>
        <p:spPr>
          <a:xfrm>
            <a:off x="214542" y="2346655"/>
            <a:ext cx="3018257" cy="1892824"/>
          </a:xfrm>
          <a:prstGeom prst="rect">
            <a:avLst/>
          </a:pr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54800" tIns="45719" rIns="154800" bIns="45719" numCol="1" spcCol="38100" rtlCol="0" anchor="t">
            <a:spAutoFit/>
          </a:bodyPr>
          <a:lstStyle/>
          <a:p>
            <a:pPr algn="r"/>
            <a:r>
              <a:rPr lang="en-US" dirty="0" err="1">
                <a:latin typeface="Courier New" panose="02070309020205020404" pitchFamily="49" charset="0"/>
                <a:cs typeface="Courier New" panose="02070309020205020404" pitchFamily="49" charset="0"/>
              </a:rPr>
              <a:t>Dockerfile</a:t>
            </a:r>
            <a:endParaRPr lang="en-US" dirty="0">
              <a:latin typeface="Courier New" panose="02070309020205020404" pitchFamily="49" charset="0"/>
              <a:cs typeface="Courier New" panose="02070309020205020404" pitchFamily="49" charset="0"/>
            </a:endParaRPr>
          </a:p>
          <a:p>
            <a:pPr algn="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node:carbon</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WORKDIR /</a:t>
            </a:r>
            <a:r>
              <a:rPr lang="en-US" dirty="0" err="1">
                <a:latin typeface="Courier New" panose="02070309020205020404" pitchFamily="49" charset="0"/>
                <a:cs typeface="Courier New" panose="02070309020205020404" pitchFamily="49" charset="0"/>
              </a:rPr>
              <a:t>usr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/app</a:t>
            </a:r>
          </a:p>
          <a:p>
            <a:r>
              <a:rPr lang="en-US" dirty="0">
                <a:latin typeface="Courier New" panose="02070309020205020404" pitchFamily="49" charset="0"/>
                <a:cs typeface="Courier New" panose="02070309020205020404" pitchFamily="49" charset="0"/>
              </a:rPr>
              <a:t>COPY package*.</a:t>
            </a:r>
            <a:r>
              <a:rPr lang="en-US" dirty="0" err="1">
                <a:latin typeface="Courier New" panose="02070309020205020404" pitchFamily="49" charset="0"/>
                <a:cs typeface="Courier New" panose="02070309020205020404" pitchFamily="49" charset="0"/>
              </a:rPr>
              <a:t>json</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RUN npm install</a:t>
            </a:r>
          </a:p>
          <a:p>
            <a:r>
              <a:rPr lang="en-US" dirty="0">
                <a:latin typeface="Courier New" panose="02070309020205020404" pitchFamily="49" charset="0"/>
                <a:cs typeface="Courier New" panose="02070309020205020404" pitchFamily="49" charset="0"/>
              </a:rPr>
              <a:t>COPY . .</a:t>
            </a:r>
          </a:p>
          <a:p>
            <a:r>
              <a:rPr lang="en-US" dirty="0">
                <a:latin typeface="Courier New" panose="02070309020205020404" pitchFamily="49" charset="0"/>
                <a:cs typeface="Courier New" panose="02070309020205020404" pitchFamily="49" charset="0"/>
              </a:rPr>
              <a:t>EXPOSE 8080</a:t>
            </a:r>
          </a:p>
          <a:p>
            <a:r>
              <a:rPr lang="en-US" dirty="0">
                <a:latin typeface="Courier New" panose="02070309020205020404" pitchFamily="49" charset="0"/>
                <a:cs typeface="Courier New" panose="02070309020205020404" pitchFamily="49" charset="0"/>
              </a:rPr>
              <a:t>CMD [ "npm", "start" ]</a:t>
            </a:r>
            <a:endParaRPr kumimoji="0" lang="ru-RU"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endParaRPr>
          </a:p>
        </p:txBody>
      </p:sp>
      <p:pic>
        <p:nvPicPr>
          <p:cNvPr id="8" name="Рисунок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2485" y="2502275"/>
            <a:ext cx="1572147" cy="1251300"/>
          </a:xfrm>
          <a:prstGeom prst="rect">
            <a:avLst/>
          </a:prstGeom>
        </p:spPr>
      </p:pic>
      <p:sp>
        <p:nvSpPr>
          <p:cNvPr id="9" name="TextBox 8"/>
          <p:cNvSpPr txBox="1"/>
          <p:nvPr/>
        </p:nvSpPr>
        <p:spPr>
          <a:xfrm>
            <a:off x="3461436" y="2346655"/>
            <a:ext cx="4091364" cy="292386"/>
          </a:xfrm>
          <a:prstGeom prst="rect">
            <a:avLst/>
          </a:pr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rPr>
              <a:t>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build -t [USERNAME]/app-name .</a:t>
            </a:r>
            <a:endParaRPr kumimoji="0" lang="ru-RU"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endParaRPr>
          </a:p>
        </p:txBody>
      </p:sp>
      <p:sp>
        <p:nvSpPr>
          <p:cNvPr id="10" name="TextBox 9"/>
          <p:cNvSpPr txBox="1"/>
          <p:nvPr/>
        </p:nvSpPr>
        <p:spPr>
          <a:xfrm>
            <a:off x="3461436" y="2791441"/>
            <a:ext cx="1729764" cy="292386"/>
          </a:xfrm>
          <a:prstGeom prst="rect">
            <a:avLst/>
          </a:pr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rPr>
              <a:t>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login</a:t>
            </a:r>
            <a:endParaRPr kumimoji="0" lang="ru-RU"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endParaRPr>
          </a:p>
        </p:txBody>
      </p:sp>
      <p:sp>
        <p:nvSpPr>
          <p:cNvPr id="11" name="TextBox 10"/>
          <p:cNvSpPr txBox="1"/>
          <p:nvPr/>
        </p:nvSpPr>
        <p:spPr>
          <a:xfrm>
            <a:off x="3472794" y="3239654"/>
            <a:ext cx="3532806" cy="292386"/>
          </a:xfrm>
          <a:prstGeom prst="rect">
            <a:avLst/>
          </a:pr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rPr>
              <a:t>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push [USERNAME]/app-name</a:t>
            </a:r>
            <a:endParaRPr kumimoji="0" lang="ru-RU"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endParaRPr>
          </a:p>
        </p:txBody>
      </p:sp>
      <p:sp>
        <p:nvSpPr>
          <p:cNvPr id="12" name="TextBox 11"/>
          <p:cNvSpPr txBox="1"/>
          <p:nvPr/>
        </p:nvSpPr>
        <p:spPr>
          <a:xfrm>
            <a:off x="3472793" y="3947093"/>
            <a:ext cx="5441839" cy="292386"/>
          </a:xfrm>
          <a:prstGeom prst="rect">
            <a:avLst/>
          </a:pr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rPr>
              <a:t>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sudo</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run –p 8080:8080 -d [USERNAME]/app-name </a:t>
            </a:r>
            <a:endParaRPr kumimoji="0" lang="ru-RU"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endParaRPr>
          </a:p>
        </p:txBody>
      </p:sp>
      <p:sp>
        <p:nvSpPr>
          <p:cNvPr id="13" name="TextBox 12"/>
          <p:cNvSpPr txBox="1"/>
          <p:nvPr/>
        </p:nvSpPr>
        <p:spPr>
          <a:xfrm>
            <a:off x="3438558" y="3649681"/>
            <a:ext cx="900000"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t>On server</a:t>
            </a:r>
            <a:endParaRPr kumimoji="0" lang="ru-RU" sz="1300" b="0" i="0" u="none" strike="noStrike" cap="none" spc="0" normalizeH="0" baseline="0" dirty="0">
              <a:ln>
                <a:noFill/>
              </a:ln>
              <a:solidFill>
                <a:srgbClr val="464547"/>
              </a:solidFill>
              <a:effectLst/>
              <a:uFillTx/>
              <a:latin typeface="Trebuchet MS"/>
              <a:ea typeface="Trebuchet MS"/>
              <a:cs typeface="Trebuchet MS"/>
              <a:sym typeface="Trebuchet MS"/>
            </a:endParaRPr>
          </a:p>
        </p:txBody>
      </p:sp>
    </p:spTree>
    <p:extLst>
      <p:ext uri="{BB962C8B-B14F-4D97-AF65-F5344CB8AC3E}">
        <p14:creationId xmlns:p14="http://schemas.microsoft.com/office/powerpoint/2010/main" val="107639177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Shape 296" descr="TextBox 12"/>
          <p:cNvSpPr>
            <a:spLocks noGrp="1"/>
          </p:cNvSpPr>
          <p:nvPr>
            <p:ph type="sldNum" sz="quarter" idx="2"/>
          </p:nvPr>
        </p:nvSpPr>
        <p:spPr>
          <a:xfrm>
            <a:off x="8780072" y="4900038"/>
            <a:ext cx="134561" cy="1955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14</a:t>
            </a:fld>
            <a:endParaRPr/>
          </a:p>
        </p:txBody>
      </p:sp>
      <p:sp>
        <p:nvSpPr>
          <p:cNvPr id="298" name="Shape 298" descr="Text Placeholder 1"/>
          <p:cNvSpPr>
            <a:spLocks noGrp="1"/>
          </p:cNvSpPr>
          <p:nvPr>
            <p:ph type="body" idx="13"/>
          </p:nvPr>
        </p:nvSpPr>
        <p:spPr>
          <a:prstGeom prst="rect">
            <a:avLst/>
          </a:prstGeom>
          <a:extLst>
            <a:ext uri="{C572A759-6A51-4108-AA02-DFA0A04FC94B}">
              <ma14:wrappingTextBoxFlag xmlns:ma14="http://schemas.microsoft.com/office/mac/drawingml/2011/main" xmlns="" val="1"/>
            </a:ext>
          </a:extLst>
        </p:spPr>
        <p:txBody>
          <a:bodyPr/>
          <a:lstStyle>
            <a:lvl1pPr marL="0" indent="0">
              <a:lnSpc>
                <a:spcPct val="100000"/>
              </a:lnSpc>
              <a:spcBef>
                <a:spcPts val="400"/>
              </a:spcBef>
              <a:buClrTx/>
              <a:buSzTx/>
              <a:buNone/>
              <a:defRPr sz="2000">
                <a:latin typeface="Arial Black"/>
                <a:ea typeface="Arial Black"/>
                <a:cs typeface="Arial Black"/>
                <a:sym typeface="Arial Black"/>
              </a:defRPr>
            </a:lvl1pPr>
          </a:lstStyle>
          <a:p>
            <a:r>
              <a:rPr lang="en-US" dirty="0"/>
              <a:t> DEMONIZING THE APP</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2254" y="1881479"/>
            <a:ext cx="2502379" cy="2967821"/>
          </a:xfrm>
          <a:prstGeom prst="rect">
            <a:avLst/>
          </a:prstGeom>
        </p:spPr>
      </p:pic>
      <p:sp>
        <p:nvSpPr>
          <p:cNvPr id="6" name="Shape 297" descr="Content Placeholder 2"/>
          <p:cNvSpPr>
            <a:spLocks noGrp="1"/>
          </p:cNvSpPr>
          <p:nvPr/>
        </p:nvSpPr>
        <p:spPr>
          <a:xfrm>
            <a:off x="356794" y="981502"/>
            <a:ext cx="8329611" cy="899977"/>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lIns="34290" tIns="34290" rIns="34290" bIns="34290">
            <a:normAutofit/>
          </a:bodyPr>
          <a:lstStyle>
            <a:lvl1pPr marL="130302" marR="0" indent="-130302" algn="l" defTabSz="342900" rtl="0" latinLnBrk="0">
              <a:lnSpc>
                <a:spcPct val="120000"/>
              </a:lnSpc>
              <a:spcBef>
                <a:spcPts val="700"/>
              </a:spcBef>
              <a:spcAft>
                <a:spcPts val="0"/>
              </a:spcAft>
              <a:buClr>
                <a:schemeClr val="accent2"/>
              </a:buClr>
              <a:buSzPct val="100000"/>
              <a:buFont typeface="Arial"/>
              <a:buChar char="•"/>
              <a:tabLst/>
              <a:defRPr sz="1400" b="0" i="0" u="none" strike="noStrike" cap="none" spc="0" baseline="0">
                <a:ln>
                  <a:noFill/>
                </a:ln>
                <a:solidFill>
                  <a:srgbClr val="464547"/>
                </a:solidFill>
                <a:uFillTx/>
                <a:latin typeface="Trebuchet MS"/>
                <a:ea typeface="Trebuchet MS"/>
                <a:cs typeface="Trebuchet MS"/>
                <a:sym typeface="Trebuchet MS"/>
              </a:defRPr>
            </a:lvl1pPr>
            <a:lvl2pPr marL="592931" marR="0" indent="-250031" algn="l" defTabSz="342900" rtl="0" latinLnBrk="0">
              <a:lnSpc>
                <a:spcPct val="120000"/>
              </a:lnSpc>
              <a:spcBef>
                <a:spcPts val="700"/>
              </a:spcBef>
              <a:spcAft>
                <a:spcPts val="0"/>
              </a:spcAft>
              <a:buClr>
                <a:schemeClr val="accent2"/>
              </a:buClr>
              <a:buSzPct val="100000"/>
              <a:buFont typeface="Arial"/>
              <a:buChar char="•"/>
              <a:tabLst/>
              <a:defRPr sz="1400" b="0" i="0" u="none" strike="noStrike" cap="none" spc="0" baseline="0">
                <a:ln>
                  <a:noFill/>
                </a:ln>
                <a:solidFill>
                  <a:srgbClr val="464547"/>
                </a:solidFill>
                <a:uFillTx/>
                <a:latin typeface="Trebuchet MS"/>
                <a:ea typeface="Trebuchet MS"/>
                <a:cs typeface="Trebuchet MS"/>
                <a:sym typeface="Trebuchet MS"/>
              </a:defRPr>
            </a:lvl2pPr>
            <a:lvl3pPr marL="904009" marR="0" indent="-218209" algn="l" defTabSz="342900" rtl="0" latinLnBrk="0">
              <a:lnSpc>
                <a:spcPct val="120000"/>
              </a:lnSpc>
              <a:spcBef>
                <a:spcPts val="700"/>
              </a:spcBef>
              <a:spcAft>
                <a:spcPts val="0"/>
              </a:spcAft>
              <a:buClr>
                <a:schemeClr val="accent2"/>
              </a:buClr>
              <a:buSzPct val="100000"/>
              <a:buFont typeface="Arial"/>
              <a:buChar char="•"/>
              <a:tabLst/>
              <a:defRPr sz="1400" b="0" i="0" u="none" strike="noStrike" cap="none" spc="0" baseline="0">
                <a:ln>
                  <a:noFill/>
                </a:ln>
                <a:solidFill>
                  <a:srgbClr val="464547"/>
                </a:solidFill>
                <a:uFillTx/>
                <a:latin typeface="Trebuchet MS"/>
                <a:ea typeface="Trebuchet MS"/>
                <a:cs typeface="Trebuchet MS"/>
                <a:sym typeface="Trebuchet MS"/>
              </a:defRPr>
            </a:lvl3pPr>
            <a:lvl4pPr marL="1228725" marR="0" indent="-200025" algn="l" defTabSz="342900" rtl="0" latinLnBrk="0">
              <a:lnSpc>
                <a:spcPct val="120000"/>
              </a:lnSpc>
              <a:spcBef>
                <a:spcPts val="700"/>
              </a:spcBef>
              <a:spcAft>
                <a:spcPts val="0"/>
              </a:spcAft>
              <a:buClr>
                <a:schemeClr val="accent2"/>
              </a:buClr>
              <a:buSzPct val="100000"/>
              <a:buFont typeface="Arial"/>
              <a:buChar char="–"/>
              <a:tabLst/>
              <a:defRPr sz="1400" b="0" i="0" u="none" strike="noStrike" cap="none" spc="0" baseline="0">
                <a:ln>
                  <a:noFill/>
                </a:ln>
                <a:solidFill>
                  <a:srgbClr val="464547"/>
                </a:solidFill>
                <a:uFillTx/>
                <a:latin typeface="Trebuchet MS"/>
                <a:ea typeface="Trebuchet MS"/>
                <a:cs typeface="Trebuchet MS"/>
                <a:sym typeface="Trebuchet MS"/>
              </a:defRPr>
            </a:lvl4pPr>
            <a:lvl5pPr marL="1571625" marR="0" indent="-200025" algn="l" defTabSz="342900" rtl="0" latinLnBrk="0">
              <a:lnSpc>
                <a:spcPct val="120000"/>
              </a:lnSpc>
              <a:spcBef>
                <a:spcPts val="700"/>
              </a:spcBef>
              <a:spcAft>
                <a:spcPts val="0"/>
              </a:spcAft>
              <a:buClr>
                <a:schemeClr val="accent2"/>
              </a:buClr>
              <a:buSzPct val="100000"/>
              <a:buFont typeface="Arial"/>
              <a:buChar char="»"/>
              <a:tabLst/>
              <a:defRPr sz="1400" b="0" i="0" u="none" strike="noStrike" cap="none" spc="0" baseline="0">
                <a:ln>
                  <a:noFill/>
                </a:ln>
                <a:solidFill>
                  <a:srgbClr val="464547"/>
                </a:solidFill>
                <a:uFillTx/>
                <a:latin typeface="Trebuchet MS"/>
                <a:ea typeface="Trebuchet MS"/>
                <a:cs typeface="Trebuchet MS"/>
                <a:sym typeface="Trebuchet MS"/>
              </a:defRPr>
            </a:lvl5pPr>
            <a:lvl6pPr marL="1885950" marR="0" indent="-171450" algn="l" defTabSz="342900" rtl="0" latinLnBrk="0">
              <a:lnSpc>
                <a:spcPts val="1800"/>
              </a:lnSpc>
              <a:spcBef>
                <a:spcPts val="1800"/>
              </a:spcBef>
              <a:spcAft>
                <a:spcPts val="0"/>
              </a:spcAft>
              <a:buClr>
                <a:schemeClr val="accent2"/>
              </a:buClr>
              <a:buSzPct val="100000"/>
              <a:buFontTx/>
              <a:buChar char="•"/>
              <a:tabLst/>
              <a:defRPr sz="1500" b="0" i="0" u="none" strike="noStrike" cap="none" spc="0" baseline="0">
                <a:ln>
                  <a:noFill/>
                </a:ln>
                <a:solidFill>
                  <a:srgbClr val="464547"/>
                </a:solidFill>
                <a:uFillTx/>
                <a:latin typeface="Trebuchet MS"/>
                <a:ea typeface="Trebuchet MS"/>
                <a:cs typeface="Trebuchet MS"/>
                <a:sym typeface="Trebuchet MS"/>
              </a:defRPr>
            </a:lvl6pPr>
            <a:lvl7pPr marL="2228850" marR="0" indent="-171450" algn="l" defTabSz="342900" rtl="0" latinLnBrk="0">
              <a:lnSpc>
                <a:spcPts val="1800"/>
              </a:lnSpc>
              <a:spcBef>
                <a:spcPts val="1800"/>
              </a:spcBef>
              <a:spcAft>
                <a:spcPts val="0"/>
              </a:spcAft>
              <a:buClr>
                <a:schemeClr val="accent2"/>
              </a:buClr>
              <a:buSzPct val="100000"/>
              <a:buFontTx/>
              <a:buChar char="•"/>
              <a:tabLst/>
              <a:defRPr sz="1500" b="0" i="0" u="none" strike="noStrike" cap="none" spc="0" baseline="0">
                <a:ln>
                  <a:noFill/>
                </a:ln>
                <a:solidFill>
                  <a:srgbClr val="464547"/>
                </a:solidFill>
                <a:uFillTx/>
                <a:latin typeface="Trebuchet MS"/>
                <a:ea typeface="Trebuchet MS"/>
                <a:cs typeface="Trebuchet MS"/>
                <a:sym typeface="Trebuchet MS"/>
              </a:defRPr>
            </a:lvl7pPr>
            <a:lvl8pPr marL="2571750" marR="0" indent="-171450" algn="l" defTabSz="342900" rtl="0" latinLnBrk="0">
              <a:lnSpc>
                <a:spcPts val="1800"/>
              </a:lnSpc>
              <a:spcBef>
                <a:spcPts val="1800"/>
              </a:spcBef>
              <a:spcAft>
                <a:spcPts val="0"/>
              </a:spcAft>
              <a:buClr>
                <a:schemeClr val="accent2"/>
              </a:buClr>
              <a:buSzPct val="100000"/>
              <a:buFontTx/>
              <a:buChar char="•"/>
              <a:tabLst/>
              <a:defRPr sz="1500" b="0" i="0" u="none" strike="noStrike" cap="none" spc="0" baseline="0">
                <a:ln>
                  <a:noFill/>
                </a:ln>
                <a:solidFill>
                  <a:srgbClr val="464547"/>
                </a:solidFill>
                <a:uFillTx/>
                <a:latin typeface="Trebuchet MS"/>
                <a:ea typeface="Trebuchet MS"/>
                <a:cs typeface="Trebuchet MS"/>
                <a:sym typeface="Trebuchet MS"/>
              </a:defRPr>
            </a:lvl8pPr>
            <a:lvl9pPr marL="2914650" marR="0" indent="-171450" algn="l" defTabSz="342900" rtl="0" latinLnBrk="0">
              <a:lnSpc>
                <a:spcPts val="1800"/>
              </a:lnSpc>
              <a:spcBef>
                <a:spcPts val="1800"/>
              </a:spcBef>
              <a:spcAft>
                <a:spcPts val="0"/>
              </a:spcAft>
              <a:buClr>
                <a:schemeClr val="accent2"/>
              </a:buClr>
              <a:buSzPct val="100000"/>
              <a:buFontTx/>
              <a:buChar char="•"/>
              <a:tabLst/>
              <a:defRPr sz="1500" b="0" i="0" u="none" strike="noStrike" cap="none" spc="0" baseline="0">
                <a:ln>
                  <a:noFill/>
                </a:ln>
                <a:solidFill>
                  <a:srgbClr val="464547"/>
                </a:solidFill>
                <a:uFillTx/>
                <a:latin typeface="Trebuchet MS"/>
                <a:ea typeface="Trebuchet MS"/>
                <a:cs typeface="Trebuchet MS"/>
                <a:sym typeface="Trebuchet MS"/>
              </a:defRPr>
            </a:lvl9pPr>
          </a:lstStyle>
          <a:p>
            <a:pPr marL="0" indent="0">
              <a:buSzTx/>
              <a:buNone/>
              <a:defRPr sz="1800" b="1">
                <a:solidFill>
                  <a:srgbClr val="666666"/>
                </a:solidFill>
              </a:defRPr>
            </a:pPr>
            <a:r>
              <a:rPr lang="en-US" dirty="0"/>
              <a:t>Now we install </a:t>
            </a:r>
            <a:r>
              <a:rPr lang="en-US" dirty="0" err="1"/>
              <a:t>NodeJS</a:t>
            </a:r>
            <a:r>
              <a:rPr lang="en-US" dirty="0"/>
              <a:t> and launch our application on server.</a:t>
            </a:r>
          </a:p>
          <a:p>
            <a:pPr marL="0" indent="0">
              <a:buSzTx/>
              <a:buNone/>
              <a:defRPr sz="1800" b="1">
                <a:solidFill>
                  <a:srgbClr val="666666"/>
                </a:solidFill>
              </a:defRPr>
            </a:pPr>
            <a:r>
              <a:rPr lang="en-US" dirty="0"/>
              <a:t>It’s time for process managers.</a:t>
            </a:r>
          </a:p>
          <a:p>
            <a:pPr marL="0" indent="0">
              <a:buSzTx/>
              <a:buNone/>
              <a:defRPr sz="1800" b="1">
                <a:solidFill>
                  <a:srgbClr val="666666"/>
                </a:solidFill>
              </a:defRPr>
            </a:pPr>
            <a:endParaRPr lang="en-US" dirty="0"/>
          </a:p>
        </p:txBody>
      </p:sp>
    </p:spTree>
    <p:extLst>
      <p:ext uri="{BB962C8B-B14F-4D97-AF65-F5344CB8AC3E}">
        <p14:creationId xmlns:p14="http://schemas.microsoft.com/office/powerpoint/2010/main" val="174383311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Shape 296" descr="TextBox 12"/>
          <p:cNvSpPr>
            <a:spLocks noGrp="1"/>
          </p:cNvSpPr>
          <p:nvPr>
            <p:ph type="sldNum" sz="quarter" idx="2"/>
          </p:nvPr>
        </p:nvSpPr>
        <p:spPr>
          <a:xfrm>
            <a:off x="8780072" y="4900038"/>
            <a:ext cx="134561" cy="1955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15</a:t>
            </a:fld>
            <a:endParaRPr/>
          </a:p>
        </p:txBody>
      </p:sp>
      <p:sp>
        <p:nvSpPr>
          <p:cNvPr id="298" name="Shape 298" descr="Text Placeholder 1"/>
          <p:cNvSpPr>
            <a:spLocks noGrp="1"/>
          </p:cNvSpPr>
          <p:nvPr>
            <p:ph type="body" idx="13"/>
          </p:nvPr>
        </p:nvSpPr>
        <p:spPr>
          <a:prstGeom prst="rect">
            <a:avLst/>
          </a:prstGeom>
          <a:extLst>
            <a:ext uri="{C572A759-6A51-4108-AA02-DFA0A04FC94B}">
              <ma14:wrappingTextBoxFlag xmlns:ma14="http://schemas.microsoft.com/office/mac/drawingml/2011/main" xmlns="" val="1"/>
            </a:ext>
          </a:extLst>
        </p:spPr>
        <p:txBody>
          <a:bodyPr/>
          <a:lstStyle>
            <a:lvl1pPr marL="0" indent="0">
              <a:lnSpc>
                <a:spcPct val="100000"/>
              </a:lnSpc>
              <a:spcBef>
                <a:spcPts val="400"/>
              </a:spcBef>
              <a:buClrTx/>
              <a:buSzTx/>
              <a:buNone/>
              <a:defRPr sz="2000">
                <a:latin typeface="Arial Black"/>
                <a:ea typeface="Arial Black"/>
                <a:cs typeface="Arial Black"/>
                <a:sym typeface="Arial Black"/>
              </a:defRPr>
            </a:lvl1pPr>
          </a:lstStyle>
          <a:p>
            <a:r>
              <a:rPr lang="en-US" dirty="0"/>
              <a:t> DEMONIZING THE APP: INIT.D</a:t>
            </a:r>
          </a:p>
        </p:txBody>
      </p:sp>
      <p:sp>
        <p:nvSpPr>
          <p:cNvPr id="5" name="TextBox 4"/>
          <p:cNvSpPr txBox="1"/>
          <p:nvPr/>
        </p:nvSpPr>
        <p:spPr>
          <a:xfrm>
            <a:off x="349857" y="1160890"/>
            <a:ext cx="8430215"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400" dirty="0"/>
              <a:t>In Unix-based systems, </a:t>
            </a:r>
            <a:r>
              <a:rPr lang="en-US" sz="1400" dirty="0" err="1"/>
              <a:t>init</a:t>
            </a:r>
            <a:r>
              <a:rPr lang="en-US" sz="1400" dirty="0"/>
              <a:t> is the first process started during the boot of the computer system. It is a daemon process that continues running until the system is shut down.</a:t>
            </a:r>
            <a:endParaRPr lang="en-US" dirty="0"/>
          </a:p>
        </p:txBody>
      </p:sp>
      <p:sp>
        <p:nvSpPr>
          <p:cNvPr id="2" name="Rectangle 1"/>
          <p:cNvSpPr/>
          <p:nvPr/>
        </p:nvSpPr>
        <p:spPr>
          <a:xfrm>
            <a:off x="349857" y="4332129"/>
            <a:ext cx="6388100" cy="292388"/>
          </a:xfrm>
          <a:prstGeom prst="rect">
            <a:avLst/>
          </a:prstGeom>
        </p:spPr>
        <p:txBody>
          <a:bodyPr wrap="square">
            <a:spAutoFit/>
          </a:bodyPr>
          <a:lstStyle/>
          <a:p>
            <a:r>
              <a:rPr lang="en-US" dirty="0">
                <a:hlinkClick r:id="rId3"/>
              </a:rPr>
              <a:t>https://</a:t>
            </a:r>
            <a:r>
              <a:rPr lang="en-US" dirty="0" err="1">
                <a:hlinkClick r:id="rId3"/>
              </a:rPr>
              <a:t>github.com</a:t>
            </a:r>
            <a:r>
              <a:rPr lang="en-US" dirty="0">
                <a:hlinkClick r:id="rId3"/>
              </a:rPr>
              <a:t>/</a:t>
            </a:r>
            <a:r>
              <a:rPr lang="en-US" dirty="0" err="1">
                <a:hlinkClick r:id="rId3"/>
              </a:rPr>
              <a:t>chovy</a:t>
            </a:r>
            <a:r>
              <a:rPr lang="en-US" dirty="0">
                <a:hlinkClick r:id="rId3"/>
              </a:rPr>
              <a:t>/node-startup/blob/master/</a:t>
            </a:r>
            <a:r>
              <a:rPr lang="en-US" dirty="0" err="1">
                <a:hlinkClick r:id="rId3"/>
              </a:rPr>
              <a:t>init.d</a:t>
            </a:r>
            <a:r>
              <a:rPr lang="en-US" dirty="0">
                <a:hlinkClick r:id="rId3"/>
              </a:rPr>
              <a:t>/node-app</a:t>
            </a:r>
            <a:endParaRPr lang="en-US" dirty="0"/>
          </a:p>
        </p:txBody>
      </p:sp>
      <p:sp>
        <p:nvSpPr>
          <p:cNvPr id="7" name="TextBox 6"/>
          <p:cNvSpPr txBox="1"/>
          <p:nvPr/>
        </p:nvSpPr>
        <p:spPr>
          <a:xfrm>
            <a:off x="349856" y="1883872"/>
            <a:ext cx="8430215"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400" dirty="0"/>
              <a:t>You can implement custom low-level script that will run your node app as a daemon.</a:t>
            </a:r>
            <a:endParaRPr lang="en-US" dirty="0"/>
          </a:p>
        </p:txBody>
      </p:sp>
      <p:sp>
        <p:nvSpPr>
          <p:cNvPr id="8" name="TextBox 7"/>
          <p:cNvSpPr txBox="1"/>
          <p:nvPr/>
        </p:nvSpPr>
        <p:spPr>
          <a:xfrm>
            <a:off x="1119418" y="2790986"/>
            <a:ext cx="8430215"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400" dirty="0"/>
              <a:t>App will be started/stopped by the system itself</a:t>
            </a:r>
            <a:endParaRPr lang="en-US" dirty="0"/>
          </a:p>
        </p:txBody>
      </p:sp>
      <p:sp>
        <p:nvSpPr>
          <p:cNvPr id="9" name="TextBox 8"/>
          <p:cNvSpPr txBox="1"/>
          <p:nvPr/>
        </p:nvSpPr>
        <p:spPr>
          <a:xfrm>
            <a:off x="1119418" y="3177610"/>
            <a:ext cx="8430215"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400" dirty="0"/>
              <a:t>You have to restart the app manually or using any side library</a:t>
            </a:r>
            <a:endParaRPr lang="en-US" dirty="0"/>
          </a:p>
        </p:txBody>
      </p:sp>
      <p:sp>
        <p:nvSpPr>
          <p:cNvPr id="6" name="Minus 5"/>
          <p:cNvSpPr/>
          <p:nvPr/>
        </p:nvSpPr>
        <p:spPr>
          <a:xfrm>
            <a:off x="725640" y="3177610"/>
            <a:ext cx="301322" cy="311915"/>
          </a:xfrm>
          <a:prstGeom prst="mathMinus">
            <a:avLst/>
          </a:prstGeom>
          <a:ln/>
        </p:spPr>
        <p:style>
          <a:lnRef idx="2">
            <a:schemeClr val="accent2"/>
          </a:lnRef>
          <a:fillRef idx="1">
            <a:schemeClr val="lt1"/>
          </a:fillRef>
          <a:effectRef idx="0">
            <a:schemeClr val="accent2"/>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685800" rtl="0" fontAlgn="auto" latinLnBrk="0" hangingPunct="0">
              <a:lnSpc>
                <a:spcPct val="100000"/>
              </a:lnSpc>
              <a:spcBef>
                <a:spcPts val="0"/>
              </a:spcBef>
              <a:spcAft>
                <a:spcPts val="0"/>
              </a:spcAft>
              <a:buClrTx/>
              <a:buSzTx/>
              <a:buFontTx/>
              <a:buNone/>
              <a:tabLst/>
            </a:pPr>
            <a:endParaRPr kumimoji="0" lang="en-US" sz="1300" b="0" i="0" u="none" strike="noStrike" cap="none" spc="0" normalizeH="0" baseline="0">
              <a:ln>
                <a:noFill/>
              </a:ln>
              <a:solidFill>
                <a:srgbClr val="464547"/>
              </a:solidFill>
              <a:effectLst/>
              <a:uFillTx/>
              <a:latin typeface="Trebuchet MS"/>
              <a:ea typeface="Trebuchet MS"/>
              <a:cs typeface="Trebuchet MS"/>
              <a:sym typeface="Trebuchet MS"/>
            </a:endParaRPr>
          </a:p>
        </p:txBody>
      </p:sp>
      <p:sp>
        <p:nvSpPr>
          <p:cNvPr id="10" name="Plus 9"/>
          <p:cNvSpPr/>
          <p:nvPr/>
        </p:nvSpPr>
        <p:spPr>
          <a:xfrm>
            <a:off x="725639" y="2800225"/>
            <a:ext cx="301322" cy="307775"/>
          </a:xfrm>
          <a:prstGeom prst="mathPlus">
            <a:avLst/>
          </a:prstGeom>
          <a:ln/>
        </p:spPr>
        <p:style>
          <a:lnRef idx="2">
            <a:schemeClr val="accent2"/>
          </a:lnRef>
          <a:fillRef idx="1">
            <a:schemeClr val="lt1"/>
          </a:fillRef>
          <a:effectRef idx="0">
            <a:schemeClr val="accent2"/>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685800" rtl="0" fontAlgn="auto" latinLnBrk="0" hangingPunct="0">
              <a:lnSpc>
                <a:spcPct val="100000"/>
              </a:lnSpc>
              <a:spcBef>
                <a:spcPts val="0"/>
              </a:spcBef>
              <a:spcAft>
                <a:spcPts val="0"/>
              </a:spcAft>
              <a:buClrTx/>
              <a:buSzTx/>
              <a:buFontTx/>
              <a:buNone/>
              <a:tabLst/>
            </a:pPr>
            <a:endParaRPr kumimoji="0" lang="en-US" sz="1300" b="0" i="0" u="none" strike="noStrike" cap="none" spc="0" normalizeH="0" baseline="0">
              <a:ln>
                <a:noFill/>
              </a:ln>
              <a:solidFill>
                <a:srgbClr val="464547"/>
              </a:solidFill>
              <a:effectLst/>
              <a:uFillTx/>
              <a:latin typeface="Trebuchet MS"/>
              <a:ea typeface="Trebuchet MS"/>
              <a:cs typeface="Trebuchet MS"/>
              <a:sym typeface="Trebuchet MS"/>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2452" y="2790986"/>
            <a:ext cx="2374900" cy="1781175"/>
          </a:xfrm>
          <a:prstGeom prst="rect">
            <a:avLst/>
          </a:prstGeom>
        </p:spPr>
      </p:pic>
    </p:spTree>
    <p:extLst>
      <p:ext uri="{BB962C8B-B14F-4D97-AF65-F5344CB8AC3E}">
        <p14:creationId xmlns:p14="http://schemas.microsoft.com/office/powerpoint/2010/main" val="145408422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Shape 296" descr="TextBox 12"/>
          <p:cNvSpPr>
            <a:spLocks noGrp="1"/>
          </p:cNvSpPr>
          <p:nvPr>
            <p:ph type="sldNum" sz="quarter" idx="2"/>
          </p:nvPr>
        </p:nvSpPr>
        <p:spPr>
          <a:xfrm>
            <a:off x="8780072" y="4900038"/>
            <a:ext cx="134561" cy="1955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16</a:t>
            </a:fld>
            <a:endParaRPr/>
          </a:p>
        </p:txBody>
      </p:sp>
      <p:sp>
        <p:nvSpPr>
          <p:cNvPr id="298" name="Shape 298" descr="Text Placeholder 1"/>
          <p:cNvSpPr>
            <a:spLocks noGrp="1"/>
          </p:cNvSpPr>
          <p:nvPr>
            <p:ph type="body" idx="13"/>
          </p:nvPr>
        </p:nvSpPr>
        <p:spPr>
          <a:prstGeom prst="rect">
            <a:avLst/>
          </a:prstGeom>
          <a:extLst>
            <a:ext uri="{C572A759-6A51-4108-AA02-DFA0A04FC94B}">
              <ma14:wrappingTextBoxFlag xmlns:ma14="http://schemas.microsoft.com/office/mac/drawingml/2011/main" xmlns="" val="1"/>
            </a:ext>
          </a:extLst>
        </p:spPr>
        <p:txBody>
          <a:bodyPr/>
          <a:lstStyle>
            <a:lvl1pPr marL="0" indent="0">
              <a:lnSpc>
                <a:spcPct val="100000"/>
              </a:lnSpc>
              <a:spcBef>
                <a:spcPts val="400"/>
              </a:spcBef>
              <a:buClrTx/>
              <a:buSzTx/>
              <a:buNone/>
              <a:defRPr sz="2000">
                <a:latin typeface="Arial Black"/>
                <a:ea typeface="Arial Black"/>
                <a:cs typeface="Arial Black"/>
                <a:sym typeface="Arial Black"/>
              </a:defRPr>
            </a:lvl1pPr>
          </a:lstStyle>
          <a:p>
            <a:r>
              <a:rPr lang="en-US" dirty="0"/>
              <a:t> DEMONIZING THE APP: FOREVER</a:t>
            </a:r>
          </a:p>
        </p:txBody>
      </p:sp>
      <p:sp>
        <p:nvSpPr>
          <p:cNvPr id="3" name="TextBox 2"/>
          <p:cNvSpPr txBox="1"/>
          <p:nvPr/>
        </p:nvSpPr>
        <p:spPr>
          <a:xfrm>
            <a:off x="349857" y="1160890"/>
            <a:ext cx="8430215"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400" dirty="0"/>
              <a:t>Forever is a simple command-line interface tool for ensuring that a given script runs continuously (forever). Forever’s simple interface makes it ideal for running smaller deployments of Node.js apps and scripts.</a:t>
            </a:r>
            <a:endParaRPr lang="en-US" dirty="0"/>
          </a:p>
        </p:txBody>
      </p:sp>
      <p:sp>
        <p:nvSpPr>
          <p:cNvPr id="7" name="TextBox 6"/>
          <p:cNvSpPr txBox="1"/>
          <p:nvPr/>
        </p:nvSpPr>
        <p:spPr>
          <a:xfrm>
            <a:off x="349856" y="4316582"/>
            <a:ext cx="8430215"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hlinkClick r:id="rId3"/>
              </a:rPr>
              <a:t>https://github.com/foreverjs/forever</a:t>
            </a:r>
            <a:endParaRPr lang="en-US" dirty="0"/>
          </a:p>
        </p:txBody>
      </p:sp>
      <p:sp>
        <p:nvSpPr>
          <p:cNvPr id="9" name="TextBox 8"/>
          <p:cNvSpPr txBox="1"/>
          <p:nvPr/>
        </p:nvSpPr>
        <p:spPr>
          <a:xfrm>
            <a:off x="1099835" y="2035852"/>
            <a:ext cx="2677035" cy="292386"/>
          </a:xfrm>
          <a:prstGeom prst="rect">
            <a:avLst/>
          </a:pr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rPr>
              <a:t>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npm</a:t>
            </a:r>
            <a:r>
              <a:rPr lang="en-US" dirty="0">
                <a:latin typeface="Courier New" panose="02070309020205020404" pitchFamily="49" charset="0"/>
                <a:cs typeface="Courier New" panose="02070309020205020404" pitchFamily="49" charset="0"/>
              </a:rPr>
              <a:t> install forever -g</a:t>
            </a:r>
            <a:endParaRPr kumimoji="0" lang="ru-RU"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endParaRPr>
          </a:p>
        </p:txBody>
      </p:sp>
      <p:sp>
        <p:nvSpPr>
          <p:cNvPr id="11" name="TextBox 10"/>
          <p:cNvSpPr txBox="1"/>
          <p:nvPr/>
        </p:nvSpPr>
        <p:spPr>
          <a:xfrm>
            <a:off x="1099835" y="2464566"/>
            <a:ext cx="2748596" cy="292386"/>
          </a:xfrm>
          <a:prstGeom prst="rect">
            <a:avLst/>
          </a:pr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rPr>
              <a:t> </a:t>
            </a:r>
            <a:r>
              <a:rPr lang="en-US" dirty="0">
                <a:latin typeface="Courier New" panose="02070309020205020404" pitchFamily="49" charset="0"/>
                <a:cs typeface="Courier New" panose="02070309020205020404" pitchFamily="49" charset="0"/>
              </a:rPr>
              <a:t>$ forever start script.js</a:t>
            </a:r>
            <a:endParaRPr kumimoji="0" lang="ru-RU"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endParaRPr>
          </a:p>
        </p:txBody>
      </p:sp>
      <p:sp>
        <p:nvSpPr>
          <p:cNvPr id="13" name="TextBox 12"/>
          <p:cNvSpPr txBox="1"/>
          <p:nvPr/>
        </p:nvSpPr>
        <p:spPr>
          <a:xfrm>
            <a:off x="1099835" y="2909352"/>
            <a:ext cx="1667219" cy="292386"/>
          </a:xfrm>
          <a:prstGeom prst="rect">
            <a:avLst/>
          </a:pr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rPr>
              <a:t> </a:t>
            </a:r>
            <a:r>
              <a:rPr lang="en-US" dirty="0">
                <a:latin typeface="Courier New" panose="02070309020205020404" pitchFamily="49" charset="0"/>
                <a:cs typeface="Courier New" panose="02070309020205020404" pitchFamily="49" charset="0"/>
              </a:rPr>
              <a:t>$ forever list</a:t>
            </a:r>
            <a:endParaRPr kumimoji="0" lang="ru-RU"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endParaRPr>
          </a:p>
        </p:txBody>
      </p:sp>
      <p:sp>
        <p:nvSpPr>
          <p:cNvPr id="14" name="TextBox 13"/>
          <p:cNvSpPr txBox="1"/>
          <p:nvPr/>
        </p:nvSpPr>
        <p:spPr>
          <a:xfrm>
            <a:off x="1099834" y="3321966"/>
            <a:ext cx="1897808" cy="292386"/>
          </a:xfrm>
          <a:prstGeom prst="rect">
            <a:avLst/>
          </a:pr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rPr>
              <a:t> </a:t>
            </a:r>
            <a:r>
              <a:rPr lang="en-US" dirty="0">
                <a:latin typeface="Courier New" panose="02070309020205020404" pitchFamily="49" charset="0"/>
                <a:cs typeface="Courier New" panose="02070309020205020404" pitchFamily="49" charset="0"/>
              </a:rPr>
              <a:t>$ forever stop 1</a:t>
            </a:r>
            <a:endParaRPr kumimoji="0" lang="ru-RU"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endParaRPr>
          </a:p>
        </p:txBody>
      </p:sp>
      <p:sp>
        <p:nvSpPr>
          <p:cNvPr id="15" name="TextBox 14"/>
          <p:cNvSpPr txBox="1"/>
          <p:nvPr/>
        </p:nvSpPr>
        <p:spPr>
          <a:xfrm>
            <a:off x="3150041" y="3328173"/>
            <a:ext cx="2678265" cy="292386"/>
          </a:xfrm>
          <a:prstGeom prst="rect">
            <a:avLst/>
          </a:pr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rPr>
              <a:t> </a:t>
            </a:r>
            <a:r>
              <a:rPr lang="en-US" dirty="0">
                <a:latin typeface="Courier New" panose="02070309020205020404" pitchFamily="49" charset="0"/>
                <a:cs typeface="Courier New" panose="02070309020205020404" pitchFamily="49" charset="0"/>
              </a:rPr>
              <a:t>$ forever stop script.js</a:t>
            </a:r>
            <a:endParaRPr kumimoji="0" lang="ru-RU"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endParaRPr>
          </a:p>
        </p:txBody>
      </p:sp>
      <p:sp>
        <p:nvSpPr>
          <p:cNvPr id="16" name="TextBox 15"/>
          <p:cNvSpPr txBox="1"/>
          <p:nvPr/>
        </p:nvSpPr>
        <p:spPr>
          <a:xfrm>
            <a:off x="1099835" y="3751568"/>
            <a:ext cx="1969368" cy="292386"/>
          </a:xfrm>
          <a:prstGeom prst="rect">
            <a:avLst/>
          </a:pr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rPr>
              <a:t> </a:t>
            </a:r>
            <a:r>
              <a:rPr lang="en-US" dirty="0">
                <a:latin typeface="Courier New" panose="02070309020205020404" pitchFamily="49" charset="0"/>
                <a:cs typeface="Courier New" panose="02070309020205020404" pitchFamily="49" charset="0"/>
              </a:rPr>
              <a:t>$ forever </a:t>
            </a:r>
            <a:r>
              <a:rPr lang="en-US" dirty="0" err="1">
                <a:latin typeface="Courier New" panose="02070309020205020404" pitchFamily="49" charset="0"/>
                <a:cs typeface="Courier New" panose="02070309020205020404" pitchFamily="49" charset="0"/>
              </a:rPr>
              <a:t>stopall</a:t>
            </a:r>
            <a:endParaRPr kumimoji="0" lang="ru-RU"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endParaRPr>
          </a:p>
        </p:txBody>
      </p:sp>
    </p:spTree>
    <p:extLst>
      <p:ext uri="{BB962C8B-B14F-4D97-AF65-F5344CB8AC3E}">
        <p14:creationId xmlns:p14="http://schemas.microsoft.com/office/powerpoint/2010/main" val="2953833702"/>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Shape 296" descr="TextBox 12"/>
          <p:cNvSpPr>
            <a:spLocks noGrp="1"/>
          </p:cNvSpPr>
          <p:nvPr>
            <p:ph type="sldNum" sz="quarter" idx="2"/>
          </p:nvPr>
        </p:nvSpPr>
        <p:spPr>
          <a:xfrm>
            <a:off x="8780072" y="4900038"/>
            <a:ext cx="134561" cy="1955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17</a:t>
            </a:fld>
            <a:endParaRPr/>
          </a:p>
        </p:txBody>
      </p:sp>
      <p:sp>
        <p:nvSpPr>
          <p:cNvPr id="298" name="Shape 298" descr="Text Placeholder 1"/>
          <p:cNvSpPr>
            <a:spLocks noGrp="1"/>
          </p:cNvSpPr>
          <p:nvPr>
            <p:ph type="body" idx="13"/>
          </p:nvPr>
        </p:nvSpPr>
        <p:spPr>
          <a:prstGeom prst="rect">
            <a:avLst/>
          </a:prstGeom>
          <a:extLst>
            <a:ext uri="{C572A759-6A51-4108-AA02-DFA0A04FC94B}">
              <ma14:wrappingTextBoxFlag xmlns:ma14="http://schemas.microsoft.com/office/mac/drawingml/2011/main" xmlns="" val="1"/>
            </a:ext>
          </a:extLst>
        </p:spPr>
        <p:txBody>
          <a:bodyPr/>
          <a:lstStyle>
            <a:lvl1pPr marL="0" indent="0">
              <a:lnSpc>
                <a:spcPct val="100000"/>
              </a:lnSpc>
              <a:spcBef>
                <a:spcPts val="400"/>
              </a:spcBef>
              <a:buClrTx/>
              <a:buSzTx/>
              <a:buNone/>
              <a:defRPr sz="2000">
                <a:latin typeface="Arial Black"/>
                <a:ea typeface="Arial Black"/>
                <a:cs typeface="Arial Black"/>
                <a:sym typeface="Arial Black"/>
              </a:defRPr>
            </a:lvl1pPr>
          </a:lstStyle>
          <a:p>
            <a:r>
              <a:rPr lang="en-US" dirty="0"/>
              <a:t> DEMONIZING THE APP: PM2</a:t>
            </a:r>
          </a:p>
        </p:txBody>
      </p:sp>
      <p:sp>
        <p:nvSpPr>
          <p:cNvPr id="3" name="TextBox 2"/>
          <p:cNvSpPr txBox="1"/>
          <p:nvPr/>
        </p:nvSpPr>
        <p:spPr>
          <a:xfrm>
            <a:off x="349857" y="1160890"/>
            <a:ext cx="8430215" cy="6924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t>PM2 is a production process manager for Node.js applications, that has a built-in load balancer. PM2 allows you to keep applications alive forever and reload them without downtime, and will facilitate common system admin tasks. PM2 also enables you to manage application logging, monitoring, and clustering.</a:t>
            </a:r>
          </a:p>
        </p:txBody>
      </p:sp>
      <p:sp>
        <p:nvSpPr>
          <p:cNvPr id="7" name="TextBox 6"/>
          <p:cNvSpPr txBox="1"/>
          <p:nvPr/>
        </p:nvSpPr>
        <p:spPr>
          <a:xfrm>
            <a:off x="349856" y="4316582"/>
            <a:ext cx="8430215"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t> </a:t>
            </a:r>
            <a:r>
              <a:rPr lang="en-US" dirty="0">
                <a:hlinkClick r:id="rId3"/>
              </a:rPr>
              <a:t>https://github.com/Unitech/pm2</a:t>
            </a:r>
            <a:endParaRPr lang="en-US" dirty="0"/>
          </a:p>
        </p:txBody>
      </p:sp>
      <p:sp>
        <p:nvSpPr>
          <p:cNvPr id="9" name="TextBox 8"/>
          <p:cNvSpPr txBox="1"/>
          <p:nvPr/>
        </p:nvSpPr>
        <p:spPr>
          <a:xfrm>
            <a:off x="1099835" y="2035852"/>
            <a:ext cx="2311275" cy="292386"/>
          </a:xfrm>
          <a:prstGeom prst="rect">
            <a:avLst/>
          </a:pr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rPr>
              <a:t>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npm</a:t>
            </a:r>
            <a:r>
              <a:rPr lang="en-US" dirty="0">
                <a:latin typeface="Courier New" panose="02070309020205020404" pitchFamily="49" charset="0"/>
                <a:cs typeface="Courier New" panose="02070309020205020404" pitchFamily="49" charset="0"/>
              </a:rPr>
              <a:t> install pm2 -g</a:t>
            </a:r>
            <a:endParaRPr kumimoji="0" lang="ru-RU"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9231" y="3815094"/>
            <a:ext cx="3560562" cy="1002975"/>
          </a:xfrm>
          <a:prstGeom prst="rect">
            <a:avLst/>
          </a:prstGeom>
        </p:spPr>
      </p:pic>
      <p:sp>
        <p:nvSpPr>
          <p:cNvPr id="17" name="TextBox 16"/>
          <p:cNvSpPr txBox="1"/>
          <p:nvPr/>
        </p:nvSpPr>
        <p:spPr>
          <a:xfrm>
            <a:off x="1099834" y="2480638"/>
            <a:ext cx="2088639" cy="292386"/>
          </a:xfrm>
          <a:prstGeom prst="rect">
            <a:avLst/>
          </a:pr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rPr>
              <a:t> </a:t>
            </a:r>
            <a:r>
              <a:rPr lang="en-US" dirty="0">
                <a:latin typeface="Courier New" panose="02070309020205020404" pitchFamily="49" charset="0"/>
                <a:cs typeface="Courier New" panose="02070309020205020404" pitchFamily="49" charset="0"/>
              </a:rPr>
              <a:t>$ pm2 start app.js</a:t>
            </a:r>
            <a:endParaRPr kumimoji="0" lang="ru-RU"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97357" y="2037800"/>
            <a:ext cx="5082715" cy="885675"/>
          </a:xfrm>
          <a:prstGeom prst="rect">
            <a:avLst/>
          </a:prstGeom>
        </p:spPr>
      </p:pic>
      <p:sp>
        <p:nvSpPr>
          <p:cNvPr id="19" name="TextBox 18"/>
          <p:cNvSpPr txBox="1"/>
          <p:nvPr/>
        </p:nvSpPr>
        <p:spPr>
          <a:xfrm>
            <a:off x="1099833" y="2923475"/>
            <a:ext cx="1277607" cy="292386"/>
          </a:xfrm>
          <a:prstGeom prst="rect">
            <a:avLst/>
          </a:pr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rPr>
              <a:t> </a:t>
            </a:r>
            <a:r>
              <a:rPr lang="en-US" dirty="0">
                <a:latin typeface="Courier New" panose="02070309020205020404" pitchFamily="49" charset="0"/>
                <a:cs typeface="Courier New" panose="02070309020205020404" pitchFamily="49" charset="0"/>
              </a:rPr>
              <a:t>$ pm2 list</a:t>
            </a:r>
            <a:endParaRPr kumimoji="0" lang="ru-RU"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endParaRPr>
          </a:p>
        </p:txBody>
      </p:sp>
      <p:sp>
        <p:nvSpPr>
          <p:cNvPr id="20" name="TextBox 19"/>
          <p:cNvSpPr txBox="1"/>
          <p:nvPr/>
        </p:nvSpPr>
        <p:spPr>
          <a:xfrm>
            <a:off x="1099832" y="3348404"/>
            <a:ext cx="1524098" cy="292386"/>
          </a:xfrm>
          <a:prstGeom prst="rect">
            <a:avLst/>
          </a:pr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rPr>
              <a:t> </a:t>
            </a:r>
            <a:r>
              <a:rPr lang="en-US" dirty="0">
                <a:latin typeface="Courier New" panose="02070309020205020404" pitchFamily="49" charset="0"/>
                <a:cs typeface="Courier New" panose="02070309020205020404" pitchFamily="49" charset="0"/>
              </a:rPr>
              <a:t>$ pm2 show 0</a:t>
            </a:r>
            <a:endParaRPr kumimoji="0" lang="ru-RU"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endParaRPr>
          </a:p>
        </p:txBody>
      </p:sp>
      <p:sp>
        <p:nvSpPr>
          <p:cNvPr id="21" name="TextBox 20"/>
          <p:cNvSpPr txBox="1"/>
          <p:nvPr/>
        </p:nvSpPr>
        <p:spPr>
          <a:xfrm>
            <a:off x="2798859" y="3348404"/>
            <a:ext cx="1449837" cy="292386"/>
          </a:xfrm>
          <a:prstGeom prst="rect">
            <a:avLst/>
          </a:pr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rPr>
              <a:t> </a:t>
            </a:r>
            <a:r>
              <a:rPr lang="en-US" dirty="0">
                <a:latin typeface="Courier New" panose="02070309020205020404" pitchFamily="49" charset="0"/>
                <a:cs typeface="Courier New" panose="02070309020205020404" pitchFamily="49" charset="0"/>
              </a:rPr>
              <a:t>$ pm2 stop 0</a:t>
            </a:r>
            <a:endParaRPr kumimoji="0" lang="ru-RU"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endParaRPr>
          </a:p>
        </p:txBody>
      </p:sp>
      <p:sp>
        <p:nvSpPr>
          <p:cNvPr id="22" name="TextBox 21"/>
          <p:cNvSpPr txBox="1"/>
          <p:nvPr/>
        </p:nvSpPr>
        <p:spPr>
          <a:xfrm>
            <a:off x="4420927" y="3348404"/>
            <a:ext cx="1791742" cy="292386"/>
          </a:xfrm>
          <a:prstGeom prst="rect">
            <a:avLst/>
          </a:pr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rPr>
              <a:t> </a:t>
            </a:r>
            <a:r>
              <a:rPr lang="en-US" dirty="0">
                <a:latin typeface="Courier New" panose="02070309020205020404" pitchFamily="49" charset="0"/>
                <a:cs typeface="Courier New" panose="02070309020205020404" pitchFamily="49" charset="0"/>
              </a:rPr>
              <a:t>$ pm2 restart 0</a:t>
            </a:r>
            <a:endParaRPr kumimoji="0" lang="ru-RU"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endParaRPr>
          </a:p>
        </p:txBody>
      </p:sp>
      <p:sp>
        <p:nvSpPr>
          <p:cNvPr id="23" name="TextBox 22"/>
          <p:cNvSpPr txBox="1"/>
          <p:nvPr/>
        </p:nvSpPr>
        <p:spPr>
          <a:xfrm>
            <a:off x="6384901" y="3355277"/>
            <a:ext cx="1712226" cy="292386"/>
          </a:xfrm>
          <a:prstGeom prst="rect">
            <a:avLst/>
          </a:pr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rPr>
              <a:t> </a:t>
            </a:r>
            <a:r>
              <a:rPr lang="en-US" dirty="0">
                <a:latin typeface="Courier New" panose="02070309020205020404" pitchFamily="49" charset="0"/>
                <a:cs typeface="Courier New" panose="02070309020205020404" pitchFamily="49" charset="0"/>
              </a:rPr>
              <a:t>$ pm2 delete 0</a:t>
            </a:r>
            <a:endParaRPr kumimoji="0" lang="ru-RU"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endParaRPr>
          </a:p>
        </p:txBody>
      </p:sp>
      <p:sp>
        <p:nvSpPr>
          <p:cNvPr id="24" name="TextBox 23"/>
          <p:cNvSpPr txBox="1"/>
          <p:nvPr/>
        </p:nvSpPr>
        <p:spPr>
          <a:xfrm>
            <a:off x="1099832" y="3811098"/>
            <a:ext cx="1603611" cy="292386"/>
          </a:xfrm>
          <a:prstGeom prst="rect">
            <a:avLst/>
          </a:pr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rPr>
              <a:t> </a:t>
            </a:r>
            <a:r>
              <a:rPr lang="en-US" dirty="0">
                <a:latin typeface="Courier New" panose="02070309020205020404" pitchFamily="49" charset="0"/>
                <a:cs typeface="Courier New" panose="02070309020205020404" pitchFamily="49" charset="0"/>
              </a:rPr>
              <a:t>$ pm2 startup</a:t>
            </a:r>
            <a:endParaRPr kumimoji="0" lang="ru-RU"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endParaRPr>
          </a:p>
        </p:txBody>
      </p:sp>
      <p:sp>
        <p:nvSpPr>
          <p:cNvPr id="26" name="TextBox 25"/>
          <p:cNvSpPr txBox="1"/>
          <p:nvPr/>
        </p:nvSpPr>
        <p:spPr>
          <a:xfrm>
            <a:off x="2855843" y="3811098"/>
            <a:ext cx="1278835" cy="292386"/>
          </a:xfrm>
          <a:prstGeom prst="rect">
            <a:avLst/>
          </a:pr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rPr>
              <a:t> </a:t>
            </a:r>
            <a:r>
              <a:rPr lang="en-US" dirty="0">
                <a:latin typeface="Courier New" panose="02070309020205020404" pitchFamily="49" charset="0"/>
                <a:cs typeface="Courier New" panose="02070309020205020404" pitchFamily="49" charset="0"/>
              </a:rPr>
              <a:t>$ pm2 save</a:t>
            </a:r>
            <a:endParaRPr kumimoji="0" lang="ru-RU"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endParaRPr>
          </a:p>
        </p:txBody>
      </p:sp>
    </p:spTree>
    <p:extLst>
      <p:ext uri="{BB962C8B-B14F-4D97-AF65-F5344CB8AC3E}">
        <p14:creationId xmlns:p14="http://schemas.microsoft.com/office/powerpoint/2010/main" val="1670658859"/>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Shape 296" descr="TextBox 12"/>
          <p:cNvSpPr>
            <a:spLocks noGrp="1"/>
          </p:cNvSpPr>
          <p:nvPr>
            <p:ph type="sldNum" sz="quarter" idx="2"/>
          </p:nvPr>
        </p:nvSpPr>
        <p:spPr>
          <a:xfrm>
            <a:off x="8780072" y="4900038"/>
            <a:ext cx="134561" cy="1955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18</a:t>
            </a:fld>
            <a:endParaRPr/>
          </a:p>
        </p:txBody>
      </p:sp>
      <p:sp>
        <p:nvSpPr>
          <p:cNvPr id="298" name="Shape 298" descr="Text Placeholder 1"/>
          <p:cNvSpPr>
            <a:spLocks noGrp="1"/>
          </p:cNvSpPr>
          <p:nvPr>
            <p:ph type="body" idx="13"/>
          </p:nvPr>
        </p:nvSpPr>
        <p:spPr>
          <a:prstGeom prst="rect">
            <a:avLst/>
          </a:prstGeom>
          <a:extLst>
            <a:ext uri="{C572A759-6A51-4108-AA02-DFA0A04FC94B}">
              <ma14:wrappingTextBoxFlag xmlns:ma14="http://schemas.microsoft.com/office/mac/drawingml/2011/main" xmlns="" val="1"/>
            </a:ext>
          </a:extLst>
        </p:spPr>
        <p:txBody>
          <a:bodyPr/>
          <a:lstStyle>
            <a:lvl1pPr marL="0" indent="0">
              <a:lnSpc>
                <a:spcPct val="100000"/>
              </a:lnSpc>
              <a:spcBef>
                <a:spcPts val="400"/>
              </a:spcBef>
              <a:buClrTx/>
              <a:buSzTx/>
              <a:buNone/>
              <a:defRPr sz="2000">
                <a:latin typeface="Arial Black"/>
                <a:ea typeface="Arial Black"/>
                <a:cs typeface="Arial Black"/>
                <a:sym typeface="Arial Black"/>
              </a:defRPr>
            </a:lvl1pPr>
          </a:lstStyle>
          <a:p>
            <a:r>
              <a:rPr lang="en-US" dirty="0"/>
              <a:t> DEMONIZING THE APP: PM COMPARISON</a:t>
            </a:r>
          </a:p>
        </p:txBody>
      </p:sp>
      <p:graphicFrame>
        <p:nvGraphicFramePr>
          <p:cNvPr id="2" name="Table 1"/>
          <p:cNvGraphicFramePr>
            <a:graphicFrameLocks noGrp="1"/>
          </p:cNvGraphicFramePr>
          <p:nvPr>
            <p:extLst>
              <p:ext uri="{D42A27DB-BD31-4B8C-83A1-F6EECF244321}">
                <p14:modId xmlns:p14="http://schemas.microsoft.com/office/powerpoint/2010/main" val="1510527546"/>
              </p:ext>
            </p:extLst>
          </p:nvPr>
        </p:nvGraphicFramePr>
        <p:xfrm>
          <a:off x="558800" y="1123950"/>
          <a:ext cx="7747000" cy="3117849"/>
        </p:xfrm>
        <a:graphic>
          <a:graphicData uri="http://schemas.openxmlformats.org/drawingml/2006/table">
            <a:tbl>
              <a:tblPr firstRow="1" bandRow="1">
                <a:tableStyleId>{5940675A-B579-460E-94D1-54222C63F5DA}</a:tableStyleId>
              </a:tblPr>
              <a:tblGrid>
                <a:gridCol w="1936750">
                  <a:extLst>
                    <a:ext uri="{9D8B030D-6E8A-4147-A177-3AD203B41FA5}">
                      <a16:colId xmlns:a16="http://schemas.microsoft.com/office/drawing/2014/main" val="20000"/>
                    </a:ext>
                  </a:extLst>
                </a:gridCol>
                <a:gridCol w="1936750">
                  <a:extLst>
                    <a:ext uri="{9D8B030D-6E8A-4147-A177-3AD203B41FA5}">
                      <a16:colId xmlns:a16="http://schemas.microsoft.com/office/drawing/2014/main" val="20001"/>
                    </a:ext>
                  </a:extLst>
                </a:gridCol>
                <a:gridCol w="1936750">
                  <a:extLst>
                    <a:ext uri="{9D8B030D-6E8A-4147-A177-3AD203B41FA5}">
                      <a16:colId xmlns:a16="http://schemas.microsoft.com/office/drawing/2014/main" val="20002"/>
                    </a:ext>
                  </a:extLst>
                </a:gridCol>
                <a:gridCol w="1936750">
                  <a:extLst>
                    <a:ext uri="{9D8B030D-6E8A-4147-A177-3AD203B41FA5}">
                      <a16:colId xmlns:a16="http://schemas.microsoft.com/office/drawing/2014/main" val="20003"/>
                    </a:ext>
                  </a:extLst>
                </a:gridCol>
              </a:tblGrid>
              <a:tr h="445407">
                <a:tc>
                  <a:txBody>
                    <a:bodyPr/>
                    <a:lstStyle/>
                    <a:p>
                      <a:pPr algn="ctr"/>
                      <a:r>
                        <a:rPr lang="en-US" sz="1000" dirty="0">
                          <a:latin typeface="Trebuchet MS" charset="0"/>
                          <a:ea typeface="Trebuchet MS" charset="0"/>
                          <a:cs typeface="Trebuchet MS" charset="0"/>
                        </a:rPr>
                        <a:t>Feature</a:t>
                      </a:r>
                    </a:p>
                  </a:txBody>
                  <a:tcPr anchor="ctr">
                    <a:solidFill>
                      <a:schemeClr val="accent2">
                        <a:lumMod val="75000"/>
                      </a:schemeClr>
                    </a:solidFill>
                  </a:tcPr>
                </a:tc>
                <a:tc>
                  <a:txBody>
                    <a:bodyPr/>
                    <a:lstStyle/>
                    <a:p>
                      <a:pPr algn="ctr"/>
                      <a:r>
                        <a:rPr lang="en-US" sz="1000" dirty="0" err="1">
                          <a:latin typeface="Trebuchet MS" charset="0"/>
                          <a:ea typeface="Trebuchet MS" charset="0"/>
                          <a:cs typeface="Trebuchet MS" charset="0"/>
                        </a:rPr>
                        <a:t>StrongLoop</a:t>
                      </a:r>
                      <a:r>
                        <a:rPr lang="en-US" sz="1000" dirty="0">
                          <a:latin typeface="Trebuchet MS" charset="0"/>
                          <a:ea typeface="Trebuchet MS" charset="0"/>
                          <a:cs typeface="Trebuchet MS" charset="0"/>
                        </a:rPr>
                        <a:t> Process</a:t>
                      </a:r>
                      <a:r>
                        <a:rPr lang="en-US" sz="1000" baseline="0" dirty="0">
                          <a:latin typeface="Trebuchet MS" charset="0"/>
                          <a:ea typeface="Trebuchet MS" charset="0"/>
                          <a:cs typeface="Trebuchet MS" charset="0"/>
                        </a:rPr>
                        <a:t> Manager</a:t>
                      </a:r>
                      <a:endParaRPr lang="en-US" sz="1000" dirty="0">
                        <a:latin typeface="Trebuchet MS" charset="0"/>
                        <a:ea typeface="Trebuchet MS" charset="0"/>
                        <a:cs typeface="Trebuchet MS" charset="0"/>
                      </a:endParaRPr>
                    </a:p>
                  </a:txBody>
                  <a:tcPr anchor="ctr">
                    <a:solidFill>
                      <a:schemeClr val="accent2">
                        <a:lumMod val="75000"/>
                      </a:schemeClr>
                    </a:solidFill>
                  </a:tcPr>
                </a:tc>
                <a:tc>
                  <a:txBody>
                    <a:bodyPr/>
                    <a:lstStyle/>
                    <a:p>
                      <a:pPr algn="ctr"/>
                      <a:r>
                        <a:rPr lang="en-US" sz="1000" dirty="0">
                          <a:latin typeface="Trebuchet MS" charset="0"/>
                          <a:ea typeface="Trebuchet MS" charset="0"/>
                          <a:cs typeface="Trebuchet MS" charset="0"/>
                        </a:rPr>
                        <a:t>pm2</a:t>
                      </a:r>
                    </a:p>
                  </a:txBody>
                  <a:tcPr anchor="ctr">
                    <a:solidFill>
                      <a:schemeClr val="accent2">
                        <a:lumMod val="75000"/>
                      </a:schemeClr>
                    </a:solidFill>
                  </a:tcPr>
                </a:tc>
                <a:tc>
                  <a:txBody>
                    <a:bodyPr/>
                    <a:lstStyle/>
                    <a:p>
                      <a:pPr algn="ctr"/>
                      <a:r>
                        <a:rPr lang="en-US" sz="1000" dirty="0">
                          <a:latin typeface="Trebuchet MS" charset="0"/>
                          <a:ea typeface="Trebuchet MS" charset="0"/>
                          <a:cs typeface="Trebuchet MS" charset="0"/>
                        </a:rPr>
                        <a:t>forever</a:t>
                      </a:r>
                    </a:p>
                  </a:txBody>
                  <a:tcPr anchor="ctr">
                    <a:solidFill>
                      <a:schemeClr val="accent2">
                        <a:lumMod val="75000"/>
                      </a:schemeClr>
                    </a:solidFill>
                  </a:tcPr>
                </a:tc>
                <a:extLst>
                  <a:ext uri="{0D108BD9-81ED-4DB2-BD59-A6C34878D82A}">
                    <a16:rowId xmlns:a16="http://schemas.microsoft.com/office/drawing/2014/main" val="10000"/>
                  </a:ext>
                </a:extLst>
              </a:tr>
              <a:tr h="445407">
                <a:tc>
                  <a:txBody>
                    <a:bodyPr/>
                    <a:lstStyle/>
                    <a:p>
                      <a:pPr algn="ctr"/>
                      <a:r>
                        <a:rPr lang="en-US" sz="1000" dirty="0">
                          <a:latin typeface="Trebuchet MS" charset="0"/>
                          <a:ea typeface="Trebuchet MS" charset="0"/>
                          <a:cs typeface="Trebuchet MS" charset="0"/>
                        </a:rPr>
                        <a:t>Run app locally</a:t>
                      </a:r>
                    </a:p>
                  </a:txBody>
                  <a:tcPr anchor="ctr">
                    <a:solidFill>
                      <a:schemeClr val="accent4">
                        <a:lumMod val="60000"/>
                        <a:lumOff val="40000"/>
                      </a:schemeClr>
                    </a:solidFill>
                  </a:tcPr>
                </a:tc>
                <a:tc>
                  <a:txBody>
                    <a:bodyPr/>
                    <a:lstStyle/>
                    <a:p>
                      <a:pPr algn="ctr"/>
                      <a:r>
                        <a:rPr lang="en-US" sz="1000" dirty="0" err="1">
                          <a:latin typeface="Trebuchet MS" charset="0"/>
                          <a:ea typeface="Trebuchet MS" charset="0"/>
                          <a:cs typeface="Trebuchet MS" charset="0"/>
                        </a:rPr>
                        <a:t>slc</a:t>
                      </a:r>
                      <a:r>
                        <a:rPr lang="en-US" sz="1000" dirty="0">
                          <a:latin typeface="Trebuchet MS" charset="0"/>
                          <a:ea typeface="Trebuchet MS" charset="0"/>
                          <a:cs typeface="Trebuchet MS" charset="0"/>
                        </a:rPr>
                        <a:t> start</a:t>
                      </a:r>
                    </a:p>
                  </a:txBody>
                  <a:tcPr anchor="ctr"/>
                </a:tc>
                <a:tc>
                  <a:txBody>
                    <a:bodyPr/>
                    <a:lstStyle/>
                    <a:p>
                      <a:pPr algn="ctr"/>
                      <a:r>
                        <a:rPr lang="en-US" sz="1000" dirty="0">
                          <a:latin typeface="Trebuchet MS" charset="0"/>
                          <a:ea typeface="Trebuchet MS" charset="0"/>
                          <a:cs typeface="Trebuchet MS" charset="0"/>
                        </a:rPr>
                        <a:t>pm2 start</a:t>
                      </a:r>
                      <a:r>
                        <a:rPr lang="en-US" sz="1000" baseline="0" dirty="0">
                          <a:latin typeface="Trebuchet MS" charset="0"/>
                          <a:ea typeface="Trebuchet MS" charset="0"/>
                          <a:cs typeface="Trebuchet MS" charset="0"/>
                        </a:rPr>
                        <a:t> </a:t>
                      </a:r>
                      <a:r>
                        <a:rPr lang="en-US" sz="1000" baseline="0" dirty="0" err="1">
                          <a:latin typeface="Trebuchet MS" charset="0"/>
                          <a:ea typeface="Trebuchet MS" charset="0"/>
                          <a:cs typeface="Trebuchet MS" charset="0"/>
                        </a:rPr>
                        <a:t>app.js</a:t>
                      </a:r>
                      <a:r>
                        <a:rPr lang="en-US" sz="1000" baseline="0" dirty="0">
                          <a:latin typeface="Trebuchet MS" charset="0"/>
                          <a:ea typeface="Trebuchet MS" charset="0"/>
                          <a:cs typeface="Trebuchet MS" charset="0"/>
                        </a:rPr>
                        <a:t> -name foo</a:t>
                      </a:r>
                      <a:endParaRPr lang="en-US" sz="1000" dirty="0">
                        <a:latin typeface="Trebuchet MS" charset="0"/>
                        <a:ea typeface="Trebuchet MS" charset="0"/>
                        <a:cs typeface="Trebuchet MS" charset="0"/>
                      </a:endParaRPr>
                    </a:p>
                  </a:txBody>
                  <a:tcPr anchor="ctr"/>
                </a:tc>
                <a:tc>
                  <a:txBody>
                    <a:bodyPr/>
                    <a:lstStyle/>
                    <a:p>
                      <a:pPr algn="ctr"/>
                      <a:r>
                        <a:rPr lang="en-US" sz="1000" dirty="0">
                          <a:latin typeface="Trebuchet MS" charset="0"/>
                          <a:ea typeface="Trebuchet MS" charset="0"/>
                          <a:cs typeface="Trebuchet MS" charset="0"/>
                        </a:rPr>
                        <a:t>forever</a:t>
                      </a:r>
                      <a:r>
                        <a:rPr lang="en-US" sz="1000" baseline="0" dirty="0">
                          <a:latin typeface="Trebuchet MS" charset="0"/>
                          <a:ea typeface="Trebuchet MS" charset="0"/>
                          <a:cs typeface="Trebuchet MS" charset="0"/>
                        </a:rPr>
                        <a:t> start </a:t>
                      </a:r>
                      <a:r>
                        <a:rPr lang="en-US" sz="1000" baseline="0" dirty="0" err="1">
                          <a:latin typeface="Trebuchet MS" charset="0"/>
                          <a:ea typeface="Trebuchet MS" charset="0"/>
                          <a:cs typeface="Trebuchet MS" charset="0"/>
                        </a:rPr>
                        <a:t>app.js</a:t>
                      </a:r>
                      <a:endParaRPr lang="en-US" sz="1000" dirty="0">
                        <a:latin typeface="Trebuchet MS" charset="0"/>
                        <a:ea typeface="Trebuchet MS" charset="0"/>
                        <a:cs typeface="Trebuchet MS" charset="0"/>
                      </a:endParaRPr>
                    </a:p>
                  </a:txBody>
                  <a:tcPr anchor="ctr"/>
                </a:tc>
                <a:extLst>
                  <a:ext uri="{0D108BD9-81ED-4DB2-BD59-A6C34878D82A}">
                    <a16:rowId xmlns:a16="http://schemas.microsoft.com/office/drawing/2014/main" val="10001"/>
                  </a:ext>
                </a:extLst>
              </a:tr>
              <a:tr h="445407">
                <a:tc>
                  <a:txBody>
                    <a:bodyPr/>
                    <a:lstStyle/>
                    <a:p>
                      <a:pPr algn="ctr"/>
                      <a:r>
                        <a:rPr lang="en-US" sz="1000" dirty="0">
                          <a:latin typeface="Trebuchet MS" charset="0"/>
                          <a:ea typeface="Trebuchet MS" charset="0"/>
                          <a:cs typeface="Trebuchet MS" charset="0"/>
                        </a:rPr>
                        <a:t>Restart on failure</a:t>
                      </a:r>
                    </a:p>
                  </a:txBody>
                  <a:tcPr anchor="ctr">
                    <a:solidFill>
                      <a:schemeClr val="accent4">
                        <a:lumMod val="60000"/>
                        <a:lumOff val="40000"/>
                      </a:schemeClr>
                    </a:solidFill>
                  </a:tcPr>
                </a:tc>
                <a:tc>
                  <a:txBody>
                    <a:bodyPr/>
                    <a:lstStyle/>
                    <a:p>
                      <a:pPr algn="ctr"/>
                      <a:r>
                        <a:rPr lang="en-US" sz="1000" dirty="0">
                          <a:latin typeface="Trebuchet MS" charset="0"/>
                          <a:ea typeface="Trebuchet MS" charset="0"/>
                          <a:cs typeface="Trebuchet MS" charset="0"/>
                        </a:rPr>
                        <a:t>Yes</a:t>
                      </a:r>
                    </a:p>
                  </a:txBody>
                  <a:tcPr anchor="ctr"/>
                </a:tc>
                <a:tc>
                  <a:txBody>
                    <a:bodyPr/>
                    <a:lstStyle/>
                    <a:p>
                      <a:pPr algn="ctr"/>
                      <a:r>
                        <a:rPr lang="en-US" sz="1000" dirty="0">
                          <a:latin typeface="Trebuchet MS" charset="0"/>
                          <a:ea typeface="Trebuchet MS" charset="0"/>
                          <a:cs typeface="Trebuchet MS" charset="0"/>
                        </a:rPr>
                        <a:t>Yes</a:t>
                      </a:r>
                    </a:p>
                  </a:txBody>
                  <a:tcPr anchor="ctr"/>
                </a:tc>
                <a:tc>
                  <a:txBody>
                    <a:bodyPr/>
                    <a:lstStyle/>
                    <a:p>
                      <a:pPr algn="ctr"/>
                      <a:r>
                        <a:rPr lang="en-US" sz="1000" dirty="0">
                          <a:latin typeface="Trebuchet MS" charset="0"/>
                          <a:ea typeface="Trebuchet MS" charset="0"/>
                          <a:cs typeface="Trebuchet MS" charset="0"/>
                        </a:rPr>
                        <a:t>Yes</a:t>
                      </a:r>
                    </a:p>
                  </a:txBody>
                  <a:tcPr anchor="ctr"/>
                </a:tc>
                <a:extLst>
                  <a:ext uri="{0D108BD9-81ED-4DB2-BD59-A6C34878D82A}">
                    <a16:rowId xmlns:a16="http://schemas.microsoft.com/office/drawing/2014/main" val="10002"/>
                  </a:ext>
                </a:extLst>
              </a:tr>
              <a:tr h="445407">
                <a:tc>
                  <a:txBody>
                    <a:bodyPr/>
                    <a:lstStyle/>
                    <a:p>
                      <a:pPr algn="ctr"/>
                      <a:r>
                        <a:rPr lang="en-US" sz="1000" dirty="0">
                          <a:latin typeface="Trebuchet MS" charset="0"/>
                          <a:ea typeface="Trebuchet MS" charset="0"/>
                          <a:cs typeface="Trebuchet MS" charset="0"/>
                        </a:rPr>
                        <a:t>OS Startup script support</a:t>
                      </a:r>
                    </a:p>
                  </a:txBody>
                  <a:tcPr anchor="ctr">
                    <a:solidFill>
                      <a:schemeClr val="accent4">
                        <a:lumMod val="60000"/>
                        <a:lumOff val="40000"/>
                      </a:schemeClr>
                    </a:solidFill>
                  </a:tcPr>
                </a:tc>
                <a:tc>
                  <a:txBody>
                    <a:bodyPr/>
                    <a:lstStyle/>
                    <a:p>
                      <a:pPr algn="ctr"/>
                      <a:r>
                        <a:rPr lang="en-US" sz="1000" dirty="0">
                          <a:latin typeface="Trebuchet MS" charset="0"/>
                          <a:ea typeface="Trebuchet MS" charset="0"/>
                          <a:cs typeface="Trebuchet MS" charset="0"/>
                        </a:rPr>
                        <a:t>Yes</a:t>
                      </a:r>
                    </a:p>
                  </a:txBody>
                  <a:tcPr anchor="ctr"/>
                </a:tc>
                <a:tc>
                  <a:txBody>
                    <a:bodyPr/>
                    <a:lstStyle/>
                    <a:p>
                      <a:pPr algn="ctr"/>
                      <a:r>
                        <a:rPr lang="en-US" sz="1000" dirty="0">
                          <a:latin typeface="Trebuchet MS" charset="0"/>
                          <a:ea typeface="Trebuchet MS" charset="0"/>
                          <a:cs typeface="Trebuchet MS" charset="0"/>
                        </a:rPr>
                        <a:t>Yes</a:t>
                      </a:r>
                    </a:p>
                  </a:txBody>
                  <a:tcPr anchor="ctr"/>
                </a:tc>
                <a:tc>
                  <a:txBody>
                    <a:bodyPr/>
                    <a:lstStyle/>
                    <a:p>
                      <a:pPr algn="ctr"/>
                      <a:r>
                        <a:rPr lang="en-US" sz="1000" dirty="0">
                          <a:latin typeface="Trebuchet MS" charset="0"/>
                          <a:ea typeface="Trebuchet MS" charset="0"/>
                          <a:cs typeface="Trebuchet MS" charset="0"/>
                        </a:rPr>
                        <a:t>No</a:t>
                      </a:r>
                    </a:p>
                  </a:txBody>
                  <a:tcPr anchor="ctr"/>
                </a:tc>
                <a:extLst>
                  <a:ext uri="{0D108BD9-81ED-4DB2-BD59-A6C34878D82A}">
                    <a16:rowId xmlns:a16="http://schemas.microsoft.com/office/drawing/2014/main" val="10003"/>
                  </a:ext>
                </a:extLst>
              </a:tr>
              <a:tr h="445407">
                <a:tc>
                  <a:txBody>
                    <a:bodyPr/>
                    <a:lstStyle/>
                    <a:p>
                      <a:pPr algn="ctr"/>
                      <a:r>
                        <a:rPr lang="en-US" sz="1000" dirty="0">
                          <a:latin typeface="Trebuchet MS" charset="0"/>
                          <a:ea typeface="Trebuchet MS" charset="0"/>
                          <a:cs typeface="Trebuchet MS" charset="0"/>
                        </a:rPr>
                        <a:t>Security</a:t>
                      </a:r>
                    </a:p>
                  </a:txBody>
                  <a:tcPr anchor="ctr">
                    <a:solidFill>
                      <a:schemeClr val="accent4">
                        <a:lumMod val="60000"/>
                        <a:lumOff val="40000"/>
                      </a:schemeClr>
                    </a:solidFill>
                  </a:tcPr>
                </a:tc>
                <a:tc>
                  <a:txBody>
                    <a:bodyPr/>
                    <a:lstStyle/>
                    <a:p>
                      <a:pPr algn="ctr"/>
                      <a:r>
                        <a:rPr lang="en-US" sz="1000" dirty="0">
                          <a:latin typeface="Trebuchet MS" charset="0"/>
                          <a:ea typeface="Trebuchet MS" charset="0"/>
                          <a:cs typeface="Trebuchet MS" charset="0"/>
                        </a:rPr>
                        <a:t>HTTP </a:t>
                      </a:r>
                      <a:r>
                        <a:rPr lang="en-US" sz="1000" dirty="0" err="1">
                          <a:latin typeface="Trebuchet MS" charset="0"/>
                          <a:ea typeface="Trebuchet MS" charset="0"/>
                          <a:cs typeface="Trebuchet MS" charset="0"/>
                        </a:rPr>
                        <a:t>auth</a:t>
                      </a:r>
                      <a:r>
                        <a:rPr lang="en-US" sz="1000" dirty="0">
                          <a:latin typeface="Trebuchet MS" charset="0"/>
                          <a:ea typeface="Trebuchet MS" charset="0"/>
                          <a:cs typeface="Trebuchet MS" charset="0"/>
                        </a:rPr>
                        <a:t> and HTTP+SSH</a:t>
                      </a:r>
                    </a:p>
                  </a:txBody>
                  <a:tcPr anchor="ctr"/>
                </a:tc>
                <a:tc>
                  <a:txBody>
                    <a:bodyPr/>
                    <a:lstStyle/>
                    <a:p>
                      <a:pPr algn="ctr"/>
                      <a:r>
                        <a:rPr lang="en-US" sz="1000" dirty="0">
                          <a:latin typeface="Trebuchet MS" charset="0"/>
                          <a:ea typeface="Trebuchet MS" charset="0"/>
                          <a:cs typeface="Trebuchet MS" charset="0"/>
                        </a:rPr>
                        <a:t>SSH only deploy</a:t>
                      </a:r>
                    </a:p>
                  </a:txBody>
                  <a:tcPr anchor="ctr"/>
                </a:tc>
                <a:tc>
                  <a:txBody>
                    <a:bodyPr/>
                    <a:lstStyle/>
                    <a:p>
                      <a:pPr algn="ctr"/>
                      <a:r>
                        <a:rPr lang="en-US" sz="1000" dirty="0">
                          <a:latin typeface="Trebuchet MS" charset="0"/>
                          <a:ea typeface="Trebuchet MS" charset="0"/>
                          <a:cs typeface="Trebuchet MS" charset="0"/>
                        </a:rPr>
                        <a:t>No</a:t>
                      </a:r>
                    </a:p>
                  </a:txBody>
                  <a:tcPr anchor="ctr"/>
                </a:tc>
                <a:extLst>
                  <a:ext uri="{0D108BD9-81ED-4DB2-BD59-A6C34878D82A}">
                    <a16:rowId xmlns:a16="http://schemas.microsoft.com/office/drawing/2014/main" val="10004"/>
                  </a:ext>
                </a:extLst>
              </a:tr>
              <a:tr h="445407">
                <a:tc>
                  <a:txBody>
                    <a:bodyPr/>
                    <a:lstStyle/>
                    <a:p>
                      <a:pPr algn="ctr"/>
                      <a:r>
                        <a:rPr lang="en-US" sz="1000" dirty="0">
                          <a:latin typeface="Trebuchet MS" charset="0"/>
                          <a:ea typeface="Trebuchet MS" charset="0"/>
                          <a:cs typeface="Trebuchet MS" charset="0"/>
                        </a:rPr>
                        <a:t>Set environment</a:t>
                      </a:r>
                      <a:r>
                        <a:rPr lang="en-US" sz="1000" baseline="0" dirty="0">
                          <a:latin typeface="Trebuchet MS" charset="0"/>
                          <a:ea typeface="Trebuchet MS" charset="0"/>
                          <a:cs typeface="Trebuchet MS" charset="0"/>
                        </a:rPr>
                        <a:t> </a:t>
                      </a:r>
                      <a:r>
                        <a:rPr lang="en-US" sz="1000" baseline="0" dirty="0" err="1">
                          <a:latin typeface="Trebuchet MS" charset="0"/>
                          <a:ea typeface="Trebuchet MS" charset="0"/>
                          <a:cs typeface="Trebuchet MS" charset="0"/>
                        </a:rPr>
                        <a:t>vars</a:t>
                      </a:r>
                      <a:endParaRPr lang="en-US" sz="1000" dirty="0">
                        <a:latin typeface="Trebuchet MS" charset="0"/>
                        <a:ea typeface="Trebuchet MS" charset="0"/>
                        <a:cs typeface="Trebuchet MS" charset="0"/>
                      </a:endParaRPr>
                    </a:p>
                  </a:txBody>
                  <a:tcPr anchor="ctr">
                    <a:solidFill>
                      <a:schemeClr val="accent4">
                        <a:lumMod val="60000"/>
                        <a:lumOff val="40000"/>
                      </a:schemeClr>
                    </a:solidFill>
                  </a:tcPr>
                </a:tc>
                <a:tc>
                  <a:txBody>
                    <a:bodyPr/>
                    <a:lstStyle/>
                    <a:p>
                      <a:pPr algn="ctr"/>
                      <a:r>
                        <a:rPr lang="en-US" sz="1000" dirty="0">
                          <a:latin typeface="Trebuchet MS" charset="0"/>
                          <a:ea typeface="Trebuchet MS" charset="0"/>
                          <a:cs typeface="Trebuchet MS" charset="0"/>
                        </a:rPr>
                        <a:t>Available on install and with </a:t>
                      </a:r>
                      <a:r>
                        <a:rPr lang="en-US" sz="1000" dirty="0" err="1">
                          <a:latin typeface="Trebuchet MS" charset="0"/>
                          <a:ea typeface="Trebuchet MS" charset="0"/>
                          <a:cs typeface="Trebuchet MS" charset="0"/>
                        </a:rPr>
                        <a:t>slc</a:t>
                      </a:r>
                      <a:r>
                        <a:rPr lang="en-US" sz="1000" dirty="0">
                          <a:latin typeface="Trebuchet MS" charset="0"/>
                          <a:ea typeface="Trebuchet MS" charset="0"/>
                          <a:cs typeface="Trebuchet MS" charset="0"/>
                        </a:rPr>
                        <a:t> </a:t>
                      </a:r>
                      <a:r>
                        <a:rPr lang="en-US" sz="1000" dirty="0" err="1">
                          <a:latin typeface="Trebuchet MS" charset="0"/>
                          <a:ea typeface="Trebuchet MS" charset="0"/>
                          <a:cs typeface="Trebuchet MS" charset="0"/>
                        </a:rPr>
                        <a:t>ctl</a:t>
                      </a:r>
                      <a:r>
                        <a:rPr lang="en-US" sz="1000" dirty="0">
                          <a:latin typeface="Trebuchet MS" charset="0"/>
                          <a:ea typeface="Trebuchet MS" charset="0"/>
                          <a:cs typeface="Trebuchet MS" charset="0"/>
                        </a:rPr>
                        <a:t> </a:t>
                      </a:r>
                      <a:r>
                        <a:rPr lang="en-US" sz="1000" dirty="0" err="1">
                          <a:latin typeface="Trebuchet MS" charset="0"/>
                          <a:ea typeface="Trebuchet MS" charset="0"/>
                          <a:cs typeface="Trebuchet MS" charset="0"/>
                        </a:rPr>
                        <a:t>env</a:t>
                      </a:r>
                      <a:r>
                        <a:rPr lang="en-US" sz="1000" dirty="0">
                          <a:latin typeface="Trebuchet MS" charset="0"/>
                          <a:ea typeface="Trebuchet MS" charset="0"/>
                          <a:cs typeface="Trebuchet MS" charset="0"/>
                        </a:rPr>
                        <a:t>-set command</a:t>
                      </a:r>
                    </a:p>
                  </a:txBody>
                  <a:tcPr anchor="ctr"/>
                </a:tc>
                <a:tc>
                  <a:txBody>
                    <a:bodyPr/>
                    <a:lstStyle/>
                    <a:p>
                      <a:pPr algn="ctr"/>
                      <a:r>
                        <a:rPr lang="en-US" sz="1000" dirty="0">
                          <a:latin typeface="Trebuchet MS" charset="0"/>
                          <a:ea typeface="Trebuchet MS" charset="0"/>
                          <a:cs typeface="Trebuchet MS" charset="0"/>
                        </a:rPr>
                        <a:t>Available as part of ecosystem configuration</a:t>
                      </a:r>
                    </a:p>
                  </a:txBody>
                  <a:tcPr anchor="ctr"/>
                </a:tc>
                <a:tc>
                  <a:txBody>
                    <a:bodyPr/>
                    <a:lstStyle/>
                    <a:p>
                      <a:pPr algn="ctr"/>
                      <a:r>
                        <a:rPr lang="en-US" sz="1000" dirty="0">
                          <a:latin typeface="Trebuchet MS" charset="0"/>
                          <a:ea typeface="Trebuchet MS" charset="0"/>
                          <a:cs typeface="Trebuchet MS" charset="0"/>
                        </a:rPr>
                        <a:t>No</a:t>
                      </a:r>
                    </a:p>
                  </a:txBody>
                  <a:tcPr anchor="ctr"/>
                </a:tc>
                <a:extLst>
                  <a:ext uri="{0D108BD9-81ED-4DB2-BD59-A6C34878D82A}">
                    <a16:rowId xmlns:a16="http://schemas.microsoft.com/office/drawing/2014/main" val="10005"/>
                  </a:ext>
                </a:extLst>
              </a:tr>
              <a:tr h="445407">
                <a:tc>
                  <a:txBody>
                    <a:bodyPr/>
                    <a:lstStyle/>
                    <a:p>
                      <a:pPr algn="ctr"/>
                      <a:r>
                        <a:rPr lang="en-US" sz="1000" dirty="0">
                          <a:latin typeface="Trebuchet MS" charset="0"/>
                          <a:ea typeface="Trebuchet MS" charset="0"/>
                          <a:cs typeface="Trebuchet MS" charset="0"/>
                        </a:rPr>
                        <a:t>Log aggregation/rotation</a:t>
                      </a:r>
                    </a:p>
                  </a:txBody>
                  <a:tcPr anchor="ctr">
                    <a:solidFill>
                      <a:schemeClr val="accent4">
                        <a:lumMod val="60000"/>
                        <a:lumOff val="40000"/>
                      </a:schemeClr>
                    </a:solidFill>
                  </a:tcPr>
                </a:tc>
                <a:tc>
                  <a:txBody>
                    <a:bodyPr/>
                    <a:lstStyle/>
                    <a:p>
                      <a:pPr algn="ctr"/>
                      <a:r>
                        <a:rPr lang="en-US" sz="1000" dirty="0">
                          <a:latin typeface="Trebuchet MS" charset="0"/>
                          <a:ea typeface="Trebuchet MS" charset="0"/>
                          <a:cs typeface="Trebuchet MS" charset="0"/>
                        </a:rPr>
                        <a:t>	Yes; log file and syslog</a:t>
                      </a:r>
                    </a:p>
                  </a:txBody>
                  <a:tcPr anchor="ctr"/>
                </a:tc>
                <a:tc>
                  <a:txBody>
                    <a:bodyPr/>
                    <a:lstStyle/>
                    <a:p>
                      <a:pPr algn="ctr"/>
                      <a:r>
                        <a:rPr lang="en-US" sz="1000" dirty="0">
                          <a:latin typeface="Trebuchet MS" charset="0"/>
                          <a:ea typeface="Trebuchet MS" charset="0"/>
                          <a:cs typeface="Trebuchet MS" charset="0"/>
                        </a:rPr>
                        <a:t>Yes; </a:t>
                      </a:r>
                      <a:r>
                        <a:rPr lang="en-US" sz="1000" dirty="0" err="1">
                          <a:latin typeface="Trebuchet MS" charset="0"/>
                          <a:ea typeface="Trebuchet MS" charset="0"/>
                          <a:cs typeface="Trebuchet MS" charset="0"/>
                        </a:rPr>
                        <a:t>multihost</a:t>
                      </a:r>
                      <a:r>
                        <a:rPr lang="en-US" sz="1000" dirty="0">
                          <a:latin typeface="Trebuchet MS" charset="0"/>
                          <a:ea typeface="Trebuchet MS" charset="0"/>
                          <a:cs typeface="Trebuchet MS" charset="0"/>
                        </a:rPr>
                        <a:t>, with rotation. Log file only; no syslog</a:t>
                      </a:r>
                    </a:p>
                  </a:txBody>
                  <a:tcPr anchor="ctr"/>
                </a:tc>
                <a:tc>
                  <a:txBody>
                    <a:bodyPr/>
                    <a:lstStyle/>
                    <a:p>
                      <a:pPr algn="ctr"/>
                      <a:r>
                        <a:rPr lang="en-US" sz="1000" dirty="0">
                          <a:latin typeface="Trebuchet MS" charset="0"/>
                          <a:ea typeface="Trebuchet MS" charset="0"/>
                          <a:cs typeface="Trebuchet MS" charset="0"/>
                        </a:rPr>
                        <a:t>No</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956521865"/>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Shape 296" descr="TextBox 12"/>
          <p:cNvSpPr>
            <a:spLocks noGrp="1"/>
          </p:cNvSpPr>
          <p:nvPr>
            <p:ph type="sldNum" sz="quarter" idx="2"/>
          </p:nvPr>
        </p:nvSpPr>
        <p:spPr>
          <a:xfrm>
            <a:off x="8780072" y="4900038"/>
            <a:ext cx="134561" cy="1955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19</a:t>
            </a:fld>
            <a:endParaRPr/>
          </a:p>
        </p:txBody>
      </p:sp>
      <p:sp>
        <p:nvSpPr>
          <p:cNvPr id="298" name="Shape 298" descr="Text Placeholder 1"/>
          <p:cNvSpPr>
            <a:spLocks noGrp="1"/>
          </p:cNvSpPr>
          <p:nvPr>
            <p:ph type="body" idx="13"/>
          </p:nvPr>
        </p:nvSpPr>
        <p:spPr>
          <a:prstGeom prst="rect">
            <a:avLst/>
          </a:prstGeom>
          <a:extLst>
            <a:ext uri="{C572A759-6A51-4108-AA02-DFA0A04FC94B}">
              <ma14:wrappingTextBoxFlag xmlns:ma14="http://schemas.microsoft.com/office/mac/drawingml/2011/main" xmlns="" val="1"/>
            </a:ext>
          </a:extLst>
        </p:spPr>
        <p:txBody>
          <a:bodyPr/>
          <a:lstStyle>
            <a:lvl1pPr marL="0" indent="0">
              <a:lnSpc>
                <a:spcPct val="100000"/>
              </a:lnSpc>
              <a:spcBef>
                <a:spcPts val="400"/>
              </a:spcBef>
              <a:buClrTx/>
              <a:buSzTx/>
              <a:buNone/>
              <a:defRPr sz="2000">
                <a:latin typeface="Arial Black"/>
                <a:ea typeface="Arial Black"/>
                <a:cs typeface="Arial Black"/>
                <a:sym typeface="Arial Black"/>
              </a:defRPr>
            </a:lvl1pPr>
          </a:lstStyle>
          <a:p>
            <a:r>
              <a:rPr lang="en-US" dirty="0"/>
              <a:t> DEMONIZING THE APP: PM COMPARISON</a:t>
            </a:r>
          </a:p>
        </p:txBody>
      </p:sp>
      <p:graphicFrame>
        <p:nvGraphicFramePr>
          <p:cNvPr id="2" name="Table 1"/>
          <p:cNvGraphicFramePr>
            <a:graphicFrameLocks noGrp="1"/>
          </p:cNvGraphicFramePr>
          <p:nvPr>
            <p:extLst>
              <p:ext uri="{D42A27DB-BD31-4B8C-83A1-F6EECF244321}">
                <p14:modId xmlns:p14="http://schemas.microsoft.com/office/powerpoint/2010/main" val="1548571053"/>
              </p:ext>
            </p:extLst>
          </p:nvPr>
        </p:nvGraphicFramePr>
        <p:xfrm>
          <a:off x="558800" y="1123950"/>
          <a:ext cx="7747000" cy="3221082"/>
        </p:xfrm>
        <a:graphic>
          <a:graphicData uri="http://schemas.openxmlformats.org/drawingml/2006/table">
            <a:tbl>
              <a:tblPr firstRow="1" bandRow="1">
                <a:tableStyleId>{5940675A-B579-460E-94D1-54222C63F5DA}</a:tableStyleId>
              </a:tblPr>
              <a:tblGrid>
                <a:gridCol w="1936750">
                  <a:extLst>
                    <a:ext uri="{9D8B030D-6E8A-4147-A177-3AD203B41FA5}">
                      <a16:colId xmlns:a16="http://schemas.microsoft.com/office/drawing/2014/main" val="20000"/>
                    </a:ext>
                  </a:extLst>
                </a:gridCol>
                <a:gridCol w="1936750">
                  <a:extLst>
                    <a:ext uri="{9D8B030D-6E8A-4147-A177-3AD203B41FA5}">
                      <a16:colId xmlns:a16="http://schemas.microsoft.com/office/drawing/2014/main" val="20001"/>
                    </a:ext>
                  </a:extLst>
                </a:gridCol>
                <a:gridCol w="1936750">
                  <a:extLst>
                    <a:ext uri="{9D8B030D-6E8A-4147-A177-3AD203B41FA5}">
                      <a16:colId xmlns:a16="http://schemas.microsoft.com/office/drawing/2014/main" val="20002"/>
                    </a:ext>
                  </a:extLst>
                </a:gridCol>
                <a:gridCol w="1936750">
                  <a:extLst>
                    <a:ext uri="{9D8B030D-6E8A-4147-A177-3AD203B41FA5}">
                      <a16:colId xmlns:a16="http://schemas.microsoft.com/office/drawing/2014/main" val="20003"/>
                    </a:ext>
                  </a:extLst>
                </a:gridCol>
              </a:tblGrid>
              <a:tr h="445407">
                <a:tc>
                  <a:txBody>
                    <a:bodyPr/>
                    <a:lstStyle/>
                    <a:p>
                      <a:pPr algn="ctr"/>
                      <a:r>
                        <a:rPr lang="en-US" sz="1000" dirty="0">
                          <a:latin typeface="Trebuchet MS" charset="0"/>
                          <a:ea typeface="Trebuchet MS" charset="0"/>
                          <a:cs typeface="Trebuchet MS" charset="0"/>
                        </a:rPr>
                        <a:t>Feature</a:t>
                      </a:r>
                    </a:p>
                  </a:txBody>
                  <a:tcPr anchor="ctr">
                    <a:solidFill>
                      <a:schemeClr val="accent2">
                        <a:lumMod val="75000"/>
                      </a:schemeClr>
                    </a:solidFill>
                  </a:tcPr>
                </a:tc>
                <a:tc>
                  <a:txBody>
                    <a:bodyPr/>
                    <a:lstStyle/>
                    <a:p>
                      <a:pPr algn="ctr"/>
                      <a:r>
                        <a:rPr lang="en-US" sz="1000" dirty="0" err="1">
                          <a:latin typeface="Trebuchet MS" charset="0"/>
                          <a:ea typeface="Trebuchet MS" charset="0"/>
                          <a:cs typeface="Trebuchet MS" charset="0"/>
                        </a:rPr>
                        <a:t>StrongLoop</a:t>
                      </a:r>
                      <a:r>
                        <a:rPr lang="en-US" sz="1000" dirty="0">
                          <a:latin typeface="Trebuchet MS" charset="0"/>
                          <a:ea typeface="Trebuchet MS" charset="0"/>
                          <a:cs typeface="Trebuchet MS" charset="0"/>
                        </a:rPr>
                        <a:t> Process</a:t>
                      </a:r>
                      <a:r>
                        <a:rPr lang="en-US" sz="1000" baseline="0" dirty="0">
                          <a:latin typeface="Trebuchet MS" charset="0"/>
                          <a:ea typeface="Trebuchet MS" charset="0"/>
                          <a:cs typeface="Trebuchet MS" charset="0"/>
                        </a:rPr>
                        <a:t> Manager</a:t>
                      </a:r>
                      <a:endParaRPr lang="en-US" sz="1000" dirty="0">
                        <a:latin typeface="Trebuchet MS" charset="0"/>
                        <a:ea typeface="Trebuchet MS" charset="0"/>
                        <a:cs typeface="Trebuchet MS" charset="0"/>
                      </a:endParaRPr>
                    </a:p>
                  </a:txBody>
                  <a:tcPr anchor="ctr">
                    <a:solidFill>
                      <a:schemeClr val="accent2">
                        <a:lumMod val="75000"/>
                      </a:schemeClr>
                    </a:solidFill>
                  </a:tcPr>
                </a:tc>
                <a:tc>
                  <a:txBody>
                    <a:bodyPr/>
                    <a:lstStyle/>
                    <a:p>
                      <a:pPr algn="ctr"/>
                      <a:r>
                        <a:rPr lang="en-US" sz="1000" dirty="0">
                          <a:latin typeface="Trebuchet MS" charset="0"/>
                          <a:ea typeface="Trebuchet MS" charset="0"/>
                          <a:cs typeface="Trebuchet MS" charset="0"/>
                        </a:rPr>
                        <a:t>pm2</a:t>
                      </a:r>
                    </a:p>
                  </a:txBody>
                  <a:tcPr anchor="ctr">
                    <a:solidFill>
                      <a:schemeClr val="accent2">
                        <a:lumMod val="75000"/>
                      </a:schemeClr>
                    </a:solidFill>
                  </a:tcPr>
                </a:tc>
                <a:tc>
                  <a:txBody>
                    <a:bodyPr/>
                    <a:lstStyle/>
                    <a:p>
                      <a:pPr algn="ctr"/>
                      <a:r>
                        <a:rPr lang="en-US" sz="1000" dirty="0">
                          <a:latin typeface="Trebuchet MS" charset="0"/>
                          <a:ea typeface="Trebuchet MS" charset="0"/>
                          <a:cs typeface="Trebuchet MS" charset="0"/>
                        </a:rPr>
                        <a:t>forever</a:t>
                      </a:r>
                    </a:p>
                  </a:txBody>
                  <a:tcPr anchor="ctr">
                    <a:solidFill>
                      <a:schemeClr val="accent2">
                        <a:lumMod val="75000"/>
                      </a:schemeClr>
                    </a:solidFill>
                  </a:tcPr>
                </a:tc>
                <a:extLst>
                  <a:ext uri="{0D108BD9-81ED-4DB2-BD59-A6C34878D82A}">
                    <a16:rowId xmlns:a16="http://schemas.microsoft.com/office/drawing/2014/main" val="10000"/>
                  </a:ext>
                </a:extLst>
              </a:tr>
              <a:tr h="445407">
                <a:tc>
                  <a:txBody>
                    <a:bodyPr/>
                    <a:lstStyle/>
                    <a:p>
                      <a:pPr algn="ctr"/>
                      <a:r>
                        <a:rPr lang="en-US" sz="1000" dirty="0">
                          <a:latin typeface="Trebuchet MS" charset="0"/>
                          <a:ea typeface="Trebuchet MS" charset="0"/>
                          <a:cs typeface="Trebuchet MS" charset="0"/>
                        </a:rPr>
                        <a:t>Multiple app management</a:t>
                      </a:r>
                    </a:p>
                  </a:txBody>
                  <a:tcPr anchor="ctr">
                    <a:solidFill>
                      <a:schemeClr val="accent4">
                        <a:lumMod val="60000"/>
                        <a:lumOff val="40000"/>
                      </a:schemeClr>
                    </a:solidFill>
                  </a:tcPr>
                </a:tc>
                <a:tc>
                  <a:txBody>
                    <a:bodyPr/>
                    <a:lstStyle/>
                    <a:p>
                      <a:pPr algn="ctr"/>
                      <a:r>
                        <a:rPr lang="en-US" sz="1000" dirty="0">
                          <a:latin typeface="Trebuchet MS" charset="0"/>
                          <a:ea typeface="Trebuchet MS" charset="0"/>
                          <a:cs typeface="Trebuchet MS" charset="0"/>
                        </a:rPr>
                        <a:t>Local/Remote</a:t>
                      </a:r>
                    </a:p>
                  </a:txBody>
                  <a:tcPr anchor="ctr"/>
                </a:tc>
                <a:tc>
                  <a:txBody>
                    <a:bodyPr/>
                    <a:lstStyle/>
                    <a:p>
                      <a:pPr algn="ctr"/>
                      <a:r>
                        <a:rPr lang="en-US" sz="1000" dirty="0">
                          <a:latin typeface="Trebuchet MS" charset="0"/>
                          <a:ea typeface="Trebuchet MS" charset="0"/>
                          <a:cs typeface="Trebuchet MS" charset="0"/>
                        </a:rPr>
                        <a:t>Local/Remote</a:t>
                      </a:r>
                    </a:p>
                  </a:txBody>
                  <a:tcPr anchor="ctr"/>
                </a:tc>
                <a:tc>
                  <a:txBody>
                    <a:bodyPr/>
                    <a:lstStyle/>
                    <a:p>
                      <a:pPr algn="ctr"/>
                      <a:r>
                        <a:rPr lang="en-US" sz="1000" dirty="0">
                          <a:latin typeface="Trebuchet MS" charset="0"/>
                          <a:ea typeface="Trebuchet MS" charset="0"/>
                          <a:cs typeface="Trebuchet MS" charset="0"/>
                        </a:rPr>
                        <a:t>Local only</a:t>
                      </a:r>
                    </a:p>
                  </a:txBody>
                  <a:tcPr anchor="ctr"/>
                </a:tc>
                <a:extLst>
                  <a:ext uri="{0D108BD9-81ED-4DB2-BD59-A6C34878D82A}">
                    <a16:rowId xmlns:a16="http://schemas.microsoft.com/office/drawing/2014/main" val="10001"/>
                  </a:ext>
                </a:extLst>
              </a:tr>
              <a:tr h="445407">
                <a:tc>
                  <a:txBody>
                    <a:bodyPr/>
                    <a:lstStyle/>
                    <a:p>
                      <a:pPr algn="ctr"/>
                      <a:r>
                        <a:rPr lang="en-US" sz="1000" dirty="0">
                          <a:latin typeface="Trebuchet MS" charset="0"/>
                          <a:ea typeface="Trebuchet MS" charset="0"/>
                          <a:cs typeface="Trebuchet MS" charset="0"/>
                        </a:rPr>
                        <a:t>Deploy apps to </a:t>
                      </a:r>
                      <a:r>
                        <a:rPr lang="en-US" sz="1000" dirty="0" err="1">
                          <a:latin typeface="Trebuchet MS" charset="0"/>
                          <a:ea typeface="Trebuchet MS" charset="0"/>
                          <a:cs typeface="Trebuchet MS" charset="0"/>
                        </a:rPr>
                        <a:t>docker</a:t>
                      </a:r>
                      <a:r>
                        <a:rPr lang="en-US" sz="1000" baseline="0" dirty="0">
                          <a:latin typeface="Trebuchet MS" charset="0"/>
                          <a:ea typeface="Trebuchet MS" charset="0"/>
                          <a:cs typeface="Trebuchet MS" charset="0"/>
                        </a:rPr>
                        <a:t> container</a:t>
                      </a:r>
                      <a:endParaRPr lang="en-US" sz="1000" dirty="0">
                        <a:latin typeface="Trebuchet MS" charset="0"/>
                        <a:ea typeface="Trebuchet MS" charset="0"/>
                        <a:cs typeface="Trebuchet MS" charset="0"/>
                      </a:endParaRPr>
                    </a:p>
                  </a:txBody>
                  <a:tcPr anchor="ctr">
                    <a:solidFill>
                      <a:schemeClr val="accent4">
                        <a:lumMod val="60000"/>
                        <a:lumOff val="40000"/>
                      </a:schemeClr>
                    </a:solidFill>
                  </a:tcPr>
                </a:tc>
                <a:tc>
                  <a:txBody>
                    <a:bodyPr/>
                    <a:lstStyle/>
                    <a:p>
                      <a:pPr algn="ctr"/>
                      <a:r>
                        <a:rPr lang="en-US" sz="1000" dirty="0">
                          <a:latin typeface="Trebuchet MS" charset="0"/>
                          <a:ea typeface="Trebuchet MS" charset="0"/>
                          <a:cs typeface="Trebuchet MS" charset="0"/>
                        </a:rPr>
                        <a:t>Yes</a:t>
                      </a:r>
                    </a:p>
                  </a:txBody>
                  <a:tcPr anchor="ctr"/>
                </a:tc>
                <a:tc>
                  <a:txBody>
                    <a:bodyPr/>
                    <a:lstStyle/>
                    <a:p>
                      <a:pPr algn="ctr"/>
                      <a:r>
                        <a:rPr lang="en-US" sz="1000" dirty="0">
                          <a:latin typeface="Trebuchet MS" charset="0"/>
                          <a:ea typeface="Trebuchet MS" charset="0"/>
                          <a:cs typeface="Trebuchet MS" charset="0"/>
                        </a:rPr>
                        <a:t>No</a:t>
                      </a:r>
                    </a:p>
                  </a:txBody>
                  <a:tcPr anchor="ctr"/>
                </a:tc>
                <a:tc>
                  <a:txBody>
                    <a:bodyPr/>
                    <a:lstStyle/>
                    <a:p>
                      <a:pPr algn="ctr"/>
                      <a:r>
                        <a:rPr lang="en-US" sz="1000" dirty="0">
                          <a:latin typeface="Trebuchet MS" charset="0"/>
                          <a:ea typeface="Trebuchet MS" charset="0"/>
                          <a:cs typeface="Trebuchet MS" charset="0"/>
                        </a:rPr>
                        <a:t>No</a:t>
                      </a:r>
                    </a:p>
                  </a:txBody>
                  <a:tcPr anchor="ctr"/>
                </a:tc>
                <a:extLst>
                  <a:ext uri="{0D108BD9-81ED-4DB2-BD59-A6C34878D82A}">
                    <a16:rowId xmlns:a16="http://schemas.microsoft.com/office/drawing/2014/main" val="10002"/>
                  </a:ext>
                </a:extLst>
              </a:tr>
              <a:tr h="445407">
                <a:tc>
                  <a:txBody>
                    <a:bodyPr/>
                    <a:lstStyle/>
                    <a:p>
                      <a:pPr algn="ctr"/>
                      <a:r>
                        <a:rPr lang="en-US" sz="1000" dirty="0">
                          <a:latin typeface="Trebuchet MS" charset="0"/>
                          <a:ea typeface="Trebuchet MS" charset="0"/>
                          <a:cs typeface="Trebuchet MS" charset="0"/>
                        </a:rPr>
                        <a:t>Remote deploy</a:t>
                      </a:r>
                    </a:p>
                  </a:txBody>
                  <a:tcPr anchor="ctr">
                    <a:solidFill>
                      <a:schemeClr val="accent4">
                        <a:lumMod val="60000"/>
                        <a:lumOff val="40000"/>
                      </a:schemeClr>
                    </a:solidFill>
                  </a:tcPr>
                </a:tc>
                <a:tc>
                  <a:txBody>
                    <a:bodyPr/>
                    <a:lstStyle/>
                    <a:p>
                      <a:pPr algn="ctr"/>
                      <a:r>
                        <a:rPr lang="en-US" sz="1000" dirty="0">
                          <a:latin typeface="Trebuchet MS" charset="0"/>
                          <a:ea typeface="Trebuchet MS" charset="0"/>
                          <a:cs typeface="Trebuchet MS" charset="0"/>
                        </a:rPr>
                        <a:t>Yes</a:t>
                      </a:r>
                    </a:p>
                  </a:txBody>
                  <a:tcPr anchor="ctr"/>
                </a:tc>
                <a:tc>
                  <a:txBody>
                    <a:bodyPr/>
                    <a:lstStyle/>
                    <a:p>
                      <a:pPr algn="ctr"/>
                      <a:r>
                        <a:rPr lang="en-US" sz="1000" dirty="0">
                          <a:latin typeface="Trebuchet MS" charset="0"/>
                          <a:ea typeface="Trebuchet MS" charset="0"/>
                          <a:cs typeface="Trebuchet MS" charset="0"/>
                        </a:rPr>
                        <a:t>Yes</a:t>
                      </a:r>
                    </a:p>
                  </a:txBody>
                  <a:tcPr anchor="ctr"/>
                </a:tc>
                <a:tc>
                  <a:txBody>
                    <a:bodyPr/>
                    <a:lstStyle/>
                    <a:p>
                      <a:pPr algn="ctr"/>
                      <a:r>
                        <a:rPr lang="en-US" sz="1000" dirty="0">
                          <a:latin typeface="Trebuchet MS" charset="0"/>
                          <a:ea typeface="Trebuchet MS" charset="0"/>
                          <a:cs typeface="Trebuchet MS" charset="0"/>
                        </a:rPr>
                        <a:t>No</a:t>
                      </a:r>
                    </a:p>
                  </a:txBody>
                  <a:tcPr anchor="ctr"/>
                </a:tc>
                <a:extLst>
                  <a:ext uri="{0D108BD9-81ED-4DB2-BD59-A6C34878D82A}">
                    <a16:rowId xmlns:a16="http://schemas.microsoft.com/office/drawing/2014/main" val="10003"/>
                  </a:ext>
                </a:extLst>
              </a:tr>
              <a:tr h="445407">
                <a:tc>
                  <a:txBody>
                    <a:bodyPr/>
                    <a:lstStyle/>
                    <a:p>
                      <a:pPr algn="ctr"/>
                      <a:r>
                        <a:rPr lang="en-US" sz="1000" dirty="0">
                          <a:latin typeface="Trebuchet MS" charset="0"/>
                          <a:ea typeface="Trebuchet MS" charset="0"/>
                          <a:cs typeface="Trebuchet MS" charset="0"/>
                        </a:rPr>
                        <a:t>Clustering</a:t>
                      </a:r>
                    </a:p>
                  </a:txBody>
                  <a:tcPr anchor="ctr">
                    <a:solidFill>
                      <a:schemeClr val="accent4">
                        <a:lumMod val="60000"/>
                        <a:lumOff val="40000"/>
                      </a:schemeClr>
                    </a:solidFill>
                  </a:tcPr>
                </a:tc>
                <a:tc>
                  <a:txBody>
                    <a:bodyPr/>
                    <a:lstStyle/>
                    <a:p>
                      <a:pPr algn="ctr"/>
                      <a:r>
                        <a:rPr lang="en-US" sz="1000" dirty="0">
                          <a:latin typeface="Trebuchet MS" charset="0"/>
                          <a:ea typeface="Trebuchet MS" charset="0"/>
                          <a:cs typeface="Trebuchet MS" charset="0"/>
                        </a:rPr>
                        <a:t>Available</a:t>
                      </a:r>
                    </a:p>
                  </a:txBody>
                  <a:tcPr anchor="ctr"/>
                </a:tc>
                <a:tc>
                  <a:txBody>
                    <a:bodyPr/>
                    <a:lstStyle/>
                    <a:p>
                      <a:pPr algn="ctr"/>
                      <a:r>
                        <a:rPr lang="en-US" sz="1000" dirty="0">
                          <a:latin typeface="Trebuchet MS" charset="0"/>
                          <a:ea typeface="Trebuchet MS" charset="0"/>
                          <a:cs typeface="Trebuchet MS" charset="0"/>
                        </a:rPr>
                        <a:t>Available</a:t>
                      </a:r>
                    </a:p>
                  </a:txBody>
                  <a:tcPr anchor="ctr"/>
                </a:tc>
                <a:tc>
                  <a:txBody>
                    <a:bodyPr/>
                    <a:lstStyle/>
                    <a:p>
                      <a:pPr algn="ctr"/>
                      <a:r>
                        <a:rPr lang="en-US" sz="1000" dirty="0">
                          <a:latin typeface="Trebuchet MS" charset="0"/>
                          <a:ea typeface="Trebuchet MS" charset="0"/>
                          <a:cs typeface="Trebuchet MS" charset="0"/>
                        </a:rPr>
                        <a:t>No</a:t>
                      </a:r>
                    </a:p>
                  </a:txBody>
                  <a:tcPr anchor="ctr"/>
                </a:tc>
                <a:extLst>
                  <a:ext uri="{0D108BD9-81ED-4DB2-BD59-A6C34878D82A}">
                    <a16:rowId xmlns:a16="http://schemas.microsoft.com/office/drawing/2014/main" val="10004"/>
                  </a:ext>
                </a:extLst>
              </a:tr>
              <a:tr h="445407">
                <a:tc>
                  <a:txBody>
                    <a:bodyPr/>
                    <a:lstStyle/>
                    <a:p>
                      <a:pPr algn="ctr"/>
                      <a:r>
                        <a:rPr lang="en-US" sz="1000" dirty="0">
                          <a:latin typeface="Trebuchet MS" charset="0"/>
                          <a:ea typeface="Trebuchet MS" charset="0"/>
                          <a:cs typeface="Trebuchet MS" charset="0"/>
                        </a:rPr>
                        <a:t>Profiling</a:t>
                      </a:r>
                    </a:p>
                  </a:txBody>
                  <a:tcPr anchor="ctr">
                    <a:solidFill>
                      <a:schemeClr val="accent4">
                        <a:lumMod val="60000"/>
                        <a:lumOff val="40000"/>
                      </a:schemeClr>
                    </a:solidFill>
                  </a:tcPr>
                </a:tc>
                <a:tc>
                  <a:txBody>
                    <a:bodyPr/>
                    <a:lstStyle/>
                    <a:p>
                      <a:pPr algn="ctr"/>
                      <a:r>
                        <a:rPr lang="en-US" sz="1000" dirty="0">
                          <a:latin typeface="Trebuchet MS" charset="0"/>
                          <a:ea typeface="Trebuchet MS" charset="0"/>
                          <a:cs typeface="Trebuchet MS" charset="0"/>
                        </a:rPr>
                        <a:t>Heap and CPU profiles</a:t>
                      </a:r>
                    </a:p>
                  </a:txBody>
                  <a:tcPr anchor="ctr"/>
                </a:tc>
                <a:tc>
                  <a:txBody>
                    <a:bodyPr/>
                    <a:lstStyle/>
                    <a:p>
                      <a:pPr algn="ctr"/>
                      <a:r>
                        <a:rPr lang="en-US" sz="1000" dirty="0">
                          <a:latin typeface="Trebuchet MS" charset="0"/>
                          <a:ea typeface="Trebuchet MS" charset="0"/>
                          <a:cs typeface="Trebuchet MS" charset="0"/>
                        </a:rPr>
                        <a:t>No</a:t>
                      </a:r>
                    </a:p>
                  </a:txBody>
                  <a:tcPr anchor="ctr"/>
                </a:tc>
                <a:tc>
                  <a:txBody>
                    <a:bodyPr/>
                    <a:lstStyle/>
                    <a:p>
                      <a:pPr algn="ctr"/>
                      <a:r>
                        <a:rPr lang="en-US" sz="1000" dirty="0">
                          <a:latin typeface="Trebuchet MS" charset="0"/>
                          <a:ea typeface="Trebuchet MS" charset="0"/>
                          <a:cs typeface="Trebuchet MS" charset="0"/>
                        </a:rPr>
                        <a:t>No</a:t>
                      </a:r>
                    </a:p>
                  </a:txBody>
                  <a:tcPr anchor="ctr"/>
                </a:tc>
                <a:extLst>
                  <a:ext uri="{0D108BD9-81ED-4DB2-BD59-A6C34878D82A}">
                    <a16:rowId xmlns:a16="http://schemas.microsoft.com/office/drawing/2014/main" val="10005"/>
                  </a:ext>
                </a:extLst>
              </a:tr>
              <a:tr h="445407">
                <a:tc>
                  <a:txBody>
                    <a:bodyPr/>
                    <a:lstStyle/>
                    <a:p>
                      <a:pPr algn="ctr"/>
                      <a:r>
                        <a:rPr lang="en-US" sz="1000" dirty="0">
                          <a:latin typeface="Trebuchet MS" charset="0"/>
                          <a:ea typeface="Trebuchet MS" charset="0"/>
                          <a:cs typeface="Trebuchet MS" charset="0"/>
                        </a:rPr>
                        <a:t>Metrics</a:t>
                      </a:r>
                    </a:p>
                  </a:txBody>
                  <a:tcPr anchor="ctr">
                    <a:solidFill>
                      <a:schemeClr val="accent4">
                        <a:lumMod val="60000"/>
                        <a:lumOff val="40000"/>
                      </a:schemeClr>
                    </a:solidFill>
                  </a:tcPr>
                </a:tc>
                <a:tc>
                  <a:txBody>
                    <a:bodyPr/>
                    <a:lstStyle/>
                    <a:p>
                      <a:pPr algn="ctr"/>
                      <a:r>
                        <a:rPr lang="en-US" sz="1000" dirty="0">
                          <a:latin typeface="Trebuchet MS" charset="0"/>
                          <a:ea typeface="Trebuchet MS" charset="0"/>
                          <a:cs typeface="Trebuchet MS" charset="0"/>
                        </a:rPr>
                        <a:t>	CPU, memory, database, NoSQL connectors, many others</a:t>
                      </a:r>
                    </a:p>
                  </a:txBody>
                  <a:tcPr anchor="ctr"/>
                </a:tc>
                <a:tc>
                  <a:txBody>
                    <a:bodyPr/>
                    <a:lstStyle/>
                    <a:p>
                      <a:pPr algn="ctr"/>
                      <a:r>
                        <a:rPr lang="en-US" sz="1000" dirty="0">
                          <a:latin typeface="Trebuchet MS" charset="0"/>
                          <a:ea typeface="Trebuchet MS" charset="0"/>
                          <a:cs typeface="Trebuchet MS" charset="0"/>
                        </a:rPr>
                        <a:t>CPU, memory, stack traces reported on error output</a:t>
                      </a:r>
                    </a:p>
                  </a:txBody>
                  <a:tcPr anchor="ctr"/>
                </a:tc>
                <a:tc>
                  <a:txBody>
                    <a:bodyPr/>
                    <a:lstStyle/>
                    <a:p>
                      <a:pPr algn="ctr"/>
                      <a:r>
                        <a:rPr lang="en-US" sz="1000" dirty="0">
                          <a:latin typeface="Trebuchet MS" charset="0"/>
                          <a:ea typeface="Trebuchet MS" charset="0"/>
                          <a:cs typeface="Trebuchet MS" charset="0"/>
                        </a:rPr>
                        <a:t>No</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32274435"/>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Shape 296" descr="TextBox 12"/>
          <p:cNvSpPr>
            <a:spLocks noGrp="1"/>
          </p:cNvSpPr>
          <p:nvPr>
            <p:ph type="sldNum" sz="quarter" idx="2"/>
          </p:nvPr>
        </p:nvSpPr>
        <p:spPr>
          <a:xfrm>
            <a:off x="8780072" y="4900038"/>
            <a:ext cx="134561" cy="1955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a:t>
            </a:fld>
            <a:endParaRPr/>
          </a:p>
        </p:txBody>
      </p:sp>
      <p:sp>
        <p:nvSpPr>
          <p:cNvPr id="297" name="Shape 297" descr="Content Placeholder 2"/>
          <p:cNvSpPr>
            <a:spLocks noGrp="1"/>
          </p:cNvSpPr>
          <p:nvPr>
            <p:ph type="body" idx="1"/>
          </p:nvPr>
        </p:nvSpPr>
        <p:spPr>
          <a:xfrm>
            <a:off x="360362" y="932128"/>
            <a:ext cx="8329611" cy="1347433"/>
          </a:xfrm>
          <a:prstGeom prst="rect">
            <a:avLst/>
          </a:prstGeom>
        </p:spPr>
        <p:txBody>
          <a:bodyPr>
            <a:normAutofit/>
          </a:bodyPr>
          <a:lstStyle/>
          <a:p>
            <a:pPr marL="214313" lvl="1" indent="-214313">
              <a:lnSpc>
                <a:spcPct val="130000"/>
              </a:lnSpc>
              <a:spcBef>
                <a:spcPts val="0"/>
              </a:spcBef>
            </a:pPr>
            <a:r>
              <a:rPr lang="en-US" sz="1200" dirty="0"/>
              <a:t>Development tools you may not know, but should:</a:t>
            </a:r>
          </a:p>
          <a:p>
            <a:pPr marL="525391" lvl="2" indent="-214313">
              <a:lnSpc>
                <a:spcPct val="130000"/>
              </a:lnSpc>
              <a:spcBef>
                <a:spcPts val="0"/>
              </a:spcBef>
            </a:pPr>
            <a:r>
              <a:rPr lang="en-US" sz="1200" dirty="0" err="1"/>
              <a:t>ESLint</a:t>
            </a:r>
            <a:endParaRPr lang="en-US" sz="1200" dirty="0"/>
          </a:p>
          <a:p>
            <a:pPr marL="525391" lvl="2" indent="-214313">
              <a:lnSpc>
                <a:spcPct val="130000"/>
              </a:lnSpc>
              <a:spcBef>
                <a:spcPts val="0"/>
              </a:spcBef>
            </a:pPr>
            <a:r>
              <a:rPr lang="en-US" sz="1200" dirty="0" err="1"/>
              <a:t>Nodemon</a:t>
            </a:r>
            <a:endParaRPr lang="en-US" sz="1200" dirty="0"/>
          </a:p>
          <a:p>
            <a:pPr marL="525391" lvl="2" indent="-214313">
              <a:lnSpc>
                <a:spcPct val="130000"/>
              </a:lnSpc>
              <a:spcBef>
                <a:spcPts val="0"/>
              </a:spcBef>
            </a:pPr>
            <a:r>
              <a:rPr lang="en-US" sz="1200" dirty="0"/>
              <a:t>Postman</a:t>
            </a:r>
          </a:p>
          <a:p>
            <a:pPr marL="525391" lvl="2" indent="-214313">
              <a:lnSpc>
                <a:spcPct val="130000"/>
              </a:lnSpc>
              <a:spcBef>
                <a:spcPts val="0"/>
              </a:spcBef>
            </a:pPr>
            <a:r>
              <a:rPr lang="en-US" sz="1200" dirty="0"/>
              <a:t>Fiddler</a:t>
            </a:r>
          </a:p>
        </p:txBody>
      </p:sp>
      <p:sp>
        <p:nvSpPr>
          <p:cNvPr id="298" name="Shape 298" descr="Text Placeholder 1"/>
          <p:cNvSpPr>
            <a:spLocks noGrp="1"/>
          </p:cNvSpPr>
          <p:nvPr>
            <p:ph type="body" idx="13"/>
          </p:nvPr>
        </p:nvSpPr>
        <p:spPr>
          <a:prstGeom prst="rect">
            <a:avLst/>
          </a:prstGeom>
          <a:extLst>
            <a:ext uri="{C572A759-6A51-4108-AA02-DFA0A04FC94B}">
              <ma14:wrappingTextBoxFlag xmlns:ma14="http://schemas.microsoft.com/office/mac/drawingml/2011/main" xmlns="" val="1"/>
            </a:ext>
          </a:extLst>
        </p:spPr>
        <p:txBody>
          <a:bodyPr/>
          <a:lstStyle>
            <a:lvl1pPr marL="0" indent="0">
              <a:lnSpc>
                <a:spcPct val="100000"/>
              </a:lnSpc>
              <a:spcBef>
                <a:spcPts val="400"/>
              </a:spcBef>
              <a:buClrTx/>
              <a:buSzTx/>
              <a:buNone/>
              <a:defRPr sz="2000">
                <a:latin typeface="Arial Black"/>
                <a:ea typeface="Arial Black"/>
                <a:cs typeface="Arial Black"/>
                <a:sym typeface="Arial Black"/>
              </a:defRPr>
            </a:lvl1pPr>
          </a:lstStyle>
          <a:p>
            <a:r>
              <a:rPr lang="en-US" dirty="0"/>
              <a:t> </a:t>
            </a:r>
            <a:r>
              <a:rPr dirty="0"/>
              <a:t>AGENDA</a:t>
            </a:r>
          </a:p>
        </p:txBody>
      </p:sp>
      <p:sp>
        <p:nvSpPr>
          <p:cNvPr id="2" name="TextBox 1"/>
          <p:cNvSpPr txBox="1"/>
          <p:nvPr/>
        </p:nvSpPr>
        <p:spPr>
          <a:xfrm>
            <a:off x="360361" y="2125028"/>
            <a:ext cx="8329611" cy="176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1" indent="-285750">
              <a:lnSpc>
                <a:spcPct val="130000"/>
              </a:lnSpc>
              <a:buClr>
                <a:srgbClr val="39C2D7"/>
              </a:buClr>
              <a:buFont typeface="Arial" charset="0"/>
              <a:buChar char="•"/>
            </a:pPr>
            <a:r>
              <a:rPr lang="en-US" sz="1200" dirty="0"/>
              <a:t>Installing Node.js on server:</a:t>
            </a:r>
          </a:p>
          <a:p>
            <a:pPr marL="596828" lvl="2" indent="-285750">
              <a:lnSpc>
                <a:spcPct val="130000"/>
              </a:lnSpc>
              <a:buClr>
                <a:srgbClr val="39C2D7"/>
              </a:buClr>
              <a:buFont typeface="Arial" charset="0"/>
              <a:buChar char="•"/>
            </a:pPr>
            <a:r>
              <a:rPr lang="en-US" sz="1200" dirty="0"/>
              <a:t>PPA</a:t>
            </a:r>
          </a:p>
          <a:p>
            <a:pPr marL="596828" lvl="2" indent="-285750">
              <a:lnSpc>
                <a:spcPct val="130000"/>
              </a:lnSpc>
              <a:buClr>
                <a:srgbClr val="39C2D7"/>
              </a:buClr>
              <a:buFont typeface="Arial" charset="0"/>
              <a:buChar char="•"/>
            </a:pPr>
            <a:r>
              <a:rPr lang="en-US" sz="1200" dirty="0"/>
              <a:t>NVM</a:t>
            </a:r>
          </a:p>
        </p:txBody>
      </p:sp>
      <p:sp>
        <p:nvSpPr>
          <p:cNvPr id="4" name="TextBox 3"/>
          <p:cNvSpPr txBox="1"/>
          <p:nvPr/>
        </p:nvSpPr>
        <p:spPr>
          <a:xfrm>
            <a:off x="360360" y="3591231"/>
            <a:ext cx="8329612" cy="9971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1" indent="-285750">
              <a:lnSpc>
                <a:spcPct val="130000"/>
              </a:lnSpc>
              <a:buClr>
                <a:srgbClr val="39C2D7"/>
              </a:buClr>
              <a:buFont typeface="Arial" charset="0"/>
              <a:buChar char="•"/>
            </a:pPr>
            <a:r>
              <a:rPr lang="en-US" sz="1200" dirty="0"/>
              <a:t>Demonizing the application:</a:t>
            </a:r>
          </a:p>
          <a:p>
            <a:pPr marL="596828" lvl="2" indent="-285750">
              <a:lnSpc>
                <a:spcPct val="130000"/>
              </a:lnSpc>
              <a:buClr>
                <a:srgbClr val="39C2D7"/>
              </a:buClr>
              <a:buFont typeface="Arial" charset="0"/>
              <a:buChar char="•"/>
            </a:pPr>
            <a:r>
              <a:rPr lang="en-US" sz="1200" dirty="0"/>
              <a:t>Forever</a:t>
            </a:r>
          </a:p>
          <a:p>
            <a:pPr marL="596828" lvl="2" indent="-285750">
              <a:lnSpc>
                <a:spcPct val="130000"/>
              </a:lnSpc>
              <a:buClr>
                <a:srgbClr val="39C2D7"/>
              </a:buClr>
              <a:buFont typeface="Arial" charset="0"/>
              <a:buChar char="•"/>
            </a:pPr>
            <a:r>
              <a:rPr lang="en-US" sz="1200" dirty="0"/>
              <a:t>PM2</a:t>
            </a:r>
          </a:p>
          <a:p>
            <a:pPr marL="285750" marR="0" indent="-285750" algn="l" defTabSz="685800" rtl="0" fontAlgn="auto" latinLnBrk="0" hangingPunct="0">
              <a:lnSpc>
                <a:spcPct val="100000"/>
              </a:lnSpc>
              <a:spcBef>
                <a:spcPts val="0"/>
              </a:spcBef>
              <a:spcAft>
                <a:spcPts val="0"/>
              </a:spcAft>
              <a:buClr>
                <a:srgbClr val="39C2D7"/>
              </a:buClr>
              <a:buSzTx/>
              <a:buFont typeface="Arial" charset="0"/>
              <a:buChar char="•"/>
              <a:tabLst/>
            </a:pPr>
            <a:endParaRPr kumimoji="0" lang="en-US" sz="1200" b="0" i="0" u="none" strike="noStrike" cap="none" spc="0" normalizeH="0" baseline="0" dirty="0">
              <a:ln>
                <a:noFill/>
              </a:ln>
              <a:solidFill>
                <a:srgbClr val="464547"/>
              </a:solidFill>
              <a:effectLst/>
              <a:uFillTx/>
              <a:sym typeface="Trebuchet MS"/>
            </a:endParaRPr>
          </a:p>
        </p:txBody>
      </p:sp>
      <p:sp>
        <p:nvSpPr>
          <p:cNvPr id="8" name="TextBox 7"/>
          <p:cNvSpPr txBox="1"/>
          <p:nvPr/>
        </p:nvSpPr>
        <p:spPr>
          <a:xfrm>
            <a:off x="360359" y="2859693"/>
            <a:ext cx="8329613" cy="4169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1" indent="-285750">
              <a:lnSpc>
                <a:spcPct val="130000"/>
              </a:lnSpc>
              <a:buClr>
                <a:srgbClr val="39C2D7"/>
              </a:buClr>
              <a:buFont typeface="Arial" charset="0"/>
              <a:buChar char="•"/>
            </a:pPr>
            <a:r>
              <a:rPr lang="en-US" sz="1200" dirty="0"/>
              <a:t>Application deploy:</a:t>
            </a:r>
          </a:p>
          <a:p>
            <a:pPr marL="596828" lvl="2" indent="-285750">
              <a:lnSpc>
                <a:spcPct val="130000"/>
              </a:lnSpc>
              <a:buClr>
                <a:srgbClr val="39C2D7"/>
              </a:buClr>
              <a:buFont typeface="Arial" charset="0"/>
              <a:buChar char="•"/>
            </a:pPr>
            <a:r>
              <a:rPr lang="en-US" sz="1200" dirty="0" err="1"/>
              <a:t>PaaS</a:t>
            </a:r>
            <a:r>
              <a:rPr lang="en-US" sz="1200" dirty="0"/>
              <a:t> (</a:t>
            </a:r>
            <a:r>
              <a:rPr lang="en-US" sz="1200" dirty="0" err="1"/>
              <a:t>Heroku</a:t>
            </a:r>
            <a:r>
              <a:rPr lang="en-US" sz="1200" dirty="0"/>
              <a:t>)</a:t>
            </a:r>
            <a:endParaRPr lang="ru-RU" sz="1200" dirty="0"/>
          </a:p>
          <a:p>
            <a:pPr marL="596828" lvl="2" indent="-285750">
              <a:lnSpc>
                <a:spcPct val="130000"/>
              </a:lnSpc>
              <a:buClr>
                <a:srgbClr val="39C2D7"/>
              </a:buClr>
              <a:buFont typeface="Arial" charset="0"/>
              <a:buChar char="•"/>
            </a:pPr>
            <a:r>
              <a:rPr lang="en-US" sz="1200" dirty="0" err="1"/>
              <a:t>Docker</a:t>
            </a:r>
            <a:endParaRPr lang="en-US" sz="1200" dirty="0"/>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9024" y="1186834"/>
            <a:ext cx="701572" cy="723794"/>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11807" y="1226967"/>
            <a:ext cx="863891" cy="615546"/>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23922" y="1167116"/>
            <a:ext cx="732318" cy="732318"/>
          </a:xfrm>
          <a:prstGeom prst="rect">
            <a:avLst/>
          </a:prstGeom>
        </p:spPr>
      </p:pic>
      <p:pic>
        <p:nvPicPr>
          <p:cNvPr id="24" name="Picture 23"/>
          <p:cNvPicPr>
            <a:picLocks noChangeAspect="1"/>
          </p:cNvPicPr>
          <p:nvPr/>
        </p:nvPicPr>
        <p:blipFill rotWithShape="1">
          <a:blip r:embed="rId6">
            <a:extLst>
              <a:ext uri="{28A0092B-C50C-407E-A947-70E740481C1C}">
                <a14:useLocalDpi xmlns:a14="http://schemas.microsoft.com/office/drawing/2010/main" val="0"/>
              </a:ext>
            </a:extLst>
          </a:blip>
          <a:srcRect l="5817" t="56434" r="47841"/>
          <a:stretch/>
        </p:blipFill>
        <p:spPr>
          <a:xfrm>
            <a:off x="5460418" y="2168887"/>
            <a:ext cx="968447" cy="920827"/>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28103" y="2127914"/>
            <a:ext cx="978408" cy="981456"/>
          </a:xfrm>
          <a:prstGeom prst="rect">
            <a:avLst/>
          </a:prstGeom>
        </p:spPr>
      </p:pic>
      <p:pic>
        <p:nvPicPr>
          <p:cNvPr id="22" name="Picture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50391" y="3891803"/>
            <a:ext cx="1296884" cy="486332"/>
          </a:xfrm>
          <a:prstGeom prst="rect">
            <a:avLst/>
          </a:prstGeom>
        </p:spPr>
      </p:pic>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683824" y="3963847"/>
            <a:ext cx="606036" cy="319051"/>
          </a:xfrm>
          <a:prstGeom prst="rect">
            <a:avLst/>
          </a:prstGeom>
        </p:spPr>
      </p:pic>
      <p:pic>
        <p:nvPicPr>
          <p:cNvPr id="27" name="Picture 26"/>
          <p:cNvPicPr>
            <a:picLocks noChangeAspect="1"/>
          </p:cNvPicPr>
          <p:nvPr/>
        </p:nvPicPr>
        <p:blipFill rotWithShape="1">
          <a:blip r:embed="rId10">
            <a:extLst>
              <a:ext uri="{28A0092B-C50C-407E-A947-70E740481C1C}">
                <a14:useLocalDpi xmlns:a14="http://schemas.microsoft.com/office/drawing/2010/main" val="0"/>
              </a:ext>
            </a:extLst>
          </a:blip>
          <a:srcRect b="33619"/>
          <a:stretch/>
        </p:blipFill>
        <p:spPr>
          <a:xfrm>
            <a:off x="5986842" y="3115822"/>
            <a:ext cx="1357812" cy="732327"/>
          </a:xfrm>
          <a:prstGeom prst="rect">
            <a:avLst/>
          </a:prstGeom>
        </p:spPr>
      </p:pic>
      <p:sp>
        <p:nvSpPr>
          <p:cNvPr id="19" name="TextBox 18"/>
          <p:cNvSpPr txBox="1"/>
          <p:nvPr/>
        </p:nvSpPr>
        <p:spPr>
          <a:xfrm>
            <a:off x="360362" y="4321903"/>
            <a:ext cx="8329612" cy="2497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1" indent="-285750">
              <a:lnSpc>
                <a:spcPct val="130000"/>
              </a:lnSpc>
              <a:buClr>
                <a:srgbClr val="39C2D7"/>
              </a:buClr>
              <a:buFont typeface="Arial" charset="0"/>
              <a:buChar char="•"/>
            </a:pPr>
            <a:r>
              <a:rPr lang="en-US" sz="1200" dirty="0"/>
              <a:t>Q&amp;A</a:t>
            </a:r>
            <a:endParaRPr kumimoji="0" lang="en-US" sz="1200" b="0" i="0" u="none" strike="noStrike" cap="none" spc="0" normalizeH="0" baseline="0" dirty="0">
              <a:ln>
                <a:noFill/>
              </a:ln>
              <a:solidFill>
                <a:srgbClr val="464547"/>
              </a:solidFill>
              <a:effectLst/>
              <a:uFillTx/>
              <a:sym typeface="Trebuchet MS"/>
            </a:endParaRPr>
          </a:p>
        </p:txBody>
      </p:sp>
      <p:pic>
        <p:nvPicPr>
          <p:cNvPr id="25" name="Pictur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90467" y="1172177"/>
            <a:ext cx="753816" cy="753816"/>
          </a:xfrm>
          <a:prstGeom prst="rect">
            <a:avLst/>
          </a:prstGeom>
        </p:spPr>
      </p:pic>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Shape 296" descr="TextBox 12"/>
          <p:cNvSpPr>
            <a:spLocks noGrp="1"/>
          </p:cNvSpPr>
          <p:nvPr>
            <p:ph type="sldNum" sz="quarter" idx="2"/>
          </p:nvPr>
        </p:nvSpPr>
        <p:spPr>
          <a:xfrm>
            <a:off x="8780072" y="4900038"/>
            <a:ext cx="134561" cy="1955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20</a:t>
            </a:fld>
            <a:endParaRPr/>
          </a:p>
        </p:txBody>
      </p:sp>
      <p:sp>
        <p:nvSpPr>
          <p:cNvPr id="298" name="Shape 298" descr="Text Placeholder 1"/>
          <p:cNvSpPr>
            <a:spLocks noGrp="1"/>
          </p:cNvSpPr>
          <p:nvPr>
            <p:ph type="body" idx="13"/>
          </p:nvPr>
        </p:nvSpPr>
        <p:spPr>
          <a:xfrm>
            <a:off x="0" y="0"/>
            <a:ext cx="9144000" cy="699518"/>
          </a:xfrm>
          <a:prstGeom prst="rect">
            <a:avLst/>
          </a:prstGeom>
          <a:extLst>
            <a:ext uri="{C572A759-6A51-4108-AA02-DFA0A04FC94B}">
              <ma14:wrappingTextBoxFlag xmlns:ma14="http://schemas.microsoft.com/office/mac/drawingml/2011/main" xmlns="" val="1"/>
            </a:ext>
          </a:extLst>
        </p:spPr>
        <p:txBody>
          <a:bodyPr/>
          <a:lstStyle>
            <a:lvl1pPr marL="0" indent="0">
              <a:lnSpc>
                <a:spcPct val="100000"/>
              </a:lnSpc>
              <a:spcBef>
                <a:spcPts val="400"/>
              </a:spcBef>
              <a:buClrTx/>
              <a:buSzTx/>
              <a:buNone/>
              <a:defRPr sz="2000">
                <a:latin typeface="Arial Black"/>
                <a:ea typeface="Arial Black"/>
                <a:cs typeface="Arial Black"/>
                <a:sym typeface="Arial Black"/>
              </a:defRPr>
            </a:lvl1pPr>
          </a:lstStyle>
          <a:p>
            <a:r>
              <a:rPr lang="en-US" dirty="0"/>
              <a:t> Q&amp;A</a:t>
            </a: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0599" y="1565178"/>
            <a:ext cx="2318303" cy="2469199"/>
          </a:xfrm>
          <a:prstGeom prst="rect">
            <a:avLst/>
          </a:prstGeom>
        </p:spPr>
      </p:pic>
    </p:spTree>
    <p:extLst>
      <p:ext uri="{BB962C8B-B14F-4D97-AF65-F5344CB8AC3E}">
        <p14:creationId xmlns:p14="http://schemas.microsoft.com/office/powerpoint/2010/main" val="284916909"/>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Shape 366" descr="TextBox 12"/>
          <p:cNvSpPr>
            <a:spLocks noGrp="1"/>
          </p:cNvSpPr>
          <p:nvPr>
            <p:ph type="sldNum" sz="quarter" idx="2"/>
          </p:nvPr>
        </p:nvSpPr>
        <p:spPr>
          <a:xfrm>
            <a:off x="8726791" y="4900038"/>
            <a:ext cx="187842" cy="1955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21</a:t>
            </a:fld>
            <a:endParaRPr/>
          </a:p>
        </p:txBody>
      </p:sp>
      <p:sp>
        <p:nvSpPr>
          <p:cNvPr id="367" name="Shape 367" descr="Text Placeholder 1"/>
          <p:cNvSpPr>
            <a:spLocks noGrp="1"/>
          </p:cNvSpPr>
          <p:nvPr>
            <p:ph type="body" sz="half" idx="1"/>
          </p:nvPr>
        </p:nvSpPr>
        <p:spPr>
          <a:xfrm>
            <a:off x="626532" y="2398060"/>
            <a:ext cx="7574494" cy="2191405"/>
          </a:xfrm>
          <a:prstGeom prst="rect">
            <a:avLst/>
          </a:prstGeom>
        </p:spPr>
        <p:txBody>
          <a:bodyPr/>
          <a:lstStyle/>
          <a:p>
            <a:r>
              <a:t>NODE.JS GLOBAL</a:t>
            </a:r>
          </a:p>
        </p:txBody>
      </p:sp>
      <p:sp>
        <p:nvSpPr>
          <p:cNvPr id="368" name="Shape 368" descr="Title 2"/>
          <p:cNvSpPr>
            <a:spLocks noGrp="1"/>
          </p:cNvSpPr>
          <p:nvPr>
            <p:ph type="title" idx="4294967295"/>
          </p:nvPr>
        </p:nvSpPr>
        <p:spPr>
          <a:xfrm>
            <a:off x="626532" y="3768725"/>
            <a:ext cx="5962651" cy="936625"/>
          </a:xfrm>
          <a:prstGeom prst="rect">
            <a:avLst/>
          </a:prstGeom>
        </p:spPr>
        <p:txBody>
          <a:bodyPr anchor="t">
            <a:normAutofit/>
          </a:bodyPr>
          <a:lstStyle/>
          <a:p>
            <a:pPr defTabSz="322325">
              <a:defRPr sz="1128">
                <a:solidFill>
                  <a:srgbClr val="FFFFFF"/>
                </a:solidFill>
              </a:defRPr>
            </a:pPr>
            <a:r>
              <a:rPr lang="en-US" sz="1100" dirty="0"/>
              <a:t>deploy AND tools</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Shape 296" descr="TextBox 12"/>
          <p:cNvSpPr>
            <a:spLocks noGrp="1"/>
          </p:cNvSpPr>
          <p:nvPr>
            <p:ph type="sldNum" sz="quarter" idx="2"/>
          </p:nvPr>
        </p:nvSpPr>
        <p:spPr>
          <a:xfrm>
            <a:off x="8780072" y="4900038"/>
            <a:ext cx="134561" cy="1955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a:t>
            </a:fld>
            <a:endParaRPr/>
          </a:p>
        </p:txBody>
      </p:sp>
      <p:sp>
        <p:nvSpPr>
          <p:cNvPr id="298" name="Shape 298" descr="Text Placeholder 1"/>
          <p:cNvSpPr>
            <a:spLocks noGrp="1"/>
          </p:cNvSpPr>
          <p:nvPr>
            <p:ph type="body" idx="13"/>
          </p:nvPr>
        </p:nvSpPr>
        <p:spPr>
          <a:prstGeom prst="rect">
            <a:avLst/>
          </a:prstGeom>
          <a:extLst>
            <a:ext uri="{C572A759-6A51-4108-AA02-DFA0A04FC94B}">
              <ma14:wrappingTextBoxFlag xmlns:ma14="http://schemas.microsoft.com/office/mac/drawingml/2011/main" xmlns="" val="1"/>
            </a:ext>
          </a:extLst>
        </p:spPr>
        <p:txBody>
          <a:bodyPr/>
          <a:lstStyle>
            <a:lvl1pPr marL="0" indent="0">
              <a:lnSpc>
                <a:spcPct val="100000"/>
              </a:lnSpc>
              <a:spcBef>
                <a:spcPts val="400"/>
              </a:spcBef>
              <a:buClrTx/>
              <a:buSzTx/>
              <a:buNone/>
              <a:defRPr sz="2000">
                <a:latin typeface="Arial Black"/>
                <a:ea typeface="Arial Black"/>
                <a:cs typeface="Arial Black"/>
                <a:sym typeface="Arial Black"/>
              </a:defRPr>
            </a:lvl1pPr>
          </a:lstStyle>
          <a:p>
            <a:r>
              <a:rPr lang="en-US" dirty="0"/>
              <a:t> DEVELOPMENT TOOLS. ESLINT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6262" y="3136900"/>
            <a:ext cx="1438254" cy="1718714"/>
          </a:xfrm>
          <a:prstGeom prst="rect">
            <a:avLst/>
          </a:prstGeom>
        </p:spPr>
      </p:pic>
      <p:sp>
        <p:nvSpPr>
          <p:cNvPr id="5" name="TextBox 4"/>
          <p:cNvSpPr txBox="1"/>
          <p:nvPr/>
        </p:nvSpPr>
        <p:spPr>
          <a:xfrm>
            <a:off x="365758" y="1137037"/>
            <a:ext cx="6480313" cy="8925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t>The primary reason </a:t>
            </a:r>
            <a:r>
              <a:rPr lang="en-US" dirty="0" err="1"/>
              <a:t>ESLint</a:t>
            </a:r>
            <a:r>
              <a:rPr lang="en-US" dirty="0"/>
              <a:t> was created was to allow developers to create their own </a:t>
            </a:r>
            <a:r>
              <a:rPr lang="en-US" dirty="0" err="1"/>
              <a:t>linting</a:t>
            </a:r>
            <a:r>
              <a:rPr lang="en-US" dirty="0"/>
              <a:t> rules.</a:t>
            </a:r>
          </a:p>
          <a:p>
            <a:r>
              <a:rPr lang="en-US" dirty="0"/>
              <a:t>Code linting is a type of static analysis that is frequently used to find problematic patterns or code that doesn’t adhere to certain style guidelines.</a:t>
            </a:r>
          </a:p>
        </p:txBody>
      </p:sp>
      <p:sp>
        <p:nvSpPr>
          <p:cNvPr id="6" name="TextBox 5"/>
          <p:cNvSpPr txBox="1"/>
          <p:nvPr/>
        </p:nvSpPr>
        <p:spPr>
          <a:xfrm>
            <a:off x="1232961" y="2129195"/>
            <a:ext cx="2690453" cy="292386"/>
          </a:xfrm>
          <a:prstGeom prst="rect">
            <a:avLst/>
          </a:pr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rPr>
              <a:t>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npm</a:t>
            </a:r>
            <a:r>
              <a:rPr lang="en-US" dirty="0">
                <a:latin typeface="Courier New" panose="02070309020205020404" pitchFamily="49" charset="0"/>
                <a:cs typeface="Courier New" panose="02070309020205020404" pitchFamily="49" charset="0"/>
              </a:rPr>
              <a:t> install </a:t>
            </a:r>
            <a:r>
              <a:rPr lang="en-US" dirty="0" err="1">
                <a:latin typeface="Courier New" panose="02070309020205020404" pitchFamily="49" charset="0"/>
                <a:cs typeface="Courier New" panose="02070309020205020404" pitchFamily="49" charset="0"/>
              </a:rPr>
              <a:t>eslint</a:t>
            </a:r>
            <a:r>
              <a:rPr lang="en-US" dirty="0">
                <a:latin typeface="Courier New" panose="02070309020205020404" pitchFamily="49" charset="0"/>
                <a:cs typeface="Courier New" panose="02070309020205020404" pitchFamily="49" charset="0"/>
              </a:rPr>
              <a:t>-g</a:t>
            </a:r>
            <a:endParaRPr kumimoji="0" lang="ru-RU"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endParaRPr>
          </a:p>
        </p:txBody>
      </p:sp>
      <p:sp>
        <p:nvSpPr>
          <p:cNvPr id="7" name="TextBox 6"/>
          <p:cNvSpPr txBox="1"/>
          <p:nvPr/>
        </p:nvSpPr>
        <p:spPr>
          <a:xfrm>
            <a:off x="1232961" y="2594517"/>
            <a:ext cx="3745439" cy="292386"/>
          </a:xfrm>
          <a:prstGeom prst="rect">
            <a:avLst/>
          </a:pr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rPr>
              <a:t>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eslint</a:t>
            </a:r>
            <a:r>
              <a:rPr lang="en-US" dirty="0">
                <a:latin typeface="Courier New" panose="02070309020205020404" pitchFamily="49" charset="0"/>
                <a:cs typeface="Courier New" panose="02070309020205020404" pitchFamily="49" charset="0"/>
              </a:rPr>
              <a:t> [options] [</a:t>
            </a:r>
            <a:r>
              <a:rPr lang="en-US" dirty="0" err="1">
                <a:latin typeface="Courier New" panose="02070309020205020404" pitchFamily="49" charset="0"/>
                <a:cs typeface="Courier New" panose="02070309020205020404" pitchFamily="49" charset="0"/>
              </a:rPr>
              <a:t>file|dir|glob</a:t>
            </a:r>
            <a:r>
              <a:rPr lang="en-US" dirty="0">
                <a:latin typeface="Courier New" panose="02070309020205020404" pitchFamily="49" charset="0"/>
                <a:cs typeface="Courier New" panose="02070309020205020404" pitchFamily="49" charset="0"/>
              </a:rPr>
              <a:t>]*</a:t>
            </a:r>
            <a:endParaRPr kumimoji="0" lang="ru-RU"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endParaRPr>
          </a:p>
        </p:txBody>
      </p:sp>
      <p:sp>
        <p:nvSpPr>
          <p:cNvPr id="8" name="TextBox 7"/>
          <p:cNvSpPr txBox="1"/>
          <p:nvPr/>
        </p:nvSpPr>
        <p:spPr>
          <a:xfrm>
            <a:off x="349856" y="4316582"/>
            <a:ext cx="8430215"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t> </a:t>
            </a:r>
            <a:r>
              <a:rPr lang="en-US" dirty="0">
                <a:hlinkClick r:id="rId4"/>
              </a:rPr>
              <a:t>https://</a:t>
            </a:r>
            <a:r>
              <a:rPr lang="en-US" dirty="0" err="1">
                <a:hlinkClick r:id="rId4"/>
              </a:rPr>
              <a:t>github.com</a:t>
            </a:r>
            <a:r>
              <a:rPr lang="en-US" dirty="0">
                <a:hlinkClick r:id="rId4"/>
              </a:rPr>
              <a:t>/</a:t>
            </a:r>
            <a:r>
              <a:rPr lang="en-US" dirty="0" err="1">
                <a:hlinkClick r:id="rId4"/>
              </a:rPr>
              <a:t>eslint</a:t>
            </a:r>
            <a:r>
              <a:rPr lang="en-US" dirty="0">
                <a:hlinkClick r:id="rId4"/>
              </a:rPr>
              <a:t>/</a:t>
            </a:r>
            <a:r>
              <a:rPr lang="en-US" dirty="0" err="1">
                <a:hlinkClick r:id="rId4"/>
              </a:rPr>
              <a:t>eslint</a:t>
            </a:r>
            <a:endParaRPr lang="en-US" dirty="0"/>
          </a:p>
        </p:txBody>
      </p:sp>
      <p:sp>
        <p:nvSpPr>
          <p:cNvPr id="9" name="TextBox 8"/>
          <p:cNvSpPr txBox="1"/>
          <p:nvPr/>
        </p:nvSpPr>
        <p:spPr>
          <a:xfrm>
            <a:off x="417137" y="4033311"/>
            <a:ext cx="8430215"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hlinkClick r:id="rId5"/>
              </a:rPr>
              <a:t>https://</a:t>
            </a:r>
            <a:r>
              <a:rPr lang="en-US" dirty="0" err="1">
                <a:hlinkClick r:id="rId5"/>
              </a:rPr>
              <a:t>eslint.org</a:t>
            </a:r>
            <a:r>
              <a:rPr lang="en-US" dirty="0">
                <a:hlinkClick r:id="rId5"/>
              </a:rPr>
              <a:t>/docs/user-guide/getting-started</a:t>
            </a:r>
            <a:endParaRPr lang="en-US" dirty="0"/>
          </a:p>
        </p:txBody>
      </p:sp>
      <p:sp>
        <p:nvSpPr>
          <p:cNvPr id="10" name="TextBox 9"/>
          <p:cNvSpPr txBox="1"/>
          <p:nvPr/>
        </p:nvSpPr>
        <p:spPr>
          <a:xfrm>
            <a:off x="365758" y="2986511"/>
            <a:ext cx="6480313" cy="6924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t>Can also be integrated to almost all of popular IDEs/Code editors, build tools,</a:t>
            </a:r>
          </a:p>
          <a:p>
            <a:r>
              <a:rPr lang="en-US" dirty="0"/>
              <a:t>Extended via shared </a:t>
            </a:r>
            <a:r>
              <a:rPr lang="en-US" dirty="0" err="1"/>
              <a:t>configs</a:t>
            </a:r>
            <a:r>
              <a:rPr lang="en-US" dirty="0"/>
              <a:t> from well-known companies (Airbnb, Google) and for popular technologies/frameworks (Angular, React, Jasmine)</a:t>
            </a:r>
          </a:p>
        </p:txBody>
      </p:sp>
      <p:pic>
        <p:nvPicPr>
          <p:cNvPr id="12"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96240" y="1137037"/>
            <a:ext cx="1568276" cy="1117440"/>
          </a:xfrm>
          <a:prstGeom prst="rect">
            <a:avLst/>
          </a:prstGeom>
        </p:spPr>
      </p:pic>
      <p:sp>
        <p:nvSpPr>
          <p:cNvPr id="13" name="TextBox 12"/>
          <p:cNvSpPr txBox="1"/>
          <p:nvPr/>
        </p:nvSpPr>
        <p:spPr>
          <a:xfrm>
            <a:off x="417137" y="3756937"/>
            <a:ext cx="8430215"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hlinkClick r:id="rId7"/>
              </a:rPr>
              <a:t>https://github.com/airbnb/javascript</a:t>
            </a:r>
            <a:endParaRPr lang="en-US" dirty="0"/>
          </a:p>
        </p:txBody>
      </p:sp>
    </p:spTree>
    <p:extLst>
      <p:ext uri="{BB962C8B-B14F-4D97-AF65-F5344CB8AC3E}">
        <p14:creationId xmlns:p14="http://schemas.microsoft.com/office/powerpoint/2010/main" val="74920942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Shape 296" descr="TextBox 12"/>
          <p:cNvSpPr>
            <a:spLocks noGrp="1"/>
          </p:cNvSpPr>
          <p:nvPr>
            <p:ph type="sldNum" sz="quarter" idx="2"/>
          </p:nvPr>
        </p:nvSpPr>
        <p:spPr>
          <a:xfrm>
            <a:off x="8780072" y="4900038"/>
            <a:ext cx="134561" cy="1955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a:t>
            </a:fld>
            <a:endParaRPr/>
          </a:p>
        </p:txBody>
      </p:sp>
      <p:sp>
        <p:nvSpPr>
          <p:cNvPr id="298" name="Shape 298" descr="Text Placeholder 1"/>
          <p:cNvSpPr>
            <a:spLocks noGrp="1"/>
          </p:cNvSpPr>
          <p:nvPr>
            <p:ph type="body" idx="13"/>
          </p:nvPr>
        </p:nvSpPr>
        <p:spPr>
          <a:prstGeom prst="rect">
            <a:avLst/>
          </a:prstGeom>
          <a:extLst>
            <a:ext uri="{C572A759-6A51-4108-AA02-DFA0A04FC94B}">
              <ma14:wrappingTextBoxFlag xmlns:ma14="http://schemas.microsoft.com/office/mac/drawingml/2011/main" xmlns="" val="1"/>
            </a:ext>
          </a:extLst>
        </p:spPr>
        <p:txBody>
          <a:bodyPr/>
          <a:lstStyle>
            <a:lvl1pPr marL="0" indent="0">
              <a:lnSpc>
                <a:spcPct val="100000"/>
              </a:lnSpc>
              <a:spcBef>
                <a:spcPts val="400"/>
              </a:spcBef>
              <a:buClrTx/>
              <a:buSzTx/>
              <a:buNone/>
              <a:defRPr sz="2000">
                <a:latin typeface="Arial Black"/>
                <a:ea typeface="Arial Black"/>
                <a:cs typeface="Arial Black"/>
                <a:sym typeface="Arial Black"/>
              </a:defRPr>
            </a:lvl1pPr>
          </a:lstStyle>
          <a:p>
            <a:r>
              <a:rPr lang="en-US" dirty="0"/>
              <a:t> DEVELOPMENT TOOLS. NODEMON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129" y="1536425"/>
            <a:ext cx="4020223" cy="2177621"/>
          </a:xfrm>
          <a:prstGeom prst="rect">
            <a:avLst/>
          </a:prstGeom>
        </p:spPr>
      </p:pic>
      <p:sp>
        <p:nvSpPr>
          <p:cNvPr id="4" name="TextBox 3"/>
          <p:cNvSpPr txBox="1"/>
          <p:nvPr/>
        </p:nvSpPr>
        <p:spPr>
          <a:xfrm>
            <a:off x="365758" y="1137037"/>
            <a:ext cx="6480313" cy="4924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err="1"/>
              <a:t>Nodemon</a:t>
            </a:r>
            <a:r>
              <a:rPr lang="en-US" dirty="0"/>
              <a:t> is a utility that will monitor for any changes in your source and automatically restart your server. Perfect for development.</a:t>
            </a:r>
            <a:endParaRPr lang="ru-RU" dirty="0"/>
          </a:p>
        </p:txBody>
      </p:sp>
      <p:sp>
        <p:nvSpPr>
          <p:cNvPr id="8" name="TextBox 7"/>
          <p:cNvSpPr txBox="1"/>
          <p:nvPr/>
        </p:nvSpPr>
        <p:spPr>
          <a:xfrm>
            <a:off x="1086417" y="1892067"/>
            <a:ext cx="2690453" cy="292386"/>
          </a:xfrm>
          <a:prstGeom prst="rect">
            <a:avLst/>
          </a:pr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rPr>
              <a:t>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npm</a:t>
            </a:r>
            <a:r>
              <a:rPr lang="en-US" dirty="0">
                <a:latin typeface="Courier New" panose="02070309020205020404" pitchFamily="49" charset="0"/>
                <a:cs typeface="Courier New" panose="02070309020205020404" pitchFamily="49" charset="0"/>
              </a:rPr>
              <a:t> install </a:t>
            </a:r>
            <a:r>
              <a:rPr lang="en-US" dirty="0" err="1">
                <a:latin typeface="Courier New" panose="02070309020205020404" pitchFamily="49" charset="0"/>
                <a:cs typeface="Courier New" panose="02070309020205020404" pitchFamily="49" charset="0"/>
              </a:rPr>
              <a:t>nodemon</a:t>
            </a:r>
            <a:r>
              <a:rPr lang="en-US" dirty="0">
                <a:latin typeface="Courier New" panose="02070309020205020404" pitchFamily="49" charset="0"/>
                <a:cs typeface="Courier New" panose="02070309020205020404" pitchFamily="49" charset="0"/>
              </a:rPr>
              <a:t> -g</a:t>
            </a:r>
            <a:endParaRPr kumimoji="0" lang="ru-RU"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endParaRPr>
          </a:p>
        </p:txBody>
      </p:sp>
      <p:sp>
        <p:nvSpPr>
          <p:cNvPr id="9" name="TextBox 8"/>
          <p:cNvSpPr txBox="1"/>
          <p:nvPr/>
        </p:nvSpPr>
        <p:spPr>
          <a:xfrm>
            <a:off x="365758" y="2425541"/>
            <a:ext cx="6480313"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t>And then instead of using</a:t>
            </a:r>
            <a:endParaRPr lang="ru-RU" dirty="0"/>
          </a:p>
        </p:txBody>
      </p:sp>
      <p:sp>
        <p:nvSpPr>
          <p:cNvPr id="10" name="TextBox 9"/>
          <p:cNvSpPr txBox="1"/>
          <p:nvPr/>
        </p:nvSpPr>
        <p:spPr>
          <a:xfrm>
            <a:off x="1086417" y="2923600"/>
            <a:ext cx="1903274" cy="292386"/>
          </a:xfrm>
          <a:prstGeom prst="rect">
            <a:avLst/>
          </a:pr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rPr>
              <a:t> </a:t>
            </a:r>
            <a:r>
              <a:rPr lang="en-US" dirty="0">
                <a:latin typeface="Courier New" panose="02070309020205020404" pitchFamily="49" charset="0"/>
                <a:cs typeface="Courier New" panose="02070309020205020404" pitchFamily="49" charset="0"/>
              </a:rPr>
              <a:t>$ node server.js</a:t>
            </a:r>
            <a:endParaRPr kumimoji="0" lang="ru-RU"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endParaRPr>
          </a:p>
        </p:txBody>
      </p:sp>
      <p:sp>
        <p:nvSpPr>
          <p:cNvPr id="11" name="TextBox 10"/>
          <p:cNvSpPr txBox="1"/>
          <p:nvPr/>
        </p:nvSpPr>
        <p:spPr>
          <a:xfrm>
            <a:off x="365758" y="3396011"/>
            <a:ext cx="6480313"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t>we using</a:t>
            </a:r>
            <a:endParaRPr lang="ru-RU" dirty="0"/>
          </a:p>
        </p:txBody>
      </p:sp>
      <p:sp>
        <p:nvSpPr>
          <p:cNvPr id="12" name="TextBox 11"/>
          <p:cNvSpPr txBox="1"/>
          <p:nvPr/>
        </p:nvSpPr>
        <p:spPr>
          <a:xfrm>
            <a:off x="1086416" y="3859480"/>
            <a:ext cx="2229277" cy="292386"/>
          </a:xfrm>
          <a:prstGeom prst="rect">
            <a:avLst/>
          </a:pr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rPr>
              <a:t>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nodemon</a:t>
            </a:r>
            <a:r>
              <a:rPr lang="en-US" dirty="0">
                <a:latin typeface="Courier New" panose="02070309020205020404" pitchFamily="49" charset="0"/>
                <a:cs typeface="Courier New" panose="02070309020205020404" pitchFamily="49" charset="0"/>
              </a:rPr>
              <a:t> server.js</a:t>
            </a:r>
            <a:endParaRPr kumimoji="0" lang="ru-RU"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endParaRPr>
          </a:p>
        </p:txBody>
      </p:sp>
      <p:sp>
        <p:nvSpPr>
          <p:cNvPr id="13" name="TextBox 12"/>
          <p:cNvSpPr txBox="1"/>
          <p:nvPr/>
        </p:nvSpPr>
        <p:spPr>
          <a:xfrm>
            <a:off x="349856" y="4316582"/>
            <a:ext cx="8430215"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t> </a:t>
            </a:r>
            <a:r>
              <a:rPr lang="en-US" dirty="0">
                <a:hlinkClick r:id="rId4"/>
              </a:rPr>
              <a:t>https://github.com/remy/nodemon</a:t>
            </a:r>
            <a:endParaRPr lang="en-US" dirty="0"/>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2539" y="2227785"/>
            <a:ext cx="1431400" cy="2921224"/>
          </a:xfrm>
          <a:prstGeom prst="rect">
            <a:avLst/>
          </a:prstGeom>
        </p:spPr>
      </p:pic>
    </p:spTree>
    <p:extLst>
      <p:ext uri="{BB962C8B-B14F-4D97-AF65-F5344CB8AC3E}">
        <p14:creationId xmlns:p14="http://schemas.microsoft.com/office/powerpoint/2010/main" val="309517047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Shape 296" descr="TextBox 12"/>
          <p:cNvSpPr>
            <a:spLocks noGrp="1"/>
          </p:cNvSpPr>
          <p:nvPr>
            <p:ph type="sldNum" sz="quarter" idx="2"/>
          </p:nvPr>
        </p:nvSpPr>
        <p:spPr>
          <a:xfrm>
            <a:off x="8780072" y="4900038"/>
            <a:ext cx="134561" cy="1955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a:t>
            </a:fld>
            <a:endParaRPr/>
          </a:p>
        </p:txBody>
      </p:sp>
      <p:sp>
        <p:nvSpPr>
          <p:cNvPr id="298" name="Shape 298" descr="Text Placeholder 1"/>
          <p:cNvSpPr>
            <a:spLocks noGrp="1"/>
          </p:cNvSpPr>
          <p:nvPr>
            <p:ph type="body" idx="13"/>
          </p:nvPr>
        </p:nvSpPr>
        <p:spPr>
          <a:prstGeom prst="rect">
            <a:avLst/>
          </a:prstGeom>
          <a:extLst>
            <a:ext uri="{C572A759-6A51-4108-AA02-DFA0A04FC94B}">
              <ma14:wrappingTextBoxFlag xmlns:ma14="http://schemas.microsoft.com/office/mac/drawingml/2011/main" xmlns="" val="1"/>
            </a:ext>
          </a:extLst>
        </p:spPr>
        <p:txBody>
          <a:bodyPr/>
          <a:lstStyle>
            <a:lvl1pPr marL="0" indent="0">
              <a:lnSpc>
                <a:spcPct val="100000"/>
              </a:lnSpc>
              <a:spcBef>
                <a:spcPts val="400"/>
              </a:spcBef>
              <a:buClrTx/>
              <a:buSzTx/>
              <a:buNone/>
              <a:defRPr sz="2000">
                <a:latin typeface="Arial Black"/>
                <a:ea typeface="Arial Black"/>
                <a:cs typeface="Arial Black"/>
                <a:sym typeface="Arial Black"/>
              </a:defRPr>
            </a:lvl1pPr>
          </a:lstStyle>
          <a:p>
            <a:r>
              <a:rPr lang="en-US" dirty="0"/>
              <a:t> DEVELOPMENT TOOLS. POSTMAN</a:t>
            </a:r>
          </a:p>
        </p:txBody>
      </p:sp>
      <p:sp>
        <p:nvSpPr>
          <p:cNvPr id="8" name="TextBox 7"/>
          <p:cNvSpPr txBox="1"/>
          <p:nvPr/>
        </p:nvSpPr>
        <p:spPr>
          <a:xfrm>
            <a:off x="365758" y="1137037"/>
            <a:ext cx="6480313"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t>A tool that provides efficient way to work with APIs.</a:t>
            </a:r>
          </a:p>
        </p:txBody>
      </p:sp>
      <p:sp>
        <p:nvSpPr>
          <p:cNvPr id="9" name="TextBox 8"/>
          <p:cNvSpPr txBox="1"/>
          <p:nvPr/>
        </p:nvSpPr>
        <p:spPr>
          <a:xfrm>
            <a:off x="365757" y="1574557"/>
            <a:ext cx="6480313" cy="18928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150000"/>
              </a:lnSpc>
            </a:pPr>
            <a:r>
              <a:rPr lang="en-US" dirty="0"/>
              <a:t>Features:</a:t>
            </a:r>
          </a:p>
          <a:p>
            <a:pPr marL="285750" indent="-285750">
              <a:lnSpc>
                <a:spcPct val="150000"/>
              </a:lnSpc>
              <a:buClr>
                <a:srgbClr val="35C0D6"/>
              </a:buClr>
              <a:buFont typeface="Arial" charset="0"/>
              <a:buChar char="•"/>
            </a:pPr>
            <a:r>
              <a:rPr lang="en-US" dirty="0"/>
              <a:t>Composing HTTP requests (headers, </a:t>
            </a:r>
            <a:r>
              <a:rPr lang="en-US" dirty="0" err="1"/>
              <a:t>auth</a:t>
            </a:r>
            <a:r>
              <a:rPr lang="en-US" dirty="0"/>
              <a:t>, data)</a:t>
            </a:r>
          </a:p>
          <a:p>
            <a:pPr marL="285750" indent="-285750">
              <a:lnSpc>
                <a:spcPct val="150000"/>
              </a:lnSpc>
              <a:buClr>
                <a:srgbClr val="35C0D6"/>
              </a:buClr>
              <a:buFont typeface="Arial" charset="0"/>
              <a:buChar char="•"/>
            </a:pPr>
            <a:r>
              <a:rPr lang="en-US" dirty="0"/>
              <a:t>Automated testing with collections of requests</a:t>
            </a:r>
          </a:p>
          <a:p>
            <a:pPr marL="285750" indent="-285750">
              <a:lnSpc>
                <a:spcPct val="150000"/>
              </a:lnSpc>
              <a:buClr>
                <a:srgbClr val="35C0D6"/>
              </a:buClr>
              <a:buFont typeface="Arial" charset="0"/>
              <a:buChar char="•"/>
            </a:pPr>
            <a:r>
              <a:rPr lang="en-US" dirty="0"/>
              <a:t>Mock specific server data </a:t>
            </a:r>
          </a:p>
          <a:p>
            <a:pPr marL="285750" indent="-285750">
              <a:lnSpc>
                <a:spcPct val="150000"/>
              </a:lnSpc>
              <a:buClr>
                <a:srgbClr val="35C0D6"/>
              </a:buClr>
              <a:buFont typeface="Arial" charset="0"/>
              <a:buChar char="•"/>
            </a:pPr>
            <a:r>
              <a:rPr lang="en-US" dirty="0"/>
              <a:t>History logging</a:t>
            </a:r>
          </a:p>
          <a:p>
            <a:pPr marL="285750" indent="-285750">
              <a:lnSpc>
                <a:spcPct val="150000"/>
              </a:lnSpc>
              <a:buClr>
                <a:srgbClr val="35C0D6"/>
              </a:buClr>
              <a:buFont typeface="Arial" charset="0"/>
              <a:buChar char="•"/>
            </a:pPr>
            <a:r>
              <a:rPr lang="en-US" dirty="0"/>
              <a:t>API monitoring</a:t>
            </a: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708304" flipH="1">
            <a:off x="7672366" y="72863"/>
            <a:ext cx="1277006" cy="2128345"/>
          </a:xfrm>
          <a:prstGeom prst="rect">
            <a:avLst/>
          </a:prstGeom>
        </p:spPr>
      </p:pic>
      <p:sp>
        <p:nvSpPr>
          <p:cNvPr id="10" name="TextBox 9"/>
          <p:cNvSpPr txBox="1"/>
          <p:nvPr/>
        </p:nvSpPr>
        <p:spPr>
          <a:xfrm>
            <a:off x="349856" y="4316582"/>
            <a:ext cx="8430215"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hlinkClick r:id="rId4"/>
              </a:rPr>
              <a:t>https://www.getpostman.com</a:t>
            </a:r>
            <a:endParaRPr lang="en-US" dirty="0"/>
          </a:p>
        </p:txBody>
      </p:sp>
      <p:pic>
        <p:nvPicPr>
          <p:cNvPr id="11"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68000" y="1137035"/>
            <a:ext cx="1227440" cy="1227440"/>
          </a:xfrm>
          <a:prstGeom prst="rect">
            <a:avLst/>
          </a:prstGeom>
        </p:spPr>
      </p:pic>
    </p:spTree>
    <p:extLst>
      <p:ext uri="{BB962C8B-B14F-4D97-AF65-F5344CB8AC3E}">
        <p14:creationId xmlns:p14="http://schemas.microsoft.com/office/powerpoint/2010/main" val="129757596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30274" y="1137037"/>
            <a:ext cx="1009394" cy="1009394"/>
          </a:xfrm>
          <a:prstGeom prst="rect">
            <a:avLst/>
          </a:prstGeom>
        </p:spPr>
      </p:pic>
      <p:sp>
        <p:nvSpPr>
          <p:cNvPr id="296" name="Shape 296" descr="TextBox 12"/>
          <p:cNvSpPr>
            <a:spLocks noGrp="1"/>
          </p:cNvSpPr>
          <p:nvPr>
            <p:ph type="sldNum" sz="quarter" idx="2"/>
          </p:nvPr>
        </p:nvSpPr>
        <p:spPr>
          <a:xfrm>
            <a:off x="8780072" y="4900038"/>
            <a:ext cx="134561" cy="1955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6</a:t>
            </a:fld>
            <a:endParaRPr/>
          </a:p>
        </p:txBody>
      </p:sp>
      <p:sp>
        <p:nvSpPr>
          <p:cNvPr id="298" name="Shape 298" descr="Text Placeholder 1"/>
          <p:cNvSpPr>
            <a:spLocks noGrp="1"/>
          </p:cNvSpPr>
          <p:nvPr>
            <p:ph type="body" idx="13"/>
          </p:nvPr>
        </p:nvSpPr>
        <p:spPr>
          <a:prstGeom prst="rect">
            <a:avLst/>
          </a:prstGeom>
          <a:extLst>
            <a:ext uri="{C572A759-6A51-4108-AA02-DFA0A04FC94B}">
              <ma14:wrappingTextBoxFlag xmlns="" xmlns:ma14="http://schemas.microsoft.com/office/mac/drawingml/2011/main" val="1"/>
            </a:ext>
          </a:extLst>
        </p:spPr>
        <p:txBody>
          <a:bodyPr/>
          <a:lstStyle>
            <a:lvl1pPr marL="0" indent="0">
              <a:lnSpc>
                <a:spcPct val="100000"/>
              </a:lnSpc>
              <a:spcBef>
                <a:spcPts val="400"/>
              </a:spcBef>
              <a:buClrTx/>
              <a:buSzTx/>
              <a:buNone/>
              <a:defRPr sz="2000">
                <a:latin typeface="Arial Black"/>
                <a:ea typeface="Arial Black"/>
                <a:cs typeface="Arial Black"/>
                <a:sym typeface="Arial Black"/>
              </a:defRPr>
            </a:lvl1pPr>
          </a:lstStyle>
          <a:p>
            <a:r>
              <a:rPr lang="en-US" dirty="0"/>
              <a:t> DEVELOPMENT TOOLS. </a:t>
            </a:r>
            <a:r>
              <a:rPr lang="en-US"/>
              <a:t>FIDDLER</a:t>
            </a:r>
            <a:endParaRPr lang="en-US" dirty="0"/>
          </a:p>
        </p:txBody>
      </p:sp>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t="5555" b="4209"/>
          <a:stretch/>
        </p:blipFill>
        <p:spPr>
          <a:xfrm>
            <a:off x="6934971" y="2289673"/>
            <a:ext cx="2154077" cy="2196446"/>
          </a:xfrm>
          <a:prstGeom prst="rect">
            <a:avLst/>
          </a:prstGeom>
        </p:spPr>
      </p:pic>
      <p:sp>
        <p:nvSpPr>
          <p:cNvPr id="6" name="TextBox 5"/>
          <p:cNvSpPr txBox="1"/>
          <p:nvPr/>
        </p:nvSpPr>
        <p:spPr>
          <a:xfrm>
            <a:off x="365758" y="1137037"/>
            <a:ext cx="6480313"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t>Web debugging proxy tool</a:t>
            </a:r>
          </a:p>
        </p:txBody>
      </p:sp>
      <p:sp>
        <p:nvSpPr>
          <p:cNvPr id="7" name="TextBox 6"/>
          <p:cNvSpPr txBox="1"/>
          <p:nvPr/>
        </p:nvSpPr>
        <p:spPr>
          <a:xfrm>
            <a:off x="365757" y="1574557"/>
            <a:ext cx="6480313" cy="18928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150000"/>
              </a:lnSpc>
            </a:pPr>
            <a:r>
              <a:rPr lang="en-US" dirty="0"/>
              <a:t>Features:</a:t>
            </a:r>
          </a:p>
          <a:p>
            <a:pPr marL="285750" indent="-285750">
              <a:lnSpc>
                <a:spcPct val="150000"/>
              </a:lnSpc>
              <a:buClr>
                <a:srgbClr val="35C0D6"/>
              </a:buClr>
              <a:buFont typeface="Arial" charset="0"/>
              <a:buChar char="•"/>
            </a:pPr>
            <a:r>
              <a:rPr lang="en-US" dirty="0"/>
              <a:t>Request </a:t>
            </a:r>
            <a:r>
              <a:rPr lang="en-US" dirty="0" err="1"/>
              <a:t>proxying</a:t>
            </a:r>
            <a:endParaRPr lang="en-US" dirty="0"/>
          </a:p>
          <a:p>
            <a:pPr marL="285750" indent="-285750">
              <a:lnSpc>
                <a:spcPct val="150000"/>
              </a:lnSpc>
              <a:buClr>
                <a:srgbClr val="35C0D6"/>
              </a:buClr>
              <a:buFont typeface="Arial" charset="0"/>
              <a:buChar char="•"/>
            </a:pPr>
            <a:r>
              <a:rPr lang="en-US" dirty="0"/>
              <a:t>Traffic recording (save log with whole requests/responses data)</a:t>
            </a:r>
          </a:p>
          <a:p>
            <a:pPr marL="285750" indent="-285750">
              <a:lnSpc>
                <a:spcPct val="150000"/>
              </a:lnSpc>
              <a:buClr>
                <a:srgbClr val="35C0D6"/>
              </a:buClr>
              <a:buFont typeface="Arial" charset="0"/>
              <a:buChar char="•"/>
            </a:pPr>
            <a:r>
              <a:rPr lang="en-US" dirty="0"/>
              <a:t>Composing HTTP requests (headers, </a:t>
            </a:r>
            <a:r>
              <a:rPr lang="en-US" dirty="0" err="1"/>
              <a:t>auth</a:t>
            </a:r>
            <a:r>
              <a:rPr lang="en-US" dirty="0"/>
              <a:t>, data)</a:t>
            </a:r>
          </a:p>
          <a:p>
            <a:pPr marL="285750" indent="-285750">
              <a:lnSpc>
                <a:spcPct val="150000"/>
              </a:lnSpc>
              <a:buClr>
                <a:srgbClr val="35C0D6"/>
              </a:buClr>
              <a:buFont typeface="Arial" charset="0"/>
              <a:buChar char="•"/>
            </a:pPr>
            <a:r>
              <a:rPr lang="en-US" dirty="0"/>
              <a:t>Performance, security testing</a:t>
            </a:r>
          </a:p>
          <a:p>
            <a:pPr marL="285750" indent="-285750">
              <a:lnSpc>
                <a:spcPct val="150000"/>
              </a:lnSpc>
              <a:buClr>
                <a:srgbClr val="35C0D6"/>
              </a:buClr>
              <a:buFont typeface="Arial" charset="0"/>
              <a:buChar char="•"/>
            </a:pPr>
            <a:r>
              <a:rPr lang="en-US" dirty="0"/>
              <a:t>Customizable free tool</a:t>
            </a:r>
          </a:p>
        </p:txBody>
      </p:sp>
    </p:spTree>
    <p:extLst>
      <p:ext uri="{BB962C8B-B14F-4D97-AF65-F5344CB8AC3E}">
        <p14:creationId xmlns:p14="http://schemas.microsoft.com/office/powerpoint/2010/main" val="238160269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Shape 296" descr="TextBox 12"/>
          <p:cNvSpPr>
            <a:spLocks noGrp="1"/>
          </p:cNvSpPr>
          <p:nvPr>
            <p:ph type="sldNum" sz="quarter" idx="2"/>
          </p:nvPr>
        </p:nvSpPr>
        <p:spPr>
          <a:xfrm>
            <a:off x="8780072" y="4900038"/>
            <a:ext cx="134561" cy="1955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a:t>
            </a:fld>
            <a:endParaRPr/>
          </a:p>
        </p:txBody>
      </p:sp>
      <p:sp>
        <p:nvSpPr>
          <p:cNvPr id="297" name="Shape 297" descr="Content Placeholder 2"/>
          <p:cNvSpPr>
            <a:spLocks noGrp="1"/>
          </p:cNvSpPr>
          <p:nvPr>
            <p:ph type="body" idx="1"/>
          </p:nvPr>
        </p:nvSpPr>
        <p:spPr>
          <a:xfrm>
            <a:off x="360363" y="1079898"/>
            <a:ext cx="8329611" cy="462655"/>
          </a:xfrm>
          <a:prstGeom prst="rect">
            <a:avLst/>
          </a:prstGeom>
        </p:spPr>
        <p:txBody>
          <a:bodyPr/>
          <a:lstStyle/>
          <a:p>
            <a:pPr marL="0" indent="0">
              <a:buSzTx/>
              <a:buNone/>
              <a:defRPr sz="1800" b="1">
                <a:solidFill>
                  <a:srgbClr val="666666"/>
                </a:solidFill>
              </a:defRPr>
            </a:pPr>
            <a:r>
              <a:rPr lang="en-US" dirty="0"/>
              <a:t>Simple installation</a:t>
            </a:r>
          </a:p>
        </p:txBody>
      </p:sp>
      <p:sp>
        <p:nvSpPr>
          <p:cNvPr id="298" name="Shape 298" descr="Text Placeholder 1"/>
          <p:cNvSpPr>
            <a:spLocks noGrp="1"/>
          </p:cNvSpPr>
          <p:nvPr>
            <p:ph type="body" idx="13"/>
          </p:nvPr>
        </p:nvSpPr>
        <p:spPr>
          <a:prstGeom prst="rect">
            <a:avLst/>
          </a:prstGeom>
          <a:extLst>
            <a:ext uri="{C572A759-6A51-4108-AA02-DFA0A04FC94B}">
              <ma14:wrappingTextBoxFlag xmlns:ma14="http://schemas.microsoft.com/office/mac/drawingml/2011/main" xmlns="" val="1"/>
            </a:ext>
          </a:extLst>
        </p:spPr>
        <p:txBody>
          <a:bodyPr/>
          <a:lstStyle>
            <a:lvl1pPr marL="0" indent="0">
              <a:lnSpc>
                <a:spcPct val="100000"/>
              </a:lnSpc>
              <a:spcBef>
                <a:spcPts val="400"/>
              </a:spcBef>
              <a:buClrTx/>
              <a:buSzTx/>
              <a:buNone/>
              <a:defRPr sz="2000">
                <a:latin typeface="Arial Black"/>
                <a:ea typeface="Arial Black"/>
                <a:cs typeface="Arial Black"/>
                <a:sym typeface="Arial Black"/>
              </a:defRPr>
            </a:lvl1pPr>
          </a:lstStyle>
          <a:p>
            <a:r>
              <a:rPr lang="en-US" dirty="0"/>
              <a:t> INSTALL NODE.JS ON SERVER</a:t>
            </a:r>
            <a:endParaRPr dirty="0"/>
          </a:p>
        </p:txBody>
      </p:sp>
      <p:sp>
        <p:nvSpPr>
          <p:cNvPr id="3" name="TextBox 2"/>
          <p:cNvSpPr txBox="1"/>
          <p:nvPr/>
        </p:nvSpPr>
        <p:spPr>
          <a:xfrm>
            <a:off x="1099835" y="1677724"/>
            <a:ext cx="3162064" cy="292386"/>
          </a:xfrm>
          <a:prstGeom prst="rect">
            <a:avLst/>
          </a:pr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rPr>
              <a:t> $ </a:t>
            </a:r>
            <a:r>
              <a:rPr kumimoji="0" lang="en-US" sz="1300" b="0" i="0" u="none" strike="noStrike" cap="none" spc="0" normalizeH="0" baseline="0" dirty="0" err="1">
                <a:ln>
                  <a:noFill/>
                </a:ln>
                <a:solidFill>
                  <a:srgbClr val="464547"/>
                </a:solidFill>
                <a:effectLst/>
                <a:uFillTx/>
                <a:latin typeface="Courier New" panose="02070309020205020404" pitchFamily="49" charset="0"/>
                <a:cs typeface="Courier New" panose="02070309020205020404" pitchFamily="49" charset="0"/>
                <a:sym typeface="Trebuchet MS"/>
              </a:rPr>
              <a:t>sudo</a:t>
            </a:r>
            <a:r>
              <a:rPr kumimoji="0" lang="en-US"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rPr>
              <a:t> apt-get install </a:t>
            </a:r>
            <a:r>
              <a:rPr kumimoji="0" lang="en-US" sz="1300" b="0" i="0" u="none" strike="noStrike" cap="none" spc="0" normalizeH="0" baseline="0" dirty="0" err="1">
                <a:ln>
                  <a:noFill/>
                </a:ln>
                <a:solidFill>
                  <a:srgbClr val="464547"/>
                </a:solidFill>
                <a:effectLst/>
                <a:uFillTx/>
                <a:latin typeface="Courier New" panose="02070309020205020404" pitchFamily="49" charset="0"/>
                <a:cs typeface="Courier New" panose="02070309020205020404" pitchFamily="49" charset="0"/>
                <a:sym typeface="Trebuchet MS"/>
              </a:rPr>
              <a:t>nodejs</a:t>
            </a:r>
            <a:endParaRPr kumimoji="0" lang="ru-RU"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5904" y="2105281"/>
            <a:ext cx="2359843" cy="2386782"/>
          </a:xfrm>
          <a:prstGeom prst="rect">
            <a:avLst/>
          </a:prstGeom>
        </p:spPr>
      </p:pic>
      <p:sp>
        <p:nvSpPr>
          <p:cNvPr id="7" name="TextBox 6"/>
          <p:cNvSpPr txBox="1"/>
          <p:nvPr/>
        </p:nvSpPr>
        <p:spPr>
          <a:xfrm>
            <a:off x="1099835" y="2105281"/>
            <a:ext cx="2939428" cy="292386"/>
          </a:xfrm>
          <a:prstGeom prst="rect">
            <a:avLst/>
          </a:pr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rPr>
              <a:t> $ </a:t>
            </a:r>
            <a:r>
              <a:rPr kumimoji="0" lang="en-US" sz="1300" b="0" i="0" u="none" strike="noStrike" cap="none" spc="0" normalizeH="0" baseline="0" dirty="0" err="1">
                <a:ln>
                  <a:noFill/>
                </a:ln>
                <a:solidFill>
                  <a:srgbClr val="464547"/>
                </a:solidFill>
                <a:effectLst/>
                <a:uFillTx/>
                <a:latin typeface="Courier New" panose="02070309020205020404" pitchFamily="49" charset="0"/>
                <a:cs typeface="Courier New" panose="02070309020205020404" pitchFamily="49" charset="0"/>
                <a:sym typeface="Trebuchet MS"/>
              </a:rPr>
              <a:t>sudo</a:t>
            </a:r>
            <a:r>
              <a:rPr kumimoji="0" lang="en-US"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rPr>
              <a:t> apt-get install </a:t>
            </a:r>
            <a:r>
              <a:rPr kumimoji="0" lang="en-US" sz="1300" b="0" i="0" u="none" strike="noStrike" cap="none" spc="0" normalizeH="0" baseline="0" dirty="0" err="1">
                <a:ln>
                  <a:noFill/>
                </a:ln>
                <a:solidFill>
                  <a:srgbClr val="464547"/>
                </a:solidFill>
                <a:effectLst/>
                <a:uFillTx/>
                <a:latin typeface="Courier New" panose="02070309020205020404" pitchFamily="49" charset="0"/>
                <a:cs typeface="Courier New" panose="02070309020205020404" pitchFamily="49" charset="0"/>
                <a:sym typeface="Trebuchet MS"/>
              </a:rPr>
              <a:t>npm</a:t>
            </a:r>
            <a:endParaRPr kumimoji="0" lang="ru-RU"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endParaRPr>
          </a:p>
        </p:txBody>
      </p:sp>
      <p:sp>
        <p:nvSpPr>
          <p:cNvPr id="8" name="TextBox 7"/>
          <p:cNvSpPr txBox="1"/>
          <p:nvPr/>
        </p:nvSpPr>
        <p:spPr>
          <a:xfrm>
            <a:off x="2568271" y="4492063"/>
            <a:ext cx="1852654"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685800" rtl="0" fontAlgn="auto" latinLnBrk="0" hangingPunct="0">
              <a:lnSpc>
                <a:spcPct val="100000"/>
              </a:lnSpc>
              <a:spcBef>
                <a:spcPts val="0"/>
              </a:spcBef>
              <a:spcAft>
                <a:spcPts val="0"/>
              </a:spcAft>
              <a:buClrTx/>
              <a:buSzTx/>
              <a:buFontTx/>
              <a:buNone/>
              <a:tabLst/>
            </a:pPr>
            <a:r>
              <a:rPr lang="en-US" dirty="0"/>
              <a:t>simple</a:t>
            </a:r>
            <a:r>
              <a:rPr kumimoji="0" lang="en-US" sz="1300" b="0" i="0" u="none" strike="noStrike" cap="none" spc="0" normalizeH="0" baseline="0" dirty="0">
                <a:ln>
                  <a:noFill/>
                </a:ln>
                <a:solidFill>
                  <a:srgbClr val="464547"/>
                </a:solidFill>
                <a:effectLst/>
                <a:uFillTx/>
                <a:latin typeface="Trebuchet MS"/>
                <a:ea typeface="Trebuchet MS"/>
                <a:cs typeface="Trebuchet MS"/>
                <a:sym typeface="Trebuchet MS"/>
              </a:rPr>
              <a:t> installation</a:t>
            </a:r>
            <a:endParaRPr kumimoji="0" lang="ru-RU" sz="1300" b="0" i="0" u="none" strike="noStrike" cap="none" spc="0" normalizeH="0" baseline="0" dirty="0">
              <a:ln>
                <a:noFill/>
              </a:ln>
              <a:solidFill>
                <a:srgbClr val="464547"/>
              </a:solidFill>
              <a:effectLst/>
              <a:uFillTx/>
              <a:latin typeface="Trebuchet MS"/>
              <a:ea typeface="Trebuchet MS"/>
              <a:cs typeface="Trebuchet MS"/>
              <a:sym typeface="Trebuchet MS"/>
            </a:endParaRPr>
          </a:p>
        </p:txBody>
      </p:sp>
    </p:spTree>
    <p:extLst>
      <p:ext uri="{BB962C8B-B14F-4D97-AF65-F5344CB8AC3E}">
        <p14:creationId xmlns:p14="http://schemas.microsoft.com/office/powerpoint/2010/main" val="1232029182"/>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Shape 296" descr="TextBox 12"/>
          <p:cNvSpPr>
            <a:spLocks noGrp="1"/>
          </p:cNvSpPr>
          <p:nvPr>
            <p:ph type="sldNum" sz="quarter" idx="2"/>
          </p:nvPr>
        </p:nvSpPr>
        <p:spPr>
          <a:xfrm>
            <a:off x="8780072" y="4900038"/>
            <a:ext cx="134561" cy="1955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a:t>
            </a:fld>
            <a:endParaRPr/>
          </a:p>
        </p:txBody>
      </p:sp>
      <p:sp>
        <p:nvSpPr>
          <p:cNvPr id="297" name="Shape 297" descr="Content Placeholder 2"/>
          <p:cNvSpPr>
            <a:spLocks noGrp="1"/>
          </p:cNvSpPr>
          <p:nvPr>
            <p:ph type="body" idx="1"/>
          </p:nvPr>
        </p:nvSpPr>
        <p:spPr>
          <a:xfrm>
            <a:off x="360363" y="1079898"/>
            <a:ext cx="8329611" cy="462655"/>
          </a:xfrm>
          <a:prstGeom prst="rect">
            <a:avLst/>
          </a:prstGeom>
        </p:spPr>
        <p:txBody>
          <a:bodyPr/>
          <a:lstStyle/>
          <a:p>
            <a:pPr marL="0" indent="0">
              <a:buSzTx/>
              <a:buNone/>
              <a:defRPr sz="1800" b="1">
                <a:solidFill>
                  <a:srgbClr val="666666"/>
                </a:solidFill>
              </a:defRPr>
            </a:pPr>
            <a:r>
              <a:rPr lang="en-US" dirty="0"/>
              <a:t>PPA installation</a:t>
            </a:r>
          </a:p>
        </p:txBody>
      </p:sp>
      <p:sp>
        <p:nvSpPr>
          <p:cNvPr id="298" name="Shape 298" descr="Text Placeholder 1"/>
          <p:cNvSpPr>
            <a:spLocks noGrp="1"/>
          </p:cNvSpPr>
          <p:nvPr>
            <p:ph type="body" idx="13"/>
          </p:nvPr>
        </p:nvSpPr>
        <p:spPr>
          <a:prstGeom prst="rect">
            <a:avLst/>
          </a:prstGeom>
          <a:extLst>
            <a:ext uri="{C572A759-6A51-4108-AA02-DFA0A04FC94B}">
              <ma14:wrappingTextBoxFlag xmlns:ma14="http://schemas.microsoft.com/office/mac/drawingml/2011/main" xmlns="" val="1"/>
            </a:ext>
          </a:extLst>
        </p:spPr>
        <p:txBody>
          <a:bodyPr/>
          <a:lstStyle>
            <a:lvl1pPr marL="0" indent="0">
              <a:lnSpc>
                <a:spcPct val="100000"/>
              </a:lnSpc>
              <a:spcBef>
                <a:spcPts val="400"/>
              </a:spcBef>
              <a:buClrTx/>
              <a:buSzTx/>
              <a:buNone/>
              <a:defRPr sz="2000">
                <a:latin typeface="Arial Black"/>
                <a:ea typeface="Arial Black"/>
                <a:cs typeface="Arial Black"/>
                <a:sym typeface="Arial Black"/>
              </a:defRPr>
            </a:lvl1pPr>
          </a:lstStyle>
          <a:p>
            <a:r>
              <a:rPr lang="en-US" dirty="0"/>
              <a:t> INSTALL NODE.JS ON SERVER</a:t>
            </a:r>
            <a:endParaRPr dirty="0"/>
          </a:p>
        </p:txBody>
      </p:sp>
      <p:sp>
        <p:nvSpPr>
          <p:cNvPr id="3" name="TextBox 2"/>
          <p:cNvSpPr txBox="1"/>
          <p:nvPr/>
        </p:nvSpPr>
        <p:spPr>
          <a:xfrm>
            <a:off x="1099835" y="1677724"/>
            <a:ext cx="5747366" cy="292386"/>
          </a:xfrm>
          <a:prstGeom prst="rect">
            <a:avLst/>
          </a:pr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rPr>
              <a:t> $ </a:t>
            </a:r>
            <a:r>
              <a:rPr lang="en-US" dirty="0">
                <a:latin typeface="Courier New" panose="02070309020205020404" pitchFamily="49" charset="0"/>
                <a:cs typeface="Courier New" panose="02070309020205020404" pitchFamily="49" charset="0"/>
              </a:rPr>
              <a:t>curl https://deb.nodesource.com/setup_</a:t>
            </a:r>
            <a:r>
              <a:rPr lang="ru-RU" b="1" dirty="0">
                <a:latin typeface="Courier New" panose="02070309020205020404" pitchFamily="49" charset="0"/>
                <a:cs typeface="Courier New" panose="02070309020205020404" pitchFamily="49" charset="0"/>
              </a:rPr>
              <a:t>8</a:t>
            </a:r>
            <a:r>
              <a:rPr lang="en-US" b="1" dirty="0">
                <a:latin typeface="Courier New" panose="02070309020205020404" pitchFamily="49" charset="0"/>
                <a:cs typeface="Courier New" panose="02070309020205020404" pitchFamily="49" charset="0"/>
              </a:rPr>
              <a:t>.x</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sudo</a:t>
            </a:r>
            <a:r>
              <a:rPr lang="en-US" dirty="0">
                <a:latin typeface="Courier New" panose="02070309020205020404" pitchFamily="49" charset="0"/>
                <a:cs typeface="Courier New" panose="02070309020205020404" pitchFamily="49" charset="0"/>
              </a:rPr>
              <a:t> bash</a:t>
            </a:r>
            <a:endParaRPr kumimoji="0" lang="ru-RU"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5904" y="2105281"/>
            <a:ext cx="2359843" cy="238678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5747" y="2104856"/>
            <a:ext cx="2680015" cy="2374494"/>
          </a:xfrm>
          <a:prstGeom prst="rect">
            <a:avLst/>
          </a:prstGeom>
        </p:spPr>
      </p:pic>
      <p:sp>
        <p:nvSpPr>
          <p:cNvPr id="10" name="TextBox 9"/>
          <p:cNvSpPr txBox="1"/>
          <p:nvPr/>
        </p:nvSpPr>
        <p:spPr>
          <a:xfrm>
            <a:off x="2568271" y="4492063"/>
            <a:ext cx="1852654"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dirty="0"/>
              <a:t>simple installation</a:t>
            </a:r>
            <a:endParaRPr kumimoji="0" lang="ru-RU" sz="1300" b="0" i="0" u="none" strike="noStrike" cap="none" spc="0" normalizeH="0" baseline="0" dirty="0">
              <a:ln>
                <a:noFill/>
              </a:ln>
              <a:solidFill>
                <a:srgbClr val="464547"/>
              </a:solidFill>
              <a:effectLst/>
              <a:uFillTx/>
              <a:latin typeface="Trebuchet MS"/>
              <a:ea typeface="Trebuchet MS"/>
              <a:cs typeface="Trebuchet MS"/>
              <a:sym typeface="Trebuchet MS"/>
            </a:endParaRPr>
          </a:p>
        </p:txBody>
      </p:sp>
      <p:sp>
        <p:nvSpPr>
          <p:cNvPr id="11" name="TextBox 10"/>
          <p:cNvSpPr txBox="1"/>
          <p:nvPr/>
        </p:nvSpPr>
        <p:spPr>
          <a:xfrm>
            <a:off x="5084985" y="4478439"/>
            <a:ext cx="1852654"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685800" rtl="0" fontAlgn="auto" latinLnBrk="0" hangingPunct="0">
              <a:lnSpc>
                <a:spcPct val="100000"/>
              </a:lnSpc>
              <a:spcBef>
                <a:spcPts val="0"/>
              </a:spcBef>
              <a:spcAft>
                <a:spcPts val="0"/>
              </a:spcAft>
              <a:buClrTx/>
              <a:buSzTx/>
              <a:buFontTx/>
              <a:buNone/>
              <a:tabLst/>
            </a:pPr>
            <a:r>
              <a:rPr lang="en-US" dirty="0"/>
              <a:t>PPA</a:t>
            </a:r>
            <a:endParaRPr kumimoji="0" lang="ru-RU" sz="1300" b="0" i="0" u="none" strike="noStrike" cap="none" spc="0" normalizeH="0" baseline="0" dirty="0">
              <a:ln>
                <a:noFill/>
              </a:ln>
              <a:solidFill>
                <a:srgbClr val="464547"/>
              </a:solidFill>
              <a:effectLst/>
              <a:uFillTx/>
              <a:latin typeface="Trebuchet MS"/>
              <a:ea typeface="Trebuchet MS"/>
              <a:cs typeface="Trebuchet MS"/>
              <a:sym typeface="Trebuchet MS"/>
            </a:endParaRPr>
          </a:p>
        </p:txBody>
      </p:sp>
      <p:sp>
        <p:nvSpPr>
          <p:cNvPr id="12" name="TextBox 11"/>
          <p:cNvSpPr txBox="1"/>
          <p:nvPr/>
        </p:nvSpPr>
        <p:spPr>
          <a:xfrm>
            <a:off x="1099835" y="2105281"/>
            <a:ext cx="3154113" cy="292386"/>
          </a:xfrm>
          <a:prstGeom prst="rect">
            <a:avLst/>
          </a:pr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rPr>
              <a:t> $ </a:t>
            </a:r>
            <a:r>
              <a:rPr lang="en-US" dirty="0" err="1">
                <a:latin typeface="Courier New" panose="02070309020205020404" pitchFamily="49" charset="0"/>
                <a:cs typeface="Courier New" panose="02070309020205020404" pitchFamily="49" charset="0"/>
              </a:rPr>
              <a:t>sudo</a:t>
            </a:r>
            <a:r>
              <a:rPr lang="en-US" dirty="0">
                <a:latin typeface="Courier New" panose="02070309020205020404" pitchFamily="49" charset="0"/>
                <a:cs typeface="Courier New" panose="02070309020205020404" pitchFamily="49" charset="0"/>
              </a:rPr>
              <a:t> apt-get install </a:t>
            </a:r>
            <a:r>
              <a:rPr lang="en-US" dirty="0" err="1">
                <a:latin typeface="Courier New" panose="02070309020205020404" pitchFamily="49" charset="0"/>
                <a:cs typeface="Courier New" panose="02070309020205020404" pitchFamily="49" charset="0"/>
              </a:rPr>
              <a:t>nodejs</a:t>
            </a:r>
            <a:endParaRPr kumimoji="0" lang="ru-RU"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endParaRPr>
          </a:p>
        </p:txBody>
      </p:sp>
    </p:spTree>
    <p:extLst>
      <p:ext uri="{BB962C8B-B14F-4D97-AF65-F5344CB8AC3E}">
        <p14:creationId xmlns:p14="http://schemas.microsoft.com/office/powerpoint/2010/main" val="3820093209"/>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Shape 296" descr="TextBox 12"/>
          <p:cNvSpPr>
            <a:spLocks noGrp="1"/>
          </p:cNvSpPr>
          <p:nvPr>
            <p:ph type="sldNum" sz="quarter" idx="2"/>
          </p:nvPr>
        </p:nvSpPr>
        <p:spPr>
          <a:xfrm>
            <a:off x="8780072" y="4900038"/>
            <a:ext cx="134561" cy="1955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9</a:t>
            </a:fld>
            <a:endParaRPr/>
          </a:p>
        </p:txBody>
      </p:sp>
      <p:sp>
        <p:nvSpPr>
          <p:cNvPr id="297" name="Shape 297" descr="Content Placeholder 2"/>
          <p:cNvSpPr>
            <a:spLocks noGrp="1"/>
          </p:cNvSpPr>
          <p:nvPr>
            <p:ph type="body" idx="1"/>
          </p:nvPr>
        </p:nvSpPr>
        <p:spPr>
          <a:xfrm>
            <a:off x="360363" y="1079898"/>
            <a:ext cx="8329611" cy="462655"/>
          </a:xfrm>
          <a:prstGeom prst="rect">
            <a:avLst/>
          </a:prstGeom>
        </p:spPr>
        <p:txBody>
          <a:bodyPr/>
          <a:lstStyle/>
          <a:p>
            <a:pPr marL="0" indent="0">
              <a:buSzTx/>
              <a:buNone/>
              <a:defRPr sz="1800" b="1">
                <a:solidFill>
                  <a:srgbClr val="666666"/>
                </a:solidFill>
              </a:defRPr>
            </a:pPr>
            <a:r>
              <a:rPr lang="en-US" dirty="0"/>
              <a:t>NVM</a:t>
            </a:r>
          </a:p>
        </p:txBody>
      </p:sp>
      <p:sp>
        <p:nvSpPr>
          <p:cNvPr id="298" name="Shape 298" descr="Text Placeholder 1"/>
          <p:cNvSpPr>
            <a:spLocks noGrp="1"/>
          </p:cNvSpPr>
          <p:nvPr>
            <p:ph type="body" idx="13"/>
          </p:nvPr>
        </p:nvSpPr>
        <p:spPr>
          <a:prstGeom prst="rect">
            <a:avLst/>
          </a:prstGeom>
          <a:extLst>
            <a:ext uri="{C572A759-6A51-4108-AA02-DFA0A04FC94B}">
              <ma14:wrappingTextBoxFlag xmlns:ma14="http://schemas.microsoft.com/office/mac/drawingml/2011/main" xmlns="" val="1"/>
            </a:ext>
          </a:extLst>
        </p:spPr>
        <p:txBody>
          <a:bodyPr/>
          <a:lstStyle>
            <a:lvl1pPr marL="0" indent="0">
              <a:lnSpc>
                <a:spcPct val="100000"/>
              </a:lnSpc>
              <a:spcBef>
                <a:spcPts val="400"/>
              </a:spcBef>
              <a:buClrTx/>
              <a:buSzTx/>
              <a:buNone/>
              <a:defRPr sz="2000">
                <a:latin typeface="Arial Black"/>
                <a:ea typeface="Arial Black"/>
                <a:cs typeface="Arial Black"/>
                <a:sym typeface="Arial Black"/>
              </a:defRPr>
            </a:lvl1pPr>
          </a:lstStyle>
          <a:p>
            <a:r>
              <a:rPr lang="en-US" dirty="0"/>
              <a:t> INSTALL NODE.JS ON SERVER</a:t>
            </a:r>
            <a:endParaRPr dirty="0"/>
          </a:p>
        </p:txBody>
      </p:sp>
      <p:sp>
        <p:nvSpPr>
          <p:cNvPr id="3" name="TextBox 2"/>
          <p:cNvSpPr txBox="1"/>
          <p:nvPr/>
        </p:nvSpPr>
        <p:spPr>
          <a:xfrm>
            <a:off x="1099834" y="1133228"/>
            <a:ext cx="5488165" cy="292386"/>
          </a:xfrm>
          <a:prstGeom prst="rect">
            <a:avLst/>
          </a:pr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rPr>
              <a:t> $ </a:t>
            </a:r>
            <a:r>
              <a:rPr lang="en-US" dirty="0" err="1">
                <a:latin typeface="Courier New" panose="02070309020205020404" pitchFamily="49" charset="0"/>
                <a:cs typeface="Courier New" panose="02070309020205020404" pitchFamily="49" charset="0"/>
              </a:rPr>
              <a:t>sudo</a:t>
            </a:r>
            <a:r>
              <a:rPr lang="en-US" dirty="0">
                <a:latin typeface="Courier New" panose="02070309020205020404" pitchFamily="49" charset="0"/>
                <a:cs typeface="Courier New" panose="02070309020205020404" pitchFamily="49" charset="0"/>
              </a:rPr>
              <a:t> apt-get install </a:t>
            </a:r>
            <a:r>
              <a:rPr lang="en-US" dirty="0" err="1">
                <a:latin typeface="Courier New" panose="02070309020205020404" pitchFamily="49" charset="0"/>
                <a:cs typeface="Courier New" panose="02070309020205020404" pitchFamily="49" charset="0"/>
              </a:rPr>
              <a:t>git</a:t>
            </a:r>
            <a:r>
              <a:rPr lang="en-US" dirty="0">
                <a:latin typeface="Courier New" panose="02070309020205020404" pitchFamily="49" charset="0"/>
                <a:cs typeface="Courier New" panose="02070309020205020404" pitchFamily="49" charset="0"/>
              </a:rPr>
              <a:t> build-essential </a:t>
            </a:r>
            <a:r>
              <a:rPr lang="en-US" dirty="0" err="1">
                <a:latin typeface="Courier New" panose="02070309020205020404" pitchFamily="49" charset="0"/>
                <a:cs typeface="Courier New" panose="02070309020205020404" pitchFamily="49" charset="0"/>
              </a:rPr>
              <a:t>libssl-dev</a:t>
            </a:r>
            <a:endParaRPr kumimoji="0" lang="ru-RU"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5904" y="2105281"/>
            <a:ext cx="2359843" cy="238678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5747" y="2104856"/>
            <a:ext cx="2680015" cy="2374494"/>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65761" y="1970110"/>
            <a:ext cx="1514311" cy="2521953"/>
          </a:xfrm>
          <a:prstGeom prst="rect">
            <a:avLst/>
          </a:prstGeom>
        </p:spPr>
      </p:pic>
      <p:sp>
        <p:nvSpPr>
          <p:cNvPr id="7" name="TextBox 6"/>
          <p:cNvSpPr txBox="1"/>
          <p:nvPr/>
        </p:nvSpPr>
        <p:spPr>
          <a:xfrm>
            <a:off x="360362" y="1578122"/>
            <a:ext cx="8783637" cy="292386"/>
          </a:xfrm>
          <a:prstGeom prst="rect">
            <a:avLst/>
          </a:pr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rPr>
              <a:t> $ </a:t>
            </a:r>
            <a:r>
              <a:rPr lang="en-US" dirty="0">
                <a:latin typeface="Courier New" panose="02070309020205020404" pitchFamily="49" charset="0"/>
                <a:cs typeface="Courier New" panose="02070309020205020404" pitchFamily="49" charset="0"/>
              </a:rPr>
              <a:t>curl https://raw.githubusercontent.com/creationix/nvm/v0.31.0/install.sh | </a:t>
            </a:r>
            <a:r>
              <a:rPr lang="en-US" dirty="0" err="1">
                <a:latin typeface="Courier New" panose="02070309020205020404" pitchFamily="49" charset="0"/>
                <a:cs typeface="Courier New" panose="02070309020205020404" pitchFamily="49" charset="0"/>
              </a:rPr>
              <a:t>sudo</a:t>
            </a:r>
            <a:r>
              <a:rPr lang="en-US" dirty="0">
                <a:latin typeface="Courier New" panose="02070309020205020404" pitchFamily="49" charset="0"/>
                <a:cs typeface="Courier New" panose="02070309020205020404" pitchFamily="49" charset="0"/>
              </a:rPr>
              <a:t> bash</a:t>
            </a:r>
            <a:endParaRPr kumimoji="0" lang="ru-RU"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endParaRPr>
          </a:p>
        </p:txBody>
      </p:sp>
      <p:sp>
        <p:nvSpPr>
          <p:cNvPr id="10" name="TextBox 9"/>
          <p:cNvSpPr txBox="1"/>
          <p:nvPr/>
        </p:nvSpPr>
        <p:spPr>
          <a:xfrm>
            <a:off x="2568271" y="4492063"/>
            <a:ext cx="1852654"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dirty="0"/>
              <a:t>simple installation</a:t>
            </a:r>
            <a:endParaRPr kumimoji="0" lang="ru-RU" sz="1300" b="0" i="0" u="none" strike="noStrike" cap="none" spc="0" normalizeH="0" baseline="0" dirty="0">
              <a:ln>
                <a:noFill/>
              </a:ln>
              <a:solidFill>
                <a:srgbClr val="464547"/>
              </a:solidFill>
              <a:effectLst/>
              <a:uFillTx/>
              <a:latin typeface="Trebuchet MS"/>
              <a:ea typeface="Trebuchet MS"/>
              <a:cs typeface="Trebuchet MS"/>
              <a:sym typeface="Trebuchet MS"/>
            </a:endParaRPr>
          </a:p>
        </p:txBody>
      </p:sp>
      <p:sp>
        <p:nvSpPr>
          <p:cNvPr id="11" name="TextBox 10"/>
          <p:cNvSpPr txBox="1"/>
          <p:nvPr/>
        </p:nvSpPr>
        <p:spPr>
          <a:xfrm>
            <a:off x="5084985" y="4478439"/>
            <a:ext cx="1852654"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685800" rtl="0" fontAlgn="auto" latinLnBrk="0" hangingPunct="0">
              <a:lnSpc>
                <a:spcPct val="100000"/>
              </a:lnSpc>
              <a:spcBef>
                <a:spcPts val="0"/>
              </a:spcBef>
              <a:spcAft>
                <a:spcPts val="0"/>
              </a:spcAft>
              <a:buClrTx/>
              <a:buSzTx/>
              <a:buFontTx/>
              <a:buNone/>
              <a:tabLst/>
            </a:pPr>
            <a:r>
              <a:rPr lang="en-US" dirty="0"/>
              <a:t>PPA</a:t>
            </a:r>
            <a:endParaRPr kumimoji="0" lang="ru-RU" sz="1300" b="0" i="0" u="none" strike="noStrike" cap="none" spc="0" normalizeH="0" baseline="0" dirty="0">
              <a:ln>
                <a:noFill/>
              </a:ln>
              <a:solidFill>
                <a:srgbClr val="464547"/>
              </a:solidFill>
              <a:effectLst/>
              <a:uFillTx/>
              <a:latin typeface="Trebuchet MS"/>
              <a:ea typeface="Trebuchet MS"/>
              <a:cs typeface="Trebuchet MS"/>
              <a:sym typeface="Trebuchet MS"/>
            </a:endParaRPr>
          </a:p>
        </p:txBody>
      </p:sp>
      <p:sp>
        <p:nvSpPr>
          <p:cNvPr id="12" name="TextBox 11"/>
          <p:cNvSpPr txBox="1"/>
          <p:nvPr/>
        </p:nvSpPr>
        <p:spPr>
          <a:xfrm>
            <a:off x="7096590" y="4479350"/>
            <a:ext cx="1852654"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685800" rtl="0" fontAlgn="auto" latinLnBrk="0" hangingPunct="0">
              <a:lnSpc>
                <a:spcPct val="100000"/>
              </a:lnSpc>
              <a:spcBef>
                <a:spcPts val="0"/>
              </a:spcBef>
              <a:spcAft>
                <a:spcPts val="0"/>
              </a:spcAft>
              <a:buClrTx/>
              <a:buSzTx/>
              <a:buFontTx/>
              <a:buNone/>
              <a:tabLst/>
            </a:pPr>
            <a:r>
              <a:rPr lang="en-US" dirty="0"/>
              <a:t>NVM</a:t>
            </a:r>
            <a:endParaRPr kumimoji="0" lang="ru-RU" sz="1300" b="0" i="0" u="none" strike="noStrike" cap="none" spc="0" normalizeH="0" baseline="0" dirty="0">
              <a:ln>
                <a:noFill/>
              </a:ln>
              <a:solidFill>
                <a:srgbClr val="464547"/>
              </a:solidFill>
              <a:effectLst/>
              <a:uFillTx/>
              <a:latin typeface="Trebuchet MS"/>
              <a:ea typeface="Trebuchet MS"/>
              <a:cs typeface="Trebuchet MS"/>
              <a:sym typeface="Trebuchet MS"/>
            </a:endParaRPr>
          </a:p>
        </p:txBody>
      </p:sp>
      <p:sp>
        <p:nvSpPr>
          <p:cNvPr id="14" name="TextBox 13"/>
          <p:cNvSpPr txBox="1"/>
          <p:nvPr/>
        </p:nvSpPr>
        <p:spPr>
          <a:xfrm>
            <a:off x="1099835" y="2010343"/>
            <a:ext cx="2160200" cy="292386"/>
          </a:xfrm>
          <a:prstGeom prst="rect">
            <a:avLst/>
          </a:pr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rPr>
              <a:t> $ </a:t>
            </a:r>
            <a:r>
              <a:rPr lang="en-US" dirty="0">
                <a:latin typeface="Courier New" panose="02070309020205020404" pitchFamily="49" charset="0"/>
                <a:cs typeface="Courier New" panose="02070309020205020404" pitchFamily="49" charset="0"/>
              </a:rPr>
              <a:t>source ~/.profile</a:t>
            </a:r>
            <a:endParaRPr kumimoji="0" lang="ru-RU" sz="1300" b="0" i="0" u="none" strike="noStrike" cap="none" spc="0" normalizeH="0" baseline="0" dirty="0">
              <a:ln>
                <a:noFill/>
              </a:ln>
              <a:solidFill>
                <a:srgbClr val="464547"/>
              </a:solidFill>
              <a:effectLst/>
              <a:uFillTx/>
              <a:latin typeface="Courier New" panose="02070309020205020404" pitchFamily="49" charset="0"/>
              <a:cs typeface="Courier New" panose="02070309020205020404" pitchFamily="49" charset="0"/>
              <a:sym typeface="Trebuchet MS"/>
            </a:endParaRPr>
          </a:p>
        </p:txBody>
      </p:sp>
    </p:spTree>
    <p:extLst>
      <p:ext uri="{BB962C8B-B14F-4D97-AF65-F5344CB8AC3E}">
        <p14:creationId xmlns:p14="http://schemas.microsoft.com/office/powerpoint/2010/main" val="1079803014"/>
      </p:ext>
    </p:extLst>
  </p:cSld>
  <p:clrMapOvr>
    <a:masterClrMapping/>
  </p:clrMapOvr>
  <p:transition spd="slow"/>
</p:sld>
</file>

<file path=ppt/theme/theme1.xml><?xml version="1.0" encoding="utf-8"?>
<a:theme xmlns:a="http://schemas.openxmlformats.org/drawingml/2006/main" name="1_Content Slides">
  <a:themeElements>
    <a:clrScheme name="1_Content Slides">
      <a:dk1>
        <a:srgbClr val="464547"/>
      </a:dk1>
      <a:lt1>
        <a:srgbClr val="FFFFFF"/>
      </a:lt1>
      <a:dk2>
        <a:srgbClr val="A7A7A7"/>
      </a:dk2>
      <a:lt2>
        <a:srgbClr val="535353"/>
      </a:lt2>
      <a:accent1>
        <a:srgbClr val="CCCCCC"/>
      </a:accent1>
      <a:accent2>
        <a:srgbClr val="39C2D7"/>
      </a:accent2>
      <a:accent3>
        <a:srgbClr val="1A9CB0"/>
      </a:accent3>
      <a:accent4>
        <a:srgbClr val="A3C644"/>
      </a:accent4>
      <a:accent5>
        <a:srgbClr val="7F993A"/>
      </a:accent5>
      <a:accent6>
        <a:srgbClr val="B22746"/>
      </a:accent6>
      <a:hlink>
        <a:srgbClr val="0000FF"/>
      </a:hlink>
      <a:folHlink>
        <a:srgbClr val="FF00FF"/>
      </a:folHlink>
    </a:clrScheme>
    <a:fontScheme name="1_Content Slides">
      <a:majorFont>
        <a:latin typeface="Calibri"/>
        <a:ea typeface="Calibri"/>
        <a:cs typeface="Calibri"/>
      </a:majorFont>
      <a:minorFont>
        <a:latin typeface="Helvetica"/>
        <a:ea typeface="Helvetica"/>
        <a:cs typeface="Helvetica"/>
      </a:minorFont>
    </a:fontScheme>
    <a:fmtScheme name="1_Content Slid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464547"/>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464547"/>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Content Slides">
  <a:themeElements>
    <a:clrScheme name="1_Content Slides">
      <a:dk1>
        <a:srgbClr val="000000"/>
      </a:dk1>
      <a:lt1>
        <a:srgbClr val="FFFFFF"/>
      </a:lt1>
      <a:dk2>
        <a:srgbClr val="A7A7A7"/>
      </a:dk2>
      <a:lt2>
        <a:srgbClr val="535353"/>
      </a:lt2>
      <a:accent1>
        <a:srgbClr val="CCCCCC"/>
      </a:accent1>
      <a:accent2>
        <a:srgbClr val="39C2D7"/>
      </a:accent2>
      <a:accent3>
        <a:srgbClr val="1A9CB0"/>
      </a:accent3>
      <a:accent4>
        <a:srgbClr val="A3C644"/>
      </a:accent4>
      <a:accent5>
        <a:srgbClr val="7F993A"/>
      </a:accent5>
      <a:accent6>
        <a:srgbClr val="B22746"/>
      </a:accent6>
      <a:hlink>
        <a:srgbClr val="0000FF"/>
      </a:hlink>
      <a:folHlink>
        <a:srgbClr val="FF00FF"/>
      </a:folHlink>
    </a:clrScheme>
    <a:fontScheme name="1_Content Slides">
      <a:majorFont>
        <a:latin typeface="Calibri"/>
        <a:ea typeface="Calibri"/>
        <a:cs typeface="Calibri"/>
      </a:majorFont>
      <a:minorFont>
        <a:latin typeface="Helvetica"/>
        <a:ea typeface="Helvetica"/>
        <a:cs typeface="Helvetica"/>
      </a:minorFont>
    </a:fontScheme>
    <a:fmtScheme name="1_Content Slid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464547"/>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464547"/>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E01140B2D7CB74DA3EAC98E69956473" ma:contentTypeVersion="6" ma:contentTypeDescription="Create a new document." ma:contentTypeScope="" ma:versionID="9f22d39f71332d389bc226294734d53c">
  <xsd:schema xmlns:xsd="http://www.w3.org/2001/XMLSchema" xmlns:xs="http://www.w3.org/2001/XMLSchema" xmlns:p="http://schemas.microsoft.com/office/2006/metadata/properties" xmlns:ns2="8f17bd39-e2a2-416d-8579-9c5cbdeee658" xmlns:ns3="cce3b1b3-a149-4752-a436-36be503cdc9b" targetNamespace="http://schemas.microsoft.com/office/2006/metadata/properties" ma:root="true" ma:fieldsID="214941a0845ea3b35848add69d9baa71" ns2:_="" ns3:_="">
    <xsd:import namespace="8f17bd39-e2a2-416d-8579-9c5cbdeee658"/>
    <xsd:import namespace="cce3b1b3-a149-4752-a436-36be503cdc9b"/>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2:fldTrainingId"/>
                <xsd:element ref="ns2:fldTrainingName"/>
                <xsd:element ref="ns2:h0cdf1c629f14a8ba12ca7309df7db45" minOccurs="0"/>
                <xsd:element ref="ns2:TaxCatchAll" minOccurs="0"/>
                <xsd:element ref="ns2:TaxCatchAllLabel" minOccurs="0"/>
                <xsd:element ref="ns2:a53f1a9accc64fb8bee1c0a1a93d357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17bd39-e2a2-416d-8579-9c5cbdeee658"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fldTrainingId" ma:index="13" ma:displayName="Training Id" ma:decimals="0" ma:description="" ma:indexed="true" ma:internalName="fldTrainingId">
      <xsd:simpleType>
        <xsd:restriction base="dms:Number"/>
      </xsd:simpleType>
    </xsd:element>
    <xsd:element name="fldTrainingName" ma:index="14" ma:displayName="Training Name" ma:description="" ma:internalName="fldTrainingName">
      <xsd:simpleType>
        <xsd:restriction base="dms:Text"/>
      </xsd:simpleType>
    </xsd:element>
    <xsd:element name="h0cdf1c629f14a8ba12ca7309df7db45" ma:index="15" ma:taxonomy="true" ma:internalName="h0cdf1c629f14a8ba12ca7309df7db45" ma:taxonomyFieldName="fldLanguagesOfEvent" ma:displayName="Language(s) of the training" ma:fieldId="{10cdf1c6-29f1-4a8b-a12c-a7309df7db45}" ma:taxonomyMulti="true" ma:sspId="debda6a7-6b37-4000-ac6c-4fd0a963898e" ma:termSetId="2835a39d-718b-4c4f-82f8-aaaecba84c7b" ma:anchorId="00000000-0000-0000-0000-000000000000" ma:open="true" ma:isKeyword="false">
      <xsd:complexType>
        <xsd:sequence>
          <xsd:element ref="pc:Terms" minOccurs="0" maxOccurs="1"/>
        </xsd:sequence>
      </xsd:complexType>
    </xsd:element>
    <xsd:element name="TaxCatchAll" ma:index="16" nillable="true" ma:displayName="Taxonomy Catch All Column" ma:description="" ma:hidden="true" ma:list="{d906786b-d8b0-472e-acd2-868b18cc578f}" ma:internalName="TaxCatchAll" ma:showField="CatchAllData" ma:web="8f17bd39-e2a2-416d-8579-9c5cbdeee658">
      <xsd:complexType>
        <xsd:complexContent>
          <xsd:extension base="dms:MultiChoiceLookup">
            <xsd:sequence>
              <xsd:element name="Value" type="dms:Lookup" maxOccurs="unbounded" minOccurs="0" nillable="true"/>
            </xsd:sequence>
          </xsd:extension>
        </xsd:complexContent>
      </xsd:complexType>
    </xsd:element>
    <xsd:element name="TaxCatchAllLabel" ma:index="17" nillable="true" ma:displayName="Taxonomy Catch All Column1" ma:description="" ma:hidden="true" ma:list="{d906786b-d8b0-472e-acd2-868b18cc578f}" ma:internalName="TaxCatchAllLabel" ma:readOnly="true" ma:showField="CatchAllDataLabel" ma:web="8f17bd39-e2a2-416d-8579-9c5cbdeee658">
      <xsd:complexType>
        <xsd:complexContent>
          <xsd:extension base="dms:MultiChoiceLookup">
            <xsd:sequence>
              <xsd:element name="Value" type="dms:Lookup" maxOccurs="unbounded" minOccurs="0" nillable="true"/>
            </xsd:sequence>
          </xsd:extension>
        </xsd:complexContent>
      </xsd:complexType>
    </xsd:element>
    <xsd:element name="a53f1a9accc64fb8bee1c0a1a93d357e" ma:index="19" ma:taxonomy="true" ma:internalName="a53f1a9accc64fb8bee1c0a1a93d357e" ma:taxonomyFieldName="fldCategoriesOfEvent" ma:displayName="Category(s) of the training" ma:fieldId="{a53f1a9a-ccc6-4fb8-bee1-c0a1a93d357e}" ma:taxonomyMulti="true" ma:sspId="debda6a7-6b37-4000-ac6c-4fd0a963898e" ma:termSetId="8feda6fe-911b-4fdc-a141-93b681f1b32a"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ce3b1b3-a149-4752-a436-36be503cdc9b"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a53f1a9accc64fb8bee1c0a1a93d357e xmlns="8f17bd39-e2a2-416d-8579-9c5cbdeee658">
      <Terms xmlns="http://schemas.microsoft.com/office/infopath/2007/PartnerControls">
        <TermInfo xmlns="http://schemas.microsoft.com/office/infopath/2007/PartnerControls">
          <TermName xmlns="http://schemas.microsoft.com/office/infopath/2007/PartnerControls">Front - End Development</TermName>
          <TermId xmlns="http://schemas.microsoft.com/office/infopath/2007/PartnerControls">4712f462-3d40-4da7-892a-dbf356bc8322</TermId>
        </TermInfo>
      </Terms>
    </a53f1a9accc64fb8bee1c0a1a93d357e>
    <fldTrainingId xmlns="8f17bd39-e2a2-416d-8579-9c5cbdeee658">2223</fldTrainingId>
    <fldTrainingName xmlns="8f17bd39-e2a2-416d-8579-9c5cbdeee658">Deploy and Tools</fldTrainingName>
    <TaxCatchAll xmlns="8f17bd39-e2a2-416d-8579-9c5cbdeee658">
      <Value>21</Value>
      <Value>8</Value>
      <Value>7</Value>
    </TaxCatchAll>
    <h0cdf1c629f14a8ba12ca7309df7db45 xmlns="8f17bd39-e2a2-416d-8579-9c5cbdeee658">
      <Terms xmlns="http://schemas.microsoft.com/office/infopath/2007/PartnerControls">
        <TermInfo xmlns="http://schemas.microsoft.com/office/infopath/2007/PartnerControls">
          <TermName xmlns="http://schemas.microsoft.com/office/infopath/2007/PartnerControls">ENG</TermName>
          <TermId xmlns="http://schemas.microsoft.com/office/infopath/2007/PartnerControls">da095e14-b5d3-4c64-bd53-2e71ac03c15d</TermId>
        </TermInfo>
        <TermInfo xmlns="http://schemas.microsoft.com/office/infopath/2007/PartnerControls">
          <TermName xmlns="http://schemas.microsoft.com/office/infopath/2007/PartnerControls">RUS</TermName>
          <TermId xmlns="http://schemas.microsoft.com/office/infopath/2007/PartnerControls">00de05cc-11d3-4dba-84f7-e6aab076d0bb</TermId>
        </TermInfo>
      </Terms>
    </h0cdf1c629f14a8ba12ca7309df7db45>
    <_dlc_DocId xmlns="8f17bd39-e2a2-416d-8579-9c5cbdeee658">DOCID-2090759719-619</_dlc_DocId>
    <_dlc_DocIdUrl xmlns="8f17bd39-e2a2-416d-8579-9c5cbdeee658">
      <Url>https://epam.sharepoint.com/sites/CDP/front-enddevelopment/_layouts/15/DocIdRedir.aspx?ID=DOCID-2090759719-619</Url>
      <Description>DOCID-2090759719-619</Description>
    </_dlc_DocIdUrl>
  </documentManagement>
</p:properties>
</file>

<file path=customXml/itemProps1.xml><?xml version="1.0" encoding="utf-8"?>
<ds:datastoreItem xmlns:ds="http://schemas.openxmlformats.org/officeDocument/2006/customXml" ds:itemID="{4A2E27F1-3802-4EEE-89FF-95BBD2FAF280}"/>
</file>

<file path=customXml/itemProps2.xml><?xml version="1.0" encoding="utf-8"?>
<ds:datastoreItem xmlns:ds="http://schemas.openxmlformats.org/officeDocument/2006/customXml" ds:itemID="{A02CC00B-3D16-4170-94BC-C36D27DB4BAF}"/>
</file>

<file path=customXml/itemProps3.xml><?xml version="1.0" encoding="utf-8"?>
<ds:datastoreItem xmlns:ds="http://schemas.openxmlformats.org/officeDocument/2006/customXml" ds:itemID="{B7DB7824-A1CA-44B4-8595-76FAFB92BE89}"/>
</file>

<file path=customXml/itemProps4.xml><?xml version="1.0" encoding="utf-8"?>
<ds:datastoreItem xmlns:ds="http://schemas.openxmlformats.org/officeDocument/2006/customXml" ds:itemID="{64E6CE86-0D66-455A-AA49-5CC11B6A4E1F}"/>
</file>

<file path=docProps/app.xml><?xml version="1.0" encoding="utf-8"?>
<Properties xmlns="http://schemas.openxmlformats.org/officeDocument/2006/extended-properties" xmlns:vt="http://schemas.openxmlformats.org/officeDocument/2006/docPropsVTypes">
  <Template/>
  <TotalTime>9746</TotalTime>
  <Words>1082</Words>
  <Application>Microsoft Office PowerPoint</Application>
  <PresentationFormat>On-screen Show (16:9)</PresentationFormat>
  <Paragraphs>230</Paragraphs>
  <Slides>21</Slides>
  <Notes>19</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1_Content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deploy AND tools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 and Tools_Presentation_Marcos Bergamo</dc:title>
  <dc:creator>Pavel Galkin</dc:creator>
  <cp:lastModifiedBy>Павел Галкин</cp:lastModifiedBy>
  <cp:revision>193</cp:revision>
  <dcterms:modified xsi:type="dcterms:W3CDTF">2019-03-14T10:49:55Z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0x0101000E01140B2D7CB74DA3EAC98E69956473</vt:lpwstr>
  </property>
  <property fmtid="{D5CDD505-2E9C-101B-9397-08002B2CF9AE}" pid="3" name="fldLanguagesOfEvent">
    <vt:lpwstr>7;#ENG|da095e14-b5d3-4c64-bd53-2e71ac03c15d;#8;#RUS|00de05cc-11d3-4dba-84f7-e6aab076d0bb</vt:lpwstr>
  </property>
  <property fmtid="{D5CDD505-2E9C-101B-9397-08002B2CF9AE}" pid="4" name="fldCategoriesOfEvent">
    <vt:lpwstr>21;#Front - End Development|4712f462-3d40-4da7-892a-dbf356bc8322</vt:lpwstr>
  </property>
  <property fmtid="{D5CDD505-2E9C-101B-9397-08002B2CF9AE}" pid="5" name="_dlc_DocIdItemGuid">
    <vt:lpwstr>8626d430-cec5-4456-a25d-5b3a65660c18</vt:lpwstr>
  </property>
</Properties>
</file>