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00" b="0" i="0" u="none" strike="noStrike" cap="none" spc="0" normalizeH="0" baseline="0">
        <a:ln>
          <a:noFill/>
        </a:ln>
        <a:solidFill>
          <a:srgbClr val="464547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464547"/>
              </a:solidFill>
              <a:prstDash val="solid"/>
              <a:round/>
            </a:ln>
          </a:left>
          <a:right>
            <a:ln w="12700" cap="flat">
              <a:solidFill>
                <a:srgbClr val="464547"/>
              </a:solidFill>
              <a:prstDash val="solid"/>
              <a:round/>
            </a:ln>
          </a:right>
          <a:top>
            <a:ln w="12700" cap="flat">
              <a:solidFill>
                <a:srgbClr val="464547"/>
              </a:solidFill>
              <a:prstDash val="solid"/>
              <a:round/>
            </a:ln>
          </a:top>
          <a:bottom>
            <a:ln w="127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solidFill>
                <a:srgbClr val="464547"/>
              </a:solidFill>
              <a:prstDash val="solid"/>
              <a:round/>
            </a:ln>
          </a:insideH>
          <a:insideV>
            <a:ln w="12700" cap="flat">
              <a:solidFill>
                <a:srgbClr val="464547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/>
      <a:tcStyle>
        <a:tcBdr/>
        <a:fill>
          <a:solidFill>
            <a:srgbClr val="F6F6F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EE3"/>
          </a:solidFill>
        </a:fill>
      </a:tcStyle>
    </a:wholeTbl>
    <a:band2H>
      <a:tcTxStyle/>
      <a:tcStyle>
        <a:tcBdr/>
        <a:fill>
          <a:solidFill>
            <a:srgbClr val="E7EF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BCE"/>
          </a:solidFill>
        </a:fill>
      </a:tcStyle>
    </a:wholeTbl>
    <a:band2H>
      <a:tcTxStyle/>
      <a:tcStyle>
        <a:tcBdr/>
        <a:fill>
          <a:solidFill>
            <a:srgbClr val="F2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64547"/>
        </a:fontRef>
        <a:srgbClr val="46454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64547"/>
              </a:solidFill>
              <a:prstDash val="solid"/>
              <a:round/>
            </a:ln>
          </a:top>
          <a:bottom>
            <a:ln w="25400" cap="flat">
              <a:solidFill>
                <a:srgbClr val="464547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64547"/>
        </a:fontRef>
        <a:srgbClr val="464547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6454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8" name="Shape 2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n-lt"/>
        <a:ea typeface="+mn-ea"/>
        <a:cs typeface="+mn-cs"/>
        <a:sym typeface="Calibri"/>
      </a:defRPr>
    </a:lvl1pPr>
    <a:lvl2pPr indent="228600" defTabSz="685800" latinLnBrk="0">
      <a:defRPr sz="900">
        <a:latin typeface="+mn-lt"/>
        <a:ea typeface="+mn-ea"/>
        <a:cs typeface="+mn-cs"/>
        <a:sym typeface="Calibri"/>
      </a:defRPr>
    </a:lvl2pPr>
    <a:lvl3pPr indent="457200" defTabSz="685800" latinLnBrk="0">
      <a:defRPr sz="900">
        <a:latin typeface="+mn-lt"/>
        <a:ea typeface="+mn-ea"/>
        <a:cs typeface="+mn-cs"/>
        <a:sym typeface="Calibri"/>
      </a:defRPr>
    </a:lvl3pPr>
    <a:lvl4pPr indent="685800" defTabSz="685800" latinLnBrk="0">
      <a:defRPr sz="900">
        <a:latin typeface="+mn-lt"/>
        <a:ea typeface="+mn-ea"/>
        <a:cs typeface="+mn-cs"/>
        <a:sym typeface="Calibri"/>
      </a:defRPr>
    </a:lvl4pPr>
    <a:lvl5pPr indent="914400" defTabSz="685800" latinLnBrk="0">
      <a:defRPr sz="900">
        <a:latin typeface="+mn-lt"/>
        <a:ea typeface="+mn-ea"/>
        <a:cs typeface="+mn-cs"/>
        <a:sym typeface="Calibri"/>
      </a:defRPr>
    </a:lvl5pPr>
    <a:lvl6pPr indent="1143000" defTabSz="685800" latinLnBrk="0">
      <a:defRPr sz="900">
        <a:latin typeface="+mn-lt"/>
        <a:ea typeface="+mn-ea"/>
        <a:cs typeface="+mn-cs"/>
        <a:sym typeface="Calibri"/>
      </a:defRPr>
    </a:lvl6pPr>
    <a:lvl7pPr indent="1371600" defTabSz="685800" latinLnBrk="0">
      <a:defRPr sz="900">
        <a:latin typeface="+mn-lt"/>
        <a:ea typeface="+mn-ea"/>
        <a:cs typeface="+mn-cs"/>
        <a:sym typeface="Calibri"/>
      </a:defRPr>
    </a:lvl7pPr>
    <a:lvl8pPr indent="1600200" defTabSz="685800" latinLnBrk="0">
      <a:defRPr sz="900">
        <a:latin typeface="+mn-lt"/>
        <a:ea typeface="+mn-ea"/>
        <a:cs typeface="+mn-cs"/>
        <a:sym typeface="Calibri"/>
      </a:defRPr>
    </a:lvl8pPr>
    <a:lvl9pPr indent="1828800" defTabSz="685800" latinLnBrk="0">
      <a:defRPr sz="9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ClrTx/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  <a:lvl2pPr marL="649061" indent="-306161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2pPr>
            <a:lvl3pPr marL="971550" indent="-285750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3pPr>
            <a:lvl4pPr marL="1371600" indent="-342900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4pPr>
            <a:lvl5pPr marL="1800225" indent="-428625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"/>
          <p:cNvSpPr/>
          <p:nvPr/>
        </p:nvSpPr>
        <p:spPr>
          <a:xfrm>
            <a:off x="0" y="692727"/>
            <a:ext cx="778669" cy="416791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342900">
              <a:defRPr sz="1400">
                <a:solidFill>
                  <a:srgbClr val="2FC2D9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1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ClrTx/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  <a:lvl2pPr marL="649061" indent="-306161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2pPr>
            <a:lvl3pPr marL="971550" indent="-285750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3pPr>
            <a:lvl4pPr marL="1371600" indent="-342900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4pPr>
            <a:lvl5pPr marL="1800225" indent="-428625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38" name="Group 158"/>
          <p:cNvGrpSpPr/>
          <p:nvPr/>
        </p:nvGrpSpPr>
        <p:grpSpPr>
          <a:xfrm>
            <a:off x="601265" y="2620572"/>
            <a:ext cx="348443" cy="348443"/>
            <a:chOff x="-1" y="-1"/>
            <a:chExt cx="348442" cy="348442"/>
          </a:xfrm>
        </p:grpSpPr>
        <p:sp>
          <p:nvSpPr>
            <p:cNvPr id="136" name="Shape 156"/>
            <p:cNvSpPr/>
            <p:nvPr/>
          </p:nvSpPr>
          <p:spPr>
            <a:xfrm>
              <a:off x="-2" y="-2"/>
              <a:ext cx="348443" cy="348443"/>
            </a:xfrm>
            <a:prstGeom prst="ellipse">
              <a:avLst/>
            </a:prstGeom>
            <a:solidFill>
              <a:srgbClr val="2FC2D9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37" name="Shape 157"/>
            <p:cNvSpPr txBox="1"/>
            <p:nvPr/>
          </p:nvSpPr>
          <p:spPr>
            <a:xfrm>
              <a:off x="51027" y="34518"/>
              <a:ext cx="246385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342900">
                <a:defRPr sz="15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139" name="Shape 159"/>
          <p:cNvSpPr/>
          <p:nvPr/>
        </p:nvSpPr>
        <p:spPr>
          <a:xfrm flipH="1" flipV="1">
            <a:off x="-2" y="3497526"/>
            <a:ext cx="9144002" cy="1"/>
          </a:xfrm>
          <a:prstGeom prst="line">
            <a:avLst/>
          </a:prstGeom>
          <a:ln w="12700">
            <a:solidFill>
              <a:srgbClr val="E5E5E5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42" name="Group 162"/>
          <p:cNvGrpSpPr/>
          <p:nvPr/>
        </p:nvGrpSpPr>
        <p:grpSpPr>
          <a:xfrm>
            <a:off x="601265" y="1229925"/>
            <a:ext cx="348443" cy="348439"/>
            <a:chOff x="-1" y="0"/>
            <a:chExt cx="348442" cy="348438"/>
          </a:xfrm>
        </p:grpSpPr>
        <p:sp>
          <p:nvSpPr>
            <p:cNvPr id="140" name="Shape 160"/>
            <p:cNvSpPr/>
            <p:nvPr/>
          </p:nvSpPr>
          <p:spPr>
            <a:xfrm>
              <a:off x="-2" y="-1"/>
              <a:ext cx="348443" cy="348439"/>
            </a:xfrm>
            <a:prstGeom prst="ellipse">
              <a:avLst/>
            </a:prstGeom>
            <a:solidFill>
              <a:schemeClr val="accent2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41" name="Shape 161"/>
            <p:cNvSpPr txBox="1"/>
            <p:nvPr/>
          </p:nvSpPr>
          <p:spPr>
            <a:xfrm>
              <a:off x="51027" y="34517"/>
              <a:ext cx="246385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342900">
                <a:defRPr sz="15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43" name="Shape 163"/>
          <p:cNvSpPr/>
          <p:nvPr/>
        </p:nvSpPr>
        <p:spPr>
          <a:xfrm flipH="1" flipV="1">
            <a:off x="-2" y="2090859"/>
            <a:ext cx="9144002" cy="1"/>
          </a:xfrm>
          <a:prstGeom prst="line">
            <a:avLst/>
          </a:prstGeom>
          <a:ln w="12700">
            <a:solidFill>
              <a:srgbClr val="E5E5E5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46" name="Group 166"/>
          <p:cNvGrpSpPr/>
          <p:nvPr/>
        </p:nvGrpSpPr>
        <p:grpSpPr>
          <a:xfrm>
            <a:off x="601265" y="4017575"/>
            <a:ext cx="348443" cy="348443"/>
            <a:chOff x="-1" y="-1"/>
            <a:chExt cx="348442" cy="348442"/>
          </a:xfrm>
        </p:grpSpPr>
        <p:sp>
          <p:nvSpPr>
            <p:cNvPr id="144" name="Shape 164"/>
            <p:cNvSpPr/>
            <p:nvPr/>
          </p:nvSpPr>
          <p:spPr>
            <a:xfrm>
              <a:off x="-2" y="-2"/>
              <a:ext cx="348443" cy="348443"/>
            </a:xfrm>
            <a:prstGeom prst="ellipse">
              <a:avLst/>
            </a:prstGeom>
            <a:solidFill>
              <a:srgbClr val="2FC2D9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45" name="Shape 165"/>
            <p:cNvSpPr txBox="1"/>
            <p:nvPr/>
          </p:nvSpPr>
          <p:spPr>
            <a:xfrm>
              <a:off x="51027" y="34518"/>
              <a:ext cx="246385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342900">
                <a:defRPr sz="15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147" name="Shape 167"/>
          <p:cNvSpPr>
            <a:spLocks noGrp="1"/>
          </p:cNvSpPr>
          <p:nvPr>
            <p:ph type="body" sz="quarter" idx="13"/>
          </p:nvPr>
        </p:nvSpPr>
        <p:spPr>
          <a:xfrm>
            <a:off x="2898345" y="969098"/>
            <a:ext cx="7307841" cy="958995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48" name="Shape 168"/>
          <p:cNvSpPr>
            <a:spLocks noGrp="1"/>
          </p:cNvSpPr>
          <p:nvPr>
            <p:ph type="body" sz="quarter" idx="14"/>
          </p:nvPr>
        </p:nvSpPr>
        <p:spPr>
          <a:xfrm>
            <a:off x="2898345" y="2366098"/>
            <a:ext cx="7307841" cy="958995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49" name="Shape 169"/>
          <p:cNvSpPr>
            <a:spLocks noGrp="1"/>
          </p:cNvSpPr>
          <p:nvPr>
            <p:ph type="body" sz="quarter" idx="15"/>
          </p:nvPr>
        </p:nvSpPr>
        <p:spPr>
          <a:xfrm>
            <a:off x="2898345" y="3797734"/>
            <a:ext cx="7307841" cy="958995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0" name="Shape 170"/>
          <p:cNvSpPr>
            <a:spLocks noGrp="1"/>
          </p:cNvSpPr>
          <p:nvPr>
            <p:ph type="body" sz="quarter" idx="16"/>
          </p:nvPr>
        </p:nvSpPr>
        <p:spPr>
          <a:xfrm>
            <a:off x="1120344" y="969098"/>
            <a:ext cx="1535114" cy="958995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1" name="Shape 171"/>
          <p:cNvSpPr>
            <a:spLocks noGrp="1"/>
          </p:cNvSpPr>
          <p:nvPr>
            <p:ph type="body" sz="quarter" idx="17"/>
          </p:nvPr>
        </p:nvSpPr>
        <p:spPr>
          <a:xfrm>
            <a:off x="1120344" y="2331460"/>
            <a:ext cx="1535114" cy="958994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2" name="Shape 172"/>
          <p:cNvSpPr>
            <a:spLocks noGrp="1"/>
          </p:cNvSpPr>
          <p:nvPr>
            <p:ph type="body" sz="quarter" idx="18"/>
          </p:nvPr>
        </p:nvSpPr>
        <p:spPr>
          <a:xfrm>
            <a:off x="1120344" y="3716913"/>
            <a:ext cx="1535114" cy="958995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80"/>
          <p:cNvSpPr/>
          <p:nvPr/>
        </p:nvSpPr>
        <p:spPr>
          <a:xfrm>
            <a:off x="0" y="-3"/>
            <a:ext cx="9144000" cy="6974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 defTabSz="342900">
              <a:defRPr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161" name="Title Text"/>
          <p:cNvSpPr txBox="1">
            <a:spLocks noGrp="1"/>
          </p:cNvSpPr>
          <p:nvPr>
            <p:ph type="title"/>
          </p:nvPr>
        </p:nvSpPr>
        <p:spPr>
          <a:xfrm>
            <a:off x="1808738" y="89632"/>
            <a:ext cx="6457956" cy="54365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162" name="Shape 182"/>
          <p:cNvSpPr/>
          <p:nvPr/>
        </p:nvSpPr>
        <p:spPr>
          <a:xfrm>
            <a:off x="1667934" y="246349"/>
            <a:ext cx="2" cy="205742"/>
          </a:xfrm>
          <a:prstGeom prst="line">
            <a:avLst/>
          </a:prstGeom>
          <a:ln w="6350">
            <a:solidFill>
              <a:srgbClr val="464547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3" name="Shape 183"/>
          <p:cNvSpPr/>
          <p:nvPr/>
        </p:nvSpPr>
        <p:spPr>
          <a:xfrm flipV="1">
            <a:off x="9143999" y="707787"/>
            <a:ext cx="1" cy="4198877"/>
          </a:xfrm>
          <a:prstGeom prst="line">
            <a:avLst/>
          </a:prstGeom>
          <a:ln w="12700">
            <a:solidFill>
              <a:srgbClr val="E5E5E5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30268" y="1321133"/>
            <a:ext cx="3840480" cy="2425367"/>
          </a:xfrm>
          <a:prstGeom prst="rect">
            <a:avLst/>
          </a:prstGeom>
        </p:spPr>
        <p:txBody>
          <a:bodyPr/>
          <a:lstStyle>
            <a:lvl1pPr marL="129778" indent="-129778">
              <a:lnSpc>
                <a:spcPct val="130000"/>
              </a:lnSpc>
              <a:spcBef>
                <a:spcPts val="900"/>
              </a:spcBef>
              <a:buClr>
                <a:srgbClr val="2FC2D9"/>
              </a:buClr>
              <a:buSzPct val="100000"/>
              <a:buFont typeface="Arial"/>
              <a:buChar char="•"/>
              <a:defRPr sz="1400"/>
            </a:lvl1pPr>
            <a:lvl2pPr marL="592931" indent="-250031">
              <a:lnSpc>
                <a:spcPct val="130000"/>
              </a:lnSpc>
              <a:spcBef>
                <a:spcPts val="900"/>
              </a:spcBef>
              <a:buClr>
                <a:srgbClr val="2FC2D9"/>
              </a:buClr>
              <a:buFont typeface="Arial"/>
              <a:defRPr sz="1400"/>
            </a:lvl2pPr>
            <a:lvl3pPr marL="904008" indent="-218208">
              <a:lnSpc>
                <a:spcPct val="130000"/>
              </a:lnSpc>
              <a:spcBef>
                <a:spcPts val="900"/>
              </a:spcBef>
              <a:buClr>
                <a:srgbClr val="2FC2D9"/>
              </a:buClr>
              <a:buFont typeface="Arial"/>
              <a:defRPr sz="1400"/>
            </a:lvl3pPr>
            <a:lvl4pPr marL="1268730" indent="-240030">
              <a:lnSpc>
                <a:spcPct val="130000"/>
              </a:lnSpc>
              <a:spcBef>
                <a:spcPts val="900"/>
              </a:spcBef>
              <a:buClr>
                <a:srgbClr val="2FC2D9"/>
              </a:buClr>
              <a:buFont typeface="Arial"/>
              <a:defRPr sz="1400"/>
            </a:lvl4pPr>
            <a:lvl5pPr marL="1671636" indent="-300037">
              <a:lnSpc>
                <a:spcPct val="130000"/>
              </a:lnSpc>
              <a:spcBef>
                <a:spcPts val="900"/>
              </a:spcBef>
              <a:buClr>
                <a:srgbClr val="2FC2D9"/>
              </a:buClr>
              <a:buFont typeface="Arial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" name="Shape 185"/>
          <p:cNvSpPr>
            <a:spLocks noGrp="1"/>
          </p:cNvSpPr>
          <p:nvPr>
            <p:ph type="body" sz="quarter" idx="13"/>
          </p:nvPr>
        </p:nvSpPr>
        <p:spPr>
          <a:xfrm>
            <a:off x="418147" y="990996"/>
            <a:ext cx="1480579" cy="223139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 marL="257175" indent="-257175" defTabSz="257175">
              <a:lnSpc>
                <a:spcPts val="1300"/>
              </a:lnSpc>
              <a:spcBef>
                <a:spcPts val="1300"/>
              </a:spcBef>
              <a:defRPr sz="1125"/>
            </a:pPr>
            <a:endParaRPr/>
          </a:p>
        </p:txBody>
      </p:sp>
      <p:sp>
        <p:nvSpPr>
          <p:cNvPr id="166" name="Shape 186"/>
          <p:cNvSpPr>
            <a:spLocks noGrp="1"/>
          </p:cNvSpPr>
          <p:nvPr>
            <p:ph type="pic" sz="quarter" idx="14"/>
          </p:nvPr>
        </p:nvSpPr>
        <p:spPr>
          <a:xfrm>
            <a:off x="257298" y="152003"/>
            <a:ext cx="1236223" cy="4067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7" name="Shape 187"/>
          <p:cNvSpPr>
            <a:spLocks noGrp="1"/>
          </p:cNvSpPr>
          <p:nvPr>
            <p:ph type="body" sz="quarter" idx="15"/>
          </p:nvPr>
        </p:nvSpPr>
        <p:spPr>
          <a:xfrm>
            <a:off x="4990148" y="990996"/>
            <a:ext cx="1480578" cy="223139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 marL="257175" indent="-257175" defTabSz="257175">
              <a:lnSpc>
                <a:spcPts val="1300"/>
              </a:lnSpc>
              <a:spcBef>
                <a:spcPts val="1300"/>
              </a:spcBef>
              <a:defRPr sz="1125"/>
            </a:pPr>
            <a:endParaRPr/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95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xfrm>
            <a:off x="190993" y="170913"/>
            <a:ext cx="8337503" cy="543652"/>
          </a:xfrm>
          <a:prstGeom prst="rect">
            <a:avLst/>
          </a:prstGeom>
        </p:spPr>
        <p:txBody>
          <a:bodyPr lIns="34290" tIns="34290" rIns="34290" bIns="34290" anchor="t">
            <a:normAutofit/>
          </a:bodyPr>
          <a:lstStyle>
            <a:lvl1pPr>
              <a:defRPr sz="1600"/>
            </a:lvl1pPr>
          </a:lstStyle>
          <a:p>
            <a:r>
              <a:t>Title Text</a:t>
            </a:r>
          </a:p>
        </p:txBody>
      </p:sp>
      <p:sp>
        <p:nvSpPr>
          <p:cNvPr id="177" name="Shape 197"/>
          <p:cNvSpPr/>
          <p:nvPr/>
        </p:nvSpPr>
        <p:spPr>
          <a:xfrm>
            <a:off x="0" y="4762305"/>
            <a:ext cx="9144000" cy="3811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342900">
              <a:defRPr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205"/>
          <p:cNvSpPr/>
          <p:nvPr/>
        </p:nvSpPr>
        <p:spPr>
          <a:xfrm>
            <a:off x="0" y="4762305"/>
            <a:ext cx="9144000" cy="3811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342900">
              <a:defRPr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186" name="Shape 206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72404" y="3947726"/>
            <a:ext cx="5014975" cy="647102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/>
          <a:lstStyle>
            <a:lvl1pPr marL="0" indent="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cap="all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cap="all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cap="all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cap="all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cap="all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hape 208"/>
          <p:cNvSpPr>
            <a:spLocks noGrp="1"/>
          </p:cNvSpPr>
          <p:nvPr>
            <p:ph type="body" sz="quarter" idx="14"/>
          </p:nvPr>
        </p:nvSpPr>
        <p:spPr>
          <a:xfrm>
            <a:off x="872403" y="3394369"/>
            <a:ext cx="3688429" cy="647102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/>
          <a:lstStyle/>
          <a:p>
            <a:endParaRPr/>
          </a:p>
        </p:txBody>
      </p:sp>
      <p:sp>
        <p:nvSpPr>
          <p:cNvPr id="189" name="Title Text"/>
          <p:cNvSpPr txBox="1">
            <a:spLocks noGrp="1"/>
          </p:cNvSpPr>
          <p:nvPr>
            <p:ph type="title"/>
          </p:nvPr>
        </p:nvSpPr>
        <p:spPr>
          <a:xfrm>
            <a:off x="872404" y="2869951"/>
            <a:ext cx="5285757" cy="647102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 anchor="t">
            <a:normAutofit/>
          </a:bodyPr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0" name="Shape 210"/>
          <p:cNvSpPr>
            <a:spLocks noGrp="1"/>
          </p:cNvSpPr>
          <p:nvPr>
            <p:ph type="body" sz="quarter" idx="15"/>
          </p:nvPr>
        </p:nvSpPr>
        <p:spPr>
          <a:xfrm>
            <a:off x="866628" y="2457125"/>
            <a:ext cx="3731155" cy="28469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 marL="332613" indent="-332613" defTabSz="332613">
              <a:lnSpc>
                <a:spcPts val="1700"/>
              </a:lnSpc>
              <a:spcBef>
                <a:spcPts val="1700"/>
              </a:spcBef>
              <a:defRPr sz="1455"/>
            </a:pPr>
            <a:endParaRPr/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2.jpeg" descr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369" y="-11545"/>
            <a:ext cx="6898107" cy="5173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3.jpeg" descr="image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0" y="-11545"/>
            <a:ext cx="2338295" cy="517358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72404" y="3947726"/>
            <a:ext cx="5014975" cy="647102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/>
          <a:lstStyle>
            <a:lvl1pPr marL="0" indent="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cap="all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cap="all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cap="all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cap="all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0">
              <a:lnSpc>
                <a:spcPct val="100000"/>
              </a:lnSpc>
              <a:spcBef>
                <a:spcPts val="900"/>
              </a:spcBef>
              <a:buClrTx/>
              <a:buSzTx/>
              <a:buNone/>
              <a:defRPr sz="3800" cap="all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Shape 221"/>
          <p:cNvSpPr>
            <a:spLocks noGrp="1"/>
          </p:cNvSpPr>
          <p:nvPr>
            <p:ph type="body" sz="quarter" idx="13"/>
          </p:nvPr>
        </p:nvSpPr>
        <p:spPr>
          <a:xfrm>
            <a:off x="872403" y="3394369"/>
            <a:ext cx="3688429" cy="647102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/>
          <a:lstStyle/>
          <a:p>
            <a:endParaRPr/>
          </a:p>
        </p:txBody>
      </p:sp>
      <p:sp>
        <p:nvSpPr>
          <p:cNvPr id="202" name="Title Text"/>
          <p:cNvSpPr txBox="1">
            <a:spLocks noGrp="1"/>
          </p:cNvSpPr>
          <p:nvPr>
            <p:ph type="title"/>
          </p:nvPr>
        </p:nvSpPr>
        <p:spPr>
          <a:xfrm>
            <a:off x="872404" y="2869951"/>
            <a:ext cx="5285757" cy="647102"/>
          </a:xfrm>
          <a:prstGeom prst="rect">
            <a:avLst/>
          </a:prstGeom>
          <a:solidFill>
            <a:srgbClr val="2FC2D9"/>
          </a:solidFill>
        </p:spPr>
        <p:txBody>
          <a:bodyPr lIns="27432" tIns="27432" rIns="27432" bIns="27432" anchor="t">
            <a:normAutofit/>
          </a:bodyPr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3" name="Shape 223"/>
          <p:cNvSpPr>
            <a:spLocks noGrp="1"/>
          </p:cNvSpPr>
          <p:nvPr>
            <p:ph type="body" sz="quarter" idx="14"/>
          </p:nvPr>
        </p:nvSpPr>
        <p:spPr>
          <a:xfrm>
            <a:off x="866628" y="2457125"/>
            <a:ext cx="3731155" cy="28469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 marL="332613" indent="-332613" defTabSz="332613">
              <a:lnSpc>
                <a:spcPts val="1700"/>
              </a:lnSpc>
              <a:spcBef>
                <a:spcPts val="1700"/>
              </a:spcBef>
              <a:defRPr sz="1455"/>
            </a:pPr>
            <a:endParaRPr/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rgbClr val="2FC2D9"/>
              </a:gs>
            </a:gsLst>
            <a:lin ang="1764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342900">
              <a:lnSpc>
                <a:spcPct val="85000"/>
              </a:lnSpc>
              <a:defRPr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2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6532" y="2398060"/>
            <a:ext cx="7574496" cy="21914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5000"/>
              </a:lnSpc>
              <a:spcBef>
                <a:spcPts val="0"/>
              </a:spcBef>
              <a:buClrTx/>
              <a:buSzTx/>
              <a:buNone/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50120" indent="-607220">
              <a:lnSpc>
                <a:spcPct val="85000"/>
              </a:lnSpc>
              <a:spcBef>
                <a:spcPts val="0"/>
              </a:spcBef>
              <a:buClrTx/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171575" indent="-485775">
              <a:lnSpc>
                <a:spcPct val="85000"/>
              </a:lnSpc>
              <a:spcBef>
                <a:spcPts val="0"/>
              </a:spcBef>
              <a:buClrTx/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514475" indent="-485775">
              <a:lnSpc>
                <a:spcPct val="85000"/>
              </a:lnSpc>
              <a:spcBef>
                <a:spcPts val="0"/>
              </a:spcBef>
              <a:buClrTx/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857375" indent="-485775">
              <a:lnSpc>
                <a:spcPct val="85000"/>
              </a:lnSpc>
              <a:spcBef>
                <a:spcPts val="0"/>
              </a:spcBef>
              <a:buClrTx/>
              <a:defRPr sz="3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3" name="image4.png" descr="image4.png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tretch>
            <a:fillRect/>
          </a:stretch>
        </p:blipFill>
        <p:spPr>
          <a:xfrm>
            <a:off x="-238104" y="-141033"/>
            <a:ext cx="9627734" cy="5588002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ClrTx/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  <a:lvl2pPr marL="649061" indent="-306161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2pPr>
            <a:lvl3pPr marL="971550" indent="-285750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3pPr>
            <a:lvl4pPr marL="1371600" indent="-342900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4pPr>
            <a:lvl5pPr marL="1800225" indent="-428625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aphicFrame>
        <p:nvGraphicFramePr>
          <p:cNvPr id="222" name="Table 242"/>
          <p:cNvGraphicFramePr/>
          <p:nvPr/>
        </p:nvGraphicFramePr>
        <p:xfrm>
          <a:off x="-3" y="701330"/>
          <a:ext cx="9144002" cy="414776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207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M1</a:t>
                      </a:r>
                    </a:p>
                  </a:txBody>
                  <a:tcPr marL="34290" marR="34290" marT="34290" marB="3429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M2</a:t>
                      </a:r>
                    </a:p>
                  </a:txBody>
                  <a:tcPr marL="34290" marR="34290" marT="34290" marB="3429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M3</a:t>
                      </a:r>
                    </a:p>
                  </a:txBody>
                  <a:tcPr marL="34290" marR="34290" marT="34290" marB="3429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M4</a:t>
                      </a:r>
                    </a:p>
                  </a:txBody>
                  <a:tcPr marL="34290" marR="34290" marT="34290" marB="3429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M5</a:t>
                      </a:r>
                    </a:p>
                  </a:txBody>
                  <a:tcPr marL="34290" marR="34290" marT="34290" marB="3429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M6</a:t>
                      </a:r>
                    </a:p>
                  </a:txBody>
                  <a:tcPr marL="34290" marR="34290" marT="34290" marB="3429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M7</a:t>
                      </a:r>
                    </a:p>
                  </a:txBody>
                  <a:tcPr marL="34290" marR="34290" marT="34290" marB="3429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M8</a:t>
                      </a:r>
                    </a:p>
                  </a:txBody>
                  <a:tcPr marL="34290" marR="34290" marT="34290" marB="3429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M9</a:t>
                      </a:r>
                    </a:p>
                  </a:txBody>
                  <a:tcPr marL="34290" marR="34290" marT="34290" marB="3429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M10</a:t>
                      </a:r>
                    </a:p>
                  </a:txBody>
                  <a:tcPr marL="34290" marR="34290" marT="34290" marB="3429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M11</a:t>
                      </a:r>
                    </a:p>
                  </a:txBody>
                  <a:tcPr marL="34290" marR="34290" marT="34290" marB="3429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464547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sym typeface="Helvetica"/>
                        </a:rPr>
                        <a:t>M12</a:t>
                      </a:r>
                    </a:p>
                  </a:txBody>
                  <a:tcPr marL="34290" marR="34290" marT="34290" marB="34290" anchor="ctr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4645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692"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endParaRPr/>
                    </a:p>
                  </a:txBody>
                  <a:tcPr marL="34290" marR="34290" marT="34290" marB="3429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endParaRPr/>
                    </a:p>
                  </a:txBody>
                  <a:tcPr marL="34290" marR="34290" marT="34290" marB="3429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endParaRPr/>
                    </a:p>
                  </a:txBody>
                  <a:tcPr marL="34290" marR="34290" marT="34290" marB="3429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endParaRPr/>
                    </a:p>
                  </a:txBody>
                  <a:tcPr marL="34290" marR="34290" marT="34290" marB="3429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endParaRPr/>
                    </a:p>
                  </a:txBody>
                  <a:tcPr marL="34290" marR="34290" marT="34290" marB="3429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endParaRPr/>
                    </a:p>
                  </a:txBody>
                  <a:tcPr marL="34290" marR="34290" marT="34290" marB="3429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endParaRPr/>
                    </a:p>
                  </a:txBody>
                  <a:tcPr marL="34290" marR="34290" marT="34290" marB="3429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endParaRPr/>
                    </a:p>
                  </a:txBody>
                  <a:tcPr marL="34290" marR="34290" marT="34290" marB="3429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endParaRPr/>
                    </a:p>
                  </a:txBody>
                  <a:tcPr marL="34290" marR="34290" marT="34290" marB="3429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endParaRPr/>
                    </a:p>
                  </a:txBody>
                  <a:tcPr marL="34290" marR="34290" marT="34290" marB="3429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endParaRPr/>
                    </a:p>
                  </a:txBody>
                  <a:tcPr marL="34290" marR="34290" marT="34290" marB="3429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endParaRPr/>
                    </a:p>
                  </a:txBody>
                  <a:tcPr marL="34290" marR="34290" marT="34290" marB="3429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5758" y="0"/>
            <a:ext cx="8762892" cy="205742"/>
          </a:xfrm>
          <a:prstGeom prst="rect">
            <a:avLst/>
          </a:prstGeom>
        </p:spPr>
        <p:txBody>
          <a:bodyPr lIns="45718" tIns="45718" rIns="45718" bIns="45718" anchor="ctr"/>
          <a:lstStyle>
            <a:lvl1pPr marL="0" indent="0">
              <a:lnSpc>
                <a:spcPct val="100000"/>
              </a:lnSpc>
              <a:spcBef>
                <a:spcPts val="100"/>
              </a:spcBef>
              <a:buClrTx/>
              <a:buSzTx/>
              <a:buNone/>
              <a:defRPr sz="700" cap="all">
                <a:solidFill>
                  <a:srgbClr val="A3A1A4"/>
                </a:solidFill>
              </a:defRPr>
            </a:lvl1pPr>
            <a:lvl2pPr marL="450056" indent="-107156">
              <a:lnSpc>
                <a:spcPct val="100000"/>
              </a:lnSpc>
              <a:spcBef>
                <a:spcPts val="100"/>
              </a:spcBef>
              <a:buClrTx/>
              <a:defRPr sz="700" cap="all">
                <a:solidFill>
                  <a:srgbClr val="A3A1A4"/>
                </a:solidFill>
              </a:defRPr>
            </a:lvl2pPr>
            <a:lvl3pPr marL="785812" indent="-100012">
              <a:lnSpc>
                <a:spcPct val="100000"/>
              </a:lnSpc>
              <a:spcBef>
                <a:spcPts val="100"/>
              </a:spcBef>
              <a:buClrTx/>
              <a:defRPr sz="700" cap="all">
                <a:solidFill>
                  <a:srgbClr val="A3A1A4"/>
                </a:solidFill>
              </a:defRPr>
            </a:lvl3pPr>
            <a:lvl4pPr marL="1148713" indent="-120013">
              <a:lnSpc>
                <a:spcPct val="100000"/>
              </a:lnSpc>
              <a:spcBef>
                <a:spcPts val="100"/>
              </a:spcBef>
              <a:buClrTx/>
              <a:defRPr sz="700" cap="all">
                <a:solidFill>
                  <a:srgbClr val="A3A1A4"/>
                </a:solidFill>
              </a:defRPr>
            </a:lvl4pPr>
            <a:lvl5pPr marL="1521617" indent="-150017">
              <a:lnSpc>
                <a:spcPct val="100000"/>
              </a:lnSpc>
              <a:spcBef>
                <a:spcPts val="100"/>
              </a:spcBef>
              <a:buClrTx/>
              <a:defRPr sz="700" cap="all">
                <a:solidFill>
                  <a:srgbClr val="A3A1A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8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45397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Title Text</a:t>
            </a:r>
          </a:p>
        </p:txBody>
      </p:sp>
      <p:sp>
        <p:nvSpPr>
          <p:cNvPr id="2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66"/>
          <p:cNvSpPr>
            <a:spLocks noGrp="1"/>
          </p:cNvSpPr>
          <p:nvPr>
            <p:ph type="pic" sz="half" idx="13"/>
          </p:nvPr>
        </p:nvSpPr>
        <p:spPr>
          <a:xfrm>
            <a:off x="5029200" y="683203"/>
            <a:ext cx="4114800" cy="418338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60363" y="1079896"/>
            <a:ext cx="4343402" cy="3429002"/>
          </a:xfrm>
          <a:prstGeom prst="rect">
            <a:avLst/>
          </a:prstGeom>
        </p:spPr>
        <p:txBody>
          <a:bodyPr lIns="45718" tIns="45718" rIns="45718" bIns="45718"/>
          <a:lstStyle>
            <a:lvl1pPr marL="130302" indent="-130302">
              <a:lnSpc>
                <a:spcPct val="120000"/>
              </a:lnSpc>
              <a:spcBef>
                <a:spcPts val="700"/>
              </a:spcBef>
              <a:buSzPct val="100000"/>
              <a:buFont typeface="Arial"/>
              <a:buChar char="•"/>
              <a:defRPr sz="1200"/>
            </a:lvl1pPr>
            <a:lvl2pPr marL="557212" indent="-214313">
              <a:lnSpc>
                <a:spcPct val="120000"/>
              </a:lnSpc>
              <a:spcBef>
                <a:spcPts val="700"/>
              </a:spcBef>
              <a:buFont typeface="Arial"/>
              <a:defRPr sz="1200"/>
            </a:lvl2pPr>
            <a:lvl3pPr marL="857250" indent="-171450">
              <a:lnSpc>
                <a:spcPct val="120000"/>
              </a:lnSpc>
              <a:spcBef>
                <a:spcPts val="700"/>
              </a:spcBef>
              <a:buFont typeface="Arial"/>
              <a:defRPr sz="1200"/>
            </a:lvl3pPr>
            <a:lvl4pPr marL="1200150" indent="-171450">
              <a:lnSpc>
                <a:spcPct val="120000"/>
              </a:lnSpc>
              <a:spcBef>
                <a:spcPts val="700"/>
              </a:spcBef>
              <a:buFont typeface="Arial"/>
              <a:defRPr sz="1200"/>
            </a:lvl4pPr>
            <a:lvl5pPr marL="1543050" indent="-171450">
              <a:lnSpc>
                <a:spcPct val="120000"/>
              </a:lnSpc>
              <a:spcBef>
                <a:spcPts val="700"/>
              </a:spcBef>
              <a:buFont typeface="Arial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8" name="Shape 268"/>
          <p:cNvSpPr>
            <a:spLocks noGrp="1"/>
          </p:cNvSpPr>
          <p:nvPr>
            <p:ph type="body" sz="quarter" idx="14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ClrTx/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  <a:lvl2pPr marL="649061" indent="-306161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2pPr>
            <a:lvl3pPr marL="971550" indent="-285750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3pPr>
            <a:lvl4pPr marL="1371600" indent="-342900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4pPr>
            <a:lvl5pPr marL="1800225" indent="-428625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76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1825" y="1556682"/>
            <a:ext cx="6910390" cy="5950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4100" spc="-1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538162" indent="-195262">
              <a:lnSpc>
                <a:spcPct val="80000"/>
              </a:lnSpc>
              <a:spcBef>
                <a:spcPts val="0"/>
              </a:spcBef>
              <a:buClrTx/>
              <a:defRPr sz="4100" spc="-1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842010" indent="-156209">
              <a:lnSpc>
                <a:spcPct val="80000"/>
              </a:lnSpc>
              <a:spcBef>
                <a:spcPts val="0"/>
              </a:spcBef>
              <a:buClrTx/>
              <a:defRPr sz="4100" spc="-1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184910" indent="-156210">
              <a:lnSpc>
                <a:spcPct val="80000"/>
              </a:lnSpc>
              <a:spcBef>
                <a:spcPts val="0"/>
              </a:spcBef>
              <a:buClrTx/>
              <a:defRPr sz="4100" spc="-1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1527810" indent="-156210">
              <a:lnSpc>
                <a:spcPct val="80000"/>
              </a:lnSpc>
              <a:spcBef>
                <a:spcPts val="0"/>
              </a:spcBef>
              <a:buClrTx/>
              <a:defRPr sz="4100" spc="-15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8" name="Shape 278"/>
          <p:cNvSpPr>
            <a:spLocks noGrp="1"/>
          </p:cNvSpPr>
          <p:nvPr>
            <p:ph type="body" sz="quarter" idx="14"/>
          </p:nvPr>
        </p:nvSpPr>
        <p:spPr>
          <a:xfrm>
            <a:off x="660398" y="3340101"/>
            <a:ext cx="6488117" cy="284695"/>
          </a:xfrm>
          <a:prstGeom prst="rect">
            <a:avLst/>
          </a:prstGeom>
        </p:spPr>
        <p:txBody>
          <a:bodyPr/>
          <a:lstStyle/>
          <a:p>
            <a:pPr marL="332613" indent="-332613" defTabSz="332613">
              <a:lnSpc>
                <a:spcPts val="1700"/>
              </a:lnSpc>
              <a:spcBef>
                <a:spcPts val="1700"/>
              </a:spcBef>
              <a:defRPr sz="1455"/>
            </a:pPr>
            <a:endParaRPr/>
          </a:p>
        </p:txBody>
      </p:sp>
      <p:sp>
        <p:nvSpPr>
          <p:cNvPr id="259" name="Shape 279"/>
          <p:cNvSpPr>
            <a:spLocks noGrp="1"/>
          </p:cNvSpPr>
          <p:nvPr>
            <p:ph type="body" sz="quarter" idx="15"/>
          </p:nvPr>
        </p:nvSpPr>
        <p:spPr>
          <a:xfrm>
            <a:off x="660397" y="4094614"/>
            <a:ext cx="3649666" cy="279799"/>
          </a:xfrm>
          <a:prstGeom prst="rect">
            <a:avLst/>
          </a:prstGeom>
        </p:spPr>
        <p:txBody>
          <a:bodyPr/>
          <a:lstStyle/>
          <a:p>
            <a:pPr marL="332613" indent="-332613" defTabSz="332613">
              <a:lnSpc>
                <a:spcPts val="1700"/>
              </a:lnSpc>
              <a:spcBef>
                <a:spcPts val="1700"/>
              </a:spcBef>
              <a:defRPr sz="1455"/>
            </a:pPr>
            <a:endParaRPr/>
          </a:p>
        </p:txBody>
      </p:sp>
      <p:sp>
        <p:nvSpPr>
          <p:cNvPr id="260" name="Shape 280"/>
          <p:cNvSpPr>
            <a:spLocks noGrp="1"/>
          </p:cNvSpPr>
          <p:nvPr>
            <p:ph type="pic" sz="quarter" idx="16"/>
          </p:nvPr>
        </p:nvSpPr>
        <p:spPr>
          <a:xfrm>
            <a:off x="627879" y="504826"/>
            <a:ext cx="1243503" cy="4582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ClrTx/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  <a:lvl2pPr marL="649061" indent="-306161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2pPr>
            <a:lvl3pPr marL="971550" indent="-285750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3pPr>
            <a:lvl4pPr marL="1371600" indent="-342900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4pPr>
            <a:lvl5pPr marL="1800225" indent="-428625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1"/>
          <p:cNvSpPr>
            <a:spLocks noGrp="1"/>
          </p:cNvSpPr>
          <p:nvPr>
            <p:ph type="body" sz="quarter" idx="13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endParaRPr/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ody Level One…"/>
          <p:cNvSpPr txBox="1">
            <a:spLocks noGrp="1"/>
          </p:cNvSpPr>
          <p:nvPr>
            <p:ph type="body" idx="1"/>
          </p:nvPr>
        </p:nvSpPr>
        <p:spPr>
          <a:xfrm>
            <a:off x="360363" y="1079898"/>
            <a:ext cx="8329612" cy="3394472"/>
          </a:xfrm>
          <a:prstGeom prst="rect">
            <a:avLst/>
          </a:prstGeom>
        </p:spPr>
        <p:txBody>
          <a:bodyPr/>
          <a:lstStyle>
            <a:lvl1pPr marL="158223" indent="-158223">
              <a:lnSpc>
                <a:spcPct val="130000"/>
              </a:lnSpc>
              <a:spcBef>
                <a:spcPts val="0"/>
              </a:spcBef>
              <a:buSzPct val="100000"/>
              <a:buFont typeface="Arial"/>
              <a:buChar char="•"/>
              <a:defRPr sz="1700"/>
            </a:lvl1pPr>
            <a:lvl2pPr marL="646509" indent="-303609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1700"/>
            </a:lvl2pPr>
            <a:lvl3pPr marL="950768" indent="-264968">
              <a:lnSpc>
                <a:spcPct val="130000"/>
              </a:lnSpc>
              <a:spcBef>
                <a:spcPts val="0"/>
              </a:spcBef>
              <a:buFont typeface="Arial"/>
              <a:defRPr sz="1700"/>
            </a:lvl3pPr>
            <a:lvl4pPr marL="1271587" indent="-242887">
              <a:lnSpc>
                <a:spcPct val="130000"/>
              </a:lnSpc>
              <a:spcBef>
                <a:spcPts val="0"/>
              </a:spcBef>
              <a:buFont typeface="Arial"/>
              <a:defRPr sz="1700"/>
            </a:lvl4pPr>
            <a:lvl5pPr marL="1614487" indent="-242887">
              <a:lnSpc>
                <a:spcPct val="130000"/>
              </a:lnSpc>
              <a:spcBef>
                <a:spcPts val="0"/>
              </a:spcBef>
              <a:buFont typeface="Arial"/>
              <a:defRPr sz="1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50"/>
          <p:cNvSpPr>
            <a:spLocks noGrp="1"/>
          </p:cNvSpPr>
          <p:nvPr>
            <p:ph type="body" sz="quarter" idx="13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360363" y="1332311"/>
            <a:ext cx="8329612" cy="3394472"/>
          </a:xfrm>
          <a:prstGeom prst="rect">
            <a:avLst/>
          </a:prstGeom>
        </p:spPr>
        <p:txBody>
          <a:bodyPr/>
          <a:lstStyle>
            <a:lvl1pPr marL="130302" indent="-130302">
              <a:lnSpc>
                <a:spcPts val="1600"/>
              </a:lnSpc>
              <a:spcBef>
                <a:spcPts val="700"/>
              </a:spcBef>
              <a:buSzPct val="100000"/>
              <a:buFont typeface="Arial"/>
              <a:buChar char="•"/>
              <a:defRPr sz="1200"/>
            </a:lvl1pPr>
            <a:lvl2pPr marL="557212" indent="-214313">
              <a:lnSpc>
                <a:spcPts val="1600"/>
              </a:lnSpc>
              <a:spcBef>
                <a:spcPts val="700"/>
              </a:spcBef>
              <a:buFont typeface="Arial"/>
              <a:defRPr sz="1200"/>
            </a:lvl2pPr>
            <a:lvl3pPr marL="857250" indent="-171450">
              <a:lnSpc>
                <a:spcPts val="1600"/>
              </a:lnSpc>
              <a:spcBef>
                <a:spcPts val="700"/>
              </a:spcBef>
              <a:buFont typeface="Arial"/>
              <a:defRPr sz="1200"/>
            </a:lvl3pPr>
            <a:lvl4pPr marL="1200150" indent="-171450">
              <a:lnSpc>
                <a:spcPts val="1600"/>
              </a:lnSpc>
              <a:spcBef>
                <a:spcPts val="700"/>
              </a:spcBef>
              <a:buFont typeface="Arial"/>
              <a:defRPr sz="1200"/>
            </a:lvl4pPr>
            <a:lvl5pPr marL="1543050" indent="-171450">
              <a:lnSpc>
                <a:spcPts val="1600"/>
              </a:lnSpc>
              <a:spcBef>
                <a:spcPts val="700"/>
              </a:spcBef>
              <a:buFont typeface="Arial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78"/>
          <p:cNvSpPr>
            <a:spLocks noGrp="1"/>
          </p:cNvSpPr>
          <p:nvPr>
            <p:ph type="body" sz="quarter" idx="13"/>
          </p:nvPr>
        </p:nvSpPr>
        <p:spPr>
          <a:xfrm>
            <a:off x="463549" y="1073150"/>
            <a:ext cx="2760666" cy="223139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 marL="257175" indent="-257175" defTabSz="257175">
              <a:lnSpc>
                <a:spcPts val="1300"/>
              </a:lnSpc>
              <a:spcBef>
                <a:spcPts val="1300"/>
              </a:spcBef>
              <a:defRPr sz="1125"/>
            </a:pPr>
            <a:endParaRPr/>
          </a:p>
        </p:txBody>
      </p:sp>
      <p:sp>
        <p:nvSpPr>
          <p:cNvPr id="59" name="Shape 79"/>
          <p:cNvSpPr>
            <a:spLocks noGrp="1"/>
          </p:cNvSpPr>
          <p:nvPr>
            <p:ph type="body" sz="quarter" idx="14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89"/>
          <p:cNvGrpSpPr/>
          <p:nvPr/>
        </p:nvGrpSpPr>
        <p:grpSpPr>
          <a:xfrm>
            <a:off x="3043308" y="696242"/>
            <a:ext cx="3059549" cy="4152851"/>
            <a:chOff x="-1" y="0"/>
            <a:chExt cx="3059548" cy="4152850"/>
          </a:xfrm>
        </p:grpSpPr>
        <p:sp>
          <p:nvSpPr>
            <p:cNvPr id="67" name="Shape 87"/>
            <p:cNvSpPr/>
            <p:nvPr/>
          </p:nvSpPr>
          <p:spPr>
            <a:xfrm flipV="1">
              <a:off x="-2" y="-1"/>
              <a:ext cx="4" cy="4152851"/>
            </a:xfrm>
            <a:prstGeom prst="line">
              <a:avLst/>
            </a:prstGeom>
            <a:noFill/>
            <a:ln w="12700" cap="flat">
              <a:solidFill>
                <a:srgbClr val="E5E5E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Shape 88"/>
            <p:cNvSpPr/>
            <p:nvPr/>
          </p:nvSpPr>
          <p:spPr>
            <a:xfrm flipV="1">
              <a:off x="3059545" y="-1"/>
              <a:ext cx="2" cy="4152851"/>
            </a:xfrm>
            <a:prstGeom prst="line">
              <a:avLst/>
            </a:prstGeom>
            <a:noFill/>
            <a:ln w="12700" cap="flat">
              <a:solidFill>
                <a:srgbClr val="E5E5E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ClrTx/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  <a:lvl2pPr marL="649061" indent="-306161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2pPr>
            <a:lvl3pPr marL="971550" indent="-285750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3pPr>
            <a:lvl4pPr marL="1371600" indent="-342900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4pPr>
            <a:lvl5pPr marL="1800225" indent="-428625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hape 91"/>
          <p:cNvSpPr/>
          <p:nvPr/>
        </p:nvSpPr>
        <p:spPr>
          <a:xfrm flipH="1" flipV="1">
            <a:off x="-2" y="2800348"/>
            <a:ext cx="9144002" cy="4"/>
          </a:xfrm>
          <a:prstGeom prst="line">
            <a:avLst/>
          </a:prstGeom>
          <a:ln w="12700">
            <a:solidFill>
              <a:srgbClr val="E5E5E5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99"/>
          <p:cNvSpPr/>
          <p:nvPr/>
        </p:nvSpPr>
        <p:spPr>
          <a:xfrm flipV="1">
            <a:off x="2284358" y="699516"/>
            <a:ext cx="2" cy="4152156"/>
          </a:xfrm>
          <a:prstGeom prst="line">
            <a:avLst/>
          </a:prstGeom>
          <a:ln w="12700">
            <a:solidFill>
              <a:srgbClr val="E5E5E5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0" name="Shape 100"/>
          <p:cNvSpPr/>
          <p:nvPr/>
        </p:nvSpPr>
        <p:spPr>
          <a:xfrm flipV="1">
            <a:off x="4570357" y="708317"/>
            <a:ext cx="3" cy="4143355"/>
          </a:xfrm>
          <a:prstGeom prst="line">
            <a:avLst/>
          </a:prstGeom>
          <a:ln w="12700">
            <a:solidFill>
              <a:srgbClr val="E5E5E5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1" name="Shape 101"/>
          <p:cNvSpPr/>
          <p:nvPr/>
        </p:nvSpPr>
        <p:spPr>
          <a:xfrm flipV="1">
            <a:off x="6854717" y="699516"/>
            <a:ext cx="3" cy="4152156"/>
          </a:xfrm>
          <a:prstGeom prst="line">
            <a:avLst/>
          </a:prstGeom>
          <a:ln w="12700">
            <a:solidFill>
              <a:srgbClr val="E5E5E5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ClrTx/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  <a:lvl2pPr marL="649061" indent="-306161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2pPr>
            <a:lvl3pPr marL="971550" indent="-285750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3pPr>
            <a:lvl4pPr marL="1371600" indent="-342900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4pPr>
            <a:lvl5pPr marL="1800225" indent="-428625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hape 103"/>
          <p:cNvSpPr>
            <a:spLocks noGrp="1"/>
          </p:cNvSpPr>
          <p:nvPr>
            <p:ph type="body" sz="quarter" idx="13"/>
          </p:nvPr>
        </p:nvSpPr>
        <p:spPr>
          <a:xfrm>
            <a:off x="2923512" y="1972361"/>
            <a:ext cx="992036" cy="22314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 marL="257175" indent="-257175" defTabSz="257175">
              <a:lnSpc>
                <a:spcPts val="1300"/>
              </a:lnSpc>
              <a:spcBef>
                <a:spcPts val="1300"/>
              </a:spcBef>
              <a:defRPr sz="1125"/>
            </a:pPr>
            <a:endParaRPr/>
          </a:p>
        </p:txBody>
      </p:sp>
      <p:sp>
        <p:nvSpPr>
          <p:cNvPr id="84" name="Shape 104"/>
          <p:cNvSpPr>
            <a:spLocks noGrp="1"/>
          </p:cNvSpPr>
          <p:nvPr>
            <p:ph type="body" sz="quarter" idx="14"/>
          </p:nvPr>
        </p:nvSpPr>
        <p:spPr>
          <a:xfrm>
            <a:off x="2436813" y="2216156"/>
            <a:ext cx="1973262" cy="254574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257175" indent="-257175" defTabSz="257175">
              <a:lnSpc>
                <a:spcPts val="1300"/>
              </a:lnSpc>
              <a:spcBef>
                <a:spcPts val="1300"/>
              </a:spcBef>
              <a:defRPr sz="1125"/>
            </a:pPr>
            <a:endParaRPr/>
          </a:p>
        </p:txBody>
      </p:sp>
      <p:sp>
        <p:nvSpPr>
          <p:cNvPr id="85" name="Shape 105"/>
          <p:cNvSpPr>
            <a:spLocks noGrp="1"/>
          </p:cNvSpPr>
          <p:nvPr>
            <p:ph type="body" sz="quarter" idx="15"/>
          </p:nvPr>
        </p:nvSpPr>
        <p:spPr>
          <a:xfrm>
            <a:off x="2528453" y="2632075"/>
            <a:ext cx="1777279" cy="2009775"/>
          </a:xfrm>
          <a:prstGeom prst="rect">
            <a:avLst/>
          </a:prstGeom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6" name="Shape 106"/>
          <p:cNvSpPr>
            <a:spLocks noGrp="1"/>
          </p:cNvSpPr>
          <p:nvPr>
            <p:ph type="pic" sz="quarter" idx="16"/>
          </p:nvPr>
        </p:nvSpPr>
        <p:spPr>
          <a:xfrm>
            <a:off x="692438" y="900545"/>
            <a:ext cx="912380" cy="9236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Shape 107"/>
          <p:cNvSpPr>
            <a:spLocks noGrp="1"/>
          </p:cNvSpPr>
          <p:nvPr>
            <p:ph type="body" sz="quarter" idx="17"/>
          </p:nvPr>
        </p:nvSpPr>
        <p:spPr>
          <a:xfrm>
            <a:off x="649056" y="1972361"/>
            <a:ext cx="992036" cy="22314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 marL="257175" indent="-257175" defTabSz="257175">
              <a:lnSpc>
                <a:spcPts val="1300"/>
              </a:lnSpc>
              <a:spcBef>
                <a:spcPts val="1300"/>
              </a:spcBef>
              <a:defRPr sz="1125"/>
            </a:pPr>
            <a:endParaRPr/>
          </a:p>
        </p:txBody>
      </p:sp>
      <p:sp>
        <p:nvSpPr>
          <p:cNvPr id="88" name="Shape 108"/>
          <p:cNvSpPr>
            <a:spLocks noGrp="1"/>
          </p:cNvSpPr>
          <p:nvPr>
            <p:ph type="body" sz="quarter" idx="18"/>
          </p:nvPr>
        </p:nvSpPr>
        <p:spPr>
          <a:xfrm>
            <a:off x="162358" y="2216156"/>
            <a:ext cx="1973261" cy="254574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257175" indent="-257175" defTabSz="257175">
              <a:lnSpc>
                <a:spcPts val="1300"/>
              </a:lnSpc>
              <a:spcBef>
                <a:spcPts val="1300"/>
              </a:spcBef>
              <a:defRPr sz="1125"/>
            </a:pPr>
            <a:endParaRPr/>
          </a:p>
        </p:txBody>
      </p:sp>
      <p:sp>
        <p:nvSpPr>
          <p:cNvPr id="89" name="Shape 109"/>
          <p:cNvSpPr>
            <a:spLocks noGrp="1"/>
          </p:cNvSpPr>
          <p:nvPr>
            <p:ph type="body" sz="quarter" idx="19"/>
          </p:nvPr>
        </p:nvSpPr>
        <p:spPr>
          <a:xfrm>
            <a:off x="254000" y="2632075"/>
            <a:ext cx="1777278" cy="2009775"/>
          </a:xfrm>
          <a:prstGeom prst="rect">
            <a:avLst/>
          </a:prstGeom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0" name="Shape 110"/>
          <p:cNvSpPr>
            <a:spLocks noGrp="1"/>
          </p:cNvSpPr>
          <p:nvPr>
            <p:ph type="body" sz="quarter" idx="20"/>
          </p:nvPr>
        </p:nvSpPr>
        <p:spPr>
          <a:xfrm>
            <a:off x="5221056" y="1972361"/>
            <a:ext cx="992036" cy="22314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 marL="257175" indent="-257175" defTabSz="257175">
              <a:lnSpc>
                <a:spcPts val="1300"/>
              </a:lnSpc>
              <a:spcBef>
                <a:spcPts val="1300"/>
              </a:spcBef>
              <a:defRPr sz="1125"/>
            </a:pPr>
            <a:endParaRPr/>
          </a:p>
        </p:txBody>
      </p:sp>
      <p:sp>
        <p:nvSpPr>
          <p:cNvPr id="91" name="Shape 111"/>
          <p:cNvSpPr>
            <a:spLocks noGrp="1"/>
          </p:cNvSpPr>
          <p:nvPr>
            <p:ph type="body" sz="quarter" idx="21"/>
          </p:nvPr>
        </p:nvSpPr>
        <p:spPr>
          <a:xfrm>
            <a:off x="4734357" y="2216156"/>
            <a:ext cx="1973262" cy="254574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257175" indent="-257175" defTabSz="257175">
              <a:lnSpc>
                <a:spcPts val="1300"/>
              </a:lnSpc>
              <a:spcBef>
                <a:spcPts val="1300"/>
              </a:spcBef>
              <a:defRPr sz="1125"/>
            </a:pPr>
            <a:endParaRPr/>
          </a:p>
        </p:txBody>
      </p:sp>
      <p:sp>
        <p:nvSpPr>
          <p:cNvPr id="92" name="Shape 112"/>
          <p:cNvSpPr>
            <a:spLocks noGrp="1"/>
          </p:cNvSpPr>
          <p:nvPr>
            <p:ph type="body" sz="quarter" idx="22"/>
          </p:nvPr>
        </p:nvSpPr>
        <p:spPr>
          <a:xfrm>
            <a:off x="4826000" y="2632075"/>
            <a:ext cx="1777278" cy="2009775"/>
          </a:xfrm>
          <a:prstGeom prst="rect">
            <a:avLst/>
          </a:prstGeom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3" name="Shape 113"/>
          <p:cNvSpPr>
            <a:spLocks noGrp="1"/>
          </p:cNvSpPr>
          <p:nvPr>
            <p:ph type="body" sz="quarter" idx="23"/>
          </p:nvPr>
        </p:nvSpPr>
        <p:spPr>
          <a:xfrm>
            <a:off x="7518602" y="1972361"/>
            <a:ext cx="992036" cy="223140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pPr marL="257175" indent="-257175" defTabSz="257175">
              <a:lnSpc>
                <a:spcPts val="1300"/>
              </a:lnSpc>
              <a:spcBef>
                <a:spcPts val="1300"/>
              </a:spcBef>
              <a:defRPr sz="1125"/>
            </a:pPr>
            <a:endParaRPr/>
          </a:p>
        </p:txBody>
      </p:sp>
      <p:sp>
        <p:nvSpPr>
          <p:cNvPr id="94" name="Shape 114"/>
          <p:cNvSpPr>
            <a:spLocks noGrp="1"/>
          </p:cNvSpPr>
          <p:nvPr>
            <p:ph type="body" sz="quarter" idx="24"/>
          </p:nvPr>
        </p:nvSpPr>
        <p:spPr>
          <a:xfrm>
            <a:off x="7031903" y="2216156"/>
            <a:ext cx="1973262" cy="254574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257175" indent="-257175" defTabSz="257175">
              <a:lnSpc>
                <a:spcPts val="1300"/>
              </a:lnSpc>
              <a:spcBef>
                <a:spcPts val="1300"/>
              </a:spcBef>
              <a:defRPr sz="1125"/>
            </a:pPr>
            <a:endParaRPr/>
          </a:p>
        </p:txBody>
      </p:sp>
      <p:sp>
        <p:nvSpPr>
          <p:cNvPr id="95" name="Shape 115"/>
          <p:cNvSpPr>
            <a:spLocks noGrp="1"/>
          </p:cNvSpPr>
          <p:nvPr>
            <p:ph type="body" sz="quarter" idx="25"/>
          </p:nvPr>
        </p:nvSpPr>
        <p:spPr>
          <a:xfrm>
            <a:off x="7123545" y="2632075"/>
            <a:ext cx="1777278" cy="2009775"/>
          </a:xfrm>
          <a:prstGeom prst="rect">
            <a:avLst/>
          </a:prstGeom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6" name="Shape 116"/>
          <p:cNvSpPr>
            <a:spLocks noGrp="1"/>
          </p:cNvSpPr>
          <p:nvPr>
            <p:ph type="pic" sz="quarter" idx="26"/>
          </p:nvPr>
        </p:nvSpPr>
        <p:spPr>
          <a:xfrm>
            <a:off x="2966890" y="900545"/>
            <a:ext cx="912383" cy="9236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7" name="Shape 117"/>
          <p:cNvSpPr>
            <a:spLocks noGrp="1"/>
          </p:cNvSpPr>
          <p:nvPr>
            <p:ph type="pic" sz="quarter" idx="27"/>
          </p:nvPr>
        </p:nvSpPr>
        <p:spPr>
          <a:xfrm>
            <a:off x="5264437" y="900545"/>
            <a:ext cx="912382" cy="9236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8" name="Shape 118"/>
          <p:cNvSpPr>
            <a:spLocks noGrp="1"/>
          </p:cNvSpPr>
          <p:nvPr>
            <p:ph type="pic" sz="quarter" idx="28"/>
          </p:nvPr>
        </p:nvSpPr>
        <p:spPr>
          <a:xfrm>
            <a:off x="7527345" y="900545"/>
            <a:ext cx="912382" cy="9236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26"/>
          <p:cNvSpPr/>
          <p:nvPr/>
        </p:nvSpPr>
        <p:spPr>
          <a:xfrm>
            <a:off x="0" y="704850"/>
            <a:ext cx="9144000" cy="278378"/>
          </a:xfrm>
          <a:prstGeom prst="rect">
            <a:avLst/>
          </a:prstGeom>
          <a:solidFill>
            <a:srgbClr val="2FC2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342900">
              <a:defRPr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grpSp>
        <p:nvGrpSpPr>
          <p:cNvPr id="109" name="Group 129"/>
          <p:cNvGrpSpPr/>
          <p:nvPr/>
        </p:nvGrpSpPr>
        <p:grpSpPr>
          <a:xfrm>
            <a:off x="950589" y="844037"/>
            <a:ext cx="374229" cy="348443"/>
            <a:chOff x="-1" y="-1"/>
            <a:chExt cx="374228" cy="348442"/>
          </a:xfrm>
        </p:grpSpPr>
        <p:sp>
          <p:nvSpPr>
            <p:cNvPr id="107" name="Shape 127"/>
            <p:cNvSpPr/>
            <p:nvPr/>
          </p:nvSpPr>
          <p:spPr>
            <a:xfrm>
              <a:off x="-2" y="-2"/>
              <a:ext cx="374229" cy="348443"/>
            </a:xfrm>
            <a:prstGeom prst="ellipse">
              <a:avLst/>
            </a:prstGeom>
            <a:solidFill>
              <a:srgbClr val="2FC2D9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08" name="Shape 128"/>
            <p:cNvSpPr txBox="1"/>
            <p:nvPr/>
          </p:nvSpPr>
          <p:spPr>
            <a:xfrm>
              <a:off x="54804" y="34518"/>
              <a:ext cx="26461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342900">
                <a:defRPr sz="15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110" name="Shape 130"/>
          <p:cNvSpPr/>
          <p:nvPr/>
        </p:nvSpPr>
        <p:spPr>
          <a:xfrm flipV="1">
            <a:off x="2284358" y="699516"/>
            <a:ext cx="2" cy="4152156"/>
          </a:xfrm>
          <a:prstGeom prst="line">
            <a:avLst/>
          </a:prstGeom>
          <a:ln w="12700">
            <a:solidFill>
              <a:srgbClr val="E5E5E5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1" name="Shape 131"/>
          <p:cNvSpPr/>
          <p:nvPr/>
        </p:nvSpPr>
        <p:spPr>
          <a:xfrm flipV="1">
            <a:off x="4570357" y="708317"/>
            <a:ext cx="3" cy="4143355"/>
          </a:xfrm>
          <a:prstGeom prst="line">
            <a:avLst/>
          </a:prstGeom>
          <a:ln w="12700">
            <a:solidFill>
              <a:srgbClr val="E5E5E5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2" name="Shape 132"/>
          <p:cNvSpPr/>
          <p:nvPr/>
        </p:nvSpPr>
        <p:spPr>
          <a:xfrm flipV="1">
            <a:off x="6854717" y="699516"/>
            <a:ext cx="3" cy="4152156"/>
          </a:xfrm>
          <a:prstGeom prst="line">
            <a:avLst/>
          </a:prstGeom>
          <a:ln w="12700">
            <a:solidFill>
              <a:srgbClr val="E5E5E5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115" name="Group 135"/>
          <p:cNvGrpSpPr/>
          <p:nvPr/>
        </p:nvGrpSpPr>
        <p:grpSpPr>
          <a:xfrm>
            <a:off x="3233304" y="844037"/>
            <a:ext cx="374229" cy="348443"/>
            <a:chOff x="-1" y="-1"/>
            <a:chExt cx="374228" cy="348442"/>
          </a:xfrm>
        </p:grpSpPr>
        <p:sp>
          <p:nvSpPr>
            <p:cNvPr id="113" name="Shape 133"/>
            <p:cNvSpPr/>
            <p:nvPr/>
          </p:nvSpPr>
          <p:spPr>
            <a:xfrm>
              <a:off x="-2" y="-2"/>
              <a:ext cx="374229" cy="348443"/>
            </a:xfrm>
            <a:prstGeom prst="ellipse">
              <a:avLst/>
            </a:prstGeom>
            <a:solidFill>
              <a:srgbClr val="2FC2D9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15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pPr>
              <a:endParaRPr/>
            </a:p>
          </p:txBody>
        </p:sp>
        <p:sp>
          <p:nvSpPr>
            <p:cNvPr id="114" name="Shape 134"/>
            <p:cNvSpPr txBox="1"/>
            <p:nvPr/>
          </p:nvSpPr>
          <p:spPr>
            <a:xfrm>
              <a:off x="54804" y="34518"/>
              <a:ext cx="26461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342900">
                <a:defRPr sz="15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18" name="Group 138"/>
          <p:cNvGrpSpPr/>
          <p:nvPr/>
        </p:nvGrpSpPr>
        <p:grpSpPr>
          <a:xfrm>
            <a:off x="5527515" y="844037"/>
            <a:ext cx="374229" cy="348443"/>
            <a:chOff x="-1" y="-1"/>
            <a:chExt cx="374228" cy="348442"/>
          </a:xfrm>
        </p:grpSpPr>
        <p:sp>
          <p:nvSpPr>
            <p:cNvPr id="116" name="Shape 136"/>
            <p:cNvSpPr/>
            <p:nvPr/>
          </p:nvSpPr>
          <p:spPr>
            <a:xfrm>
              <a:off x="-2" y="-2"/>
              <a:ext cx="374229" cy="348443"/>
            </a:xfrm>
            <a:prstGeom prst="ellipse">
              <a:avLst/>
            </a:prstGeom>
            <a:solidFill>
              <a:srgbClr val="2FC2D9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15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pPr>
              <a:endParaRPr/>
            </a:p>
          </p:txBody>
        </p:sp>
        <p:sp>
          <p:nvSpPr>
            <p:cNvPr id="117" name="Shape 137"/>
            <p:cNvSpPr txBox="1"/>
            <p:nvPr/>
          </p:nvSpPr>
          <p:spPr>
            <a:xfrm>
              <a:off x="54804" y="34518"/>
              <a:ext cx="264617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342900">
                <a:defRPr sz="15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21" name="Group 141"/>
          <p:cNvGrpSpPr/>
          <p:nvPr/>
        </p:nvGrpSpPr>
        <p:grpSpPr>
          <a:xfrm>
            <a:off x="7802021" y="844037"/>
            <a:ext cx="374229" cy="348443"/>
            <a:chOff x="-1" y="-1"/>
            <a:chExt cx="374228" cy="348442"/>
          </a:xfrm>
        </p:grpSpPr>
        <p:sp>
          <p:nvSpPr>
            <p:cNvPr id="119" name="Shape 139"/>
            <p:cNvSpPr/>
            <p:nvPr/>
          </p:nvSpPr>
          <p:spPr>
            <a:xfrm>
              <a:off x="-2" y="-2"/>
              <a:ext cx="374229" cy="348443"/>
            </a:xfrm>
            <a:prstGeom prst="ellipse">
              <a:avLst/>
            </a:prstGeom>
            <a:solidFill>
              <a:srgbClr val="2FC2D9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15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pPr>
              <a:endParaRPr/>
            </a:p>
          </p:txBody>
        </p:sp>
        <p:sp>
          <p:nvSpPr>
            <p:cNvPr id="120" name="Shape 140"/>
            <p:cNvSpPr txBox="1"/>
            <p:nvPr/>
          </p:nvSpPr>
          <p:spPr>
            <a:xfrm>
              <a:off x="54804" y="34518"/>
              <a:ext cx="264618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 defTabSz="342900">
                <a:defRPr sz="1500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9144000" cy="699517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ClrTx/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  <a:lvl2pPr marL="649061" indent="-306161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2pPr>
            <a:lvl3pPr marL="971550" indent="-285750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3pPr>
            <a:lvl4pPr marL="1371600" indent="-342900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4pPr>
            <a:lvl5pPr marL="1800225" indent="-428625">
              <a:lnSpc>
                <a:spcPct val="100000"/>
              </a:lnSpc>
              <a:spcBef>
                <a:spcPts val="400"/>
              </a:spcBef>
              <a:buClrTx/>
              <a:defRPr sz="20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hape 143"/>
          <p:cNvSpPr>
            <a:spLocks noGrp="1"/>
          </p:cNvSpPr>
          <p:nvPr>
            <p:ph type="body" sz="quarter" idx="13"/>
          </p:nvPr>
        </p:nvSpPr>
        <p:spPr>
          <a:xfrm>
            <a:off x="242888" y="1373187"/>
            <a:ext cx="1800227" cy="2921001"/>
          </a:xfrm>
          <a:prstGeom prst="rect">
            <a:avLst/>
          </a:prstGeom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" name="Shape 144"/>
          <p:cNvSpPr>
            <a:spLocks noGrp="1"/>
          </p:cNvSpPr>
          <p:nvPr>
            <p:ph type="body" sz="quarter" idx="14"/>
          </p:nvPr>
        </p:nvSpPr>
        <p:spPr>
          <a:xfrm>
            <a:off x="2528888" y="1373187"/>
            <a:ext cx="1800227" cy="2921001"/>
          </a:xfrm>
          <a:prstGeom prst="rect">
            <a:avLst/>
          </a:prstGeom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5" name="Shape 145"/>
          <p:cNvSpPr>
            <a:spLocks noGrp="1"/>
          </p:cNvSpPr>
          <p:nvPr>
            <p:ph type="body" sz="quarter" idx="15"/>
          </p:nvPr>
        </p:nvSpPr>
        <p:spPr>
          <a:xfrm>
            <a:off x="4814887" y="1373187"/>
            <a:ext cx="1800227" cy="2921001"/>
          </a:xfrm>
          <a:prstGeom prst="rect">
            <a:avLst/>
          </a:prstGeom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6" name="Shape 146"/>
          <p:cNvSpPr>
            <a:spLocks noGrp="1"/>
          </p:cNvSpPr>
          <p:nvPr>
            <p:ph type="body" sz="quarter" idx="16"/>
          </p:nvPr>
        </p:nvSpPr>
        <p:spPr>
          <a:xfrm>
            <a:off x="7100888" y="1373187"/>
            <a:ext cx="1800227" cy="2921001"/>
          </a:xfrm>
          <a:prstGeom prst="rect">
            <a:avLst/>
          </a:prstGeom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4856479"/>
            <a:ext cx="9155208" cy="298228"/>
          </a:xfrm>
          <a:prstGeom prst="rect">
            <a:avLst/>
          </a:prstGeom>
          <a:solidFill>
            <a:srgbClr val="4645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342900">
              <a:defRPr sz="1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3" name="Shape 4"/>
          <p:cNvSpPr txBox="1"/>
          <p:nvPr/>
        </p:nvSpPr>
        <p:spPr>
          <a:xfrm>
            <a:off x="880559" y="4921739"/>
            <a:ext cx="2316480" cy="157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90" tIns="34290" rIns="34290" bIns="34290">
            <a:spAutoFit/>
          </a:bodyPr>
          <a:lstStyle>
            <a:lvl1pPr defTabSz="342900">
              <a:defRPr sz="600" spc="15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CONFIDENTIAL</a:t>
            </a:r>
          </a:p>
        </p:txBody>
      </p:sp>
      <p:sp>
        <p:nvSpPr>
          <p:cNvPr id="4" name="Shape 5"/>
          <p:cNvSpPr/>
          <p:nvPr/>
        </p:nvSpPr>
        <p:spPr>
          <a:xfrm>
            <a:off x="813248" y="4940807"/>
            <a:ext cx="2" cy="123446"/>
          </a:xfrm>
          <a:prstGeom prst="line">
            <a:avLst/>
          </a:prstGeom>
          <a:ln w="3175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" name="image1.png" descr="image1.png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232224" y="4931433"/>
            <a:ext cx="476252" cy="16941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352473" y="1079896"/>
            <a:ext cx="8332742" cy="3167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90" tIns="34290" rIns="34290" bIns="3429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1370012" y="1028700"/>
            <a:ext cx="7315201" cy="348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26792" y="4900038"/>
            <a:ext cx="187842" cy="195581"/>
          </a:xfrm>
          <a:prstGeom prst="rect">
            <a:avLst/>
          </a:prstGeom>
          <a:ln w="12700">
            <a:miter lim="400000"/>
          </a:ln>
        </p:spPr>
        <p:txBody>
          <a:bodyPr wrap="none" lIns="34290" tIns="34290" rIns="34290" bIns="34290">
            <a:spAutoFit/>
          </a:bodyPr>
          <a:lstStyle>
            <a:lvl1pPr algn="r" defTabSz="342900">
              <a:defRPr sz="8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txStyles>
    <p:titleStyle>
      <a:lvl1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0" baseline="0">
          <a:ln>
            <a:noFill/>
          </a:ln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0" baseline="0">
          <a:ln>
            <a:noFill/>
          </a:ln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0" baseline="0">
          <a:ln>
            <a:noFill/>
          </a:ln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0" baseline="0">
          <a:ln>
            <a:noFill/>
          </a:ln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0" baseline="0">
          <a:ln>
            <a:noFill/>
          </a:ln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0" baseline="0">
          <a:ln>
            <a:noFill/>
          </a:ln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0" baseline="0">
          <a:ln>
            <a:noFill/>
          </a:ln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0" baseline="0">
          <a:ln>
            <a:noFill/>
          </a:ln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0" baseline="0">
          <a:ln>
            <a:noFill/>
          </a:ln>
          <a:solidFill>
            <a:srgbClr val="464547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342900" marR="0" indent="-342900" algn="l" defTabSz="342900" rtl="0" latinLnBrk="0">
        <a:lnSpc>
          <a:spcPts val="1800"/>
        </a:lnSpc>
        <a:spcBef>
          <a:spcPts val="1800"/>
        </a:spcBef>
        <a:spcAft>
          <a:spcPts val="0"/>
        </a:spcAft>
        <a:buClr>
          <a:schemeClr val="accent2"/>
        </a:buClr>
        <a:buSzPct val="140000"/>
        <a:buFontTx/>
        <a:buAutoNum type="arabicPeriod"/>
        <a:tabLst/>
        <a:defRPr sz="1500" b="0" i="0" u="none" strike="noStrike" cap="none" spc="0" baseline="0">
          <a:ln>
            <a:noFill/>
          </a:ln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572521" marR="0" indent="-229620" algn="l" defTabSz="342900" rtl="0" latinLnBrk="0">
        <a:lnSpc>
          <a:spcPts val="18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Tx/>
        <a:buChar char="–"/>
        <a:tabLst/>
        <a:defRPr sz="1500" b="0" i="0" u="none" strike="noStrike" cap="none" spc="0" baseline="0">
          <a:ln>
            <a:noFill/>
          </a:ln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900112" marR="0" indent="-214312" algn="l" defTabSz="342900" rtl="0" latinLnBrk="0">
        <a:lnSpc>
          <a:spcPts val="18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285875" marR="0" indent="-257175" algn="l" defTabSz="342900" rtl="0" latinLnBrk="0">
        <a:lnSpc>
          <a:spcPts val="18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Tx/>
        <a:buChar char="–"/>
        <a:tabLst/>
        <a:defRPr sz="1500" b="0" i="0" u="none" strike="noStrike" cap="none" spc="0" baseline="0">
          <a:ln>
            <a:noFill/>
          </a:ln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1693067" marR="0" indent="-321467" algn="l" defTabSz="342900" rtl="0" latinLnBrk="0">
        <a:lnSpc>
          <a:spcPts val="18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Tx/>
        <a:buChar char="»"/>
        <a:tabLst/>
        <a:defRPr sz="1500" b="0" i="0" u="none" strike="noStrike" cap="none" spc="0" baseline="0">
          <a:ln>
            <a:noFill/>
          </a:ln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1885950" marR="0" indent="-171450" algn="l" defTabSz="342900" rtl="0" latinLnBrk="0">
        <a:lnSpc>
          <a:spcPts val="18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228850" marR="0" indent="-171450" algn="l" defTabSz="342900" rtl="0" latinLnBrk="0">
        <a:lnSpc>
          <a:spcPts val="18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2571750" marR="0" indent="-171450" algn="l" defTabSz="342900" rtl="0" latinLnBrk="0">
        <a:lnSpc>
          <a:spcPts val="18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2914650" marR="0" indent="-171450" algn="l" defTabSz="342900" rtl="0" latinLnBrk="0">
        <a:lnSpc>
          <a:spcPts val="18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464547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github.com/airbnb/javascript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rbnb/javascript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irbnb/javascript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rbnb/javascript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etstore.swagger.io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89"/>
          <p:cNvSpPr txBox="1">
            <a:spLocks noGrp="1"/>
          </p:cNvSpPr>
          <p:nvPr>
            <p:ph type="sldNum" sz="quarter" idx="4294967295"/>
          </p:nvPr>
        </p:nvSpPr>
        <p:spPr>
          <a:xfrm>
            <a:off x="8780071" y="4900038"/>
            <a:ext cx="13456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271" name="image5.jpeg" descr="image5.jpe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72" name="Shape 291"/>
          <p:cNvSpPr txBox="1">
            <a:spLocks noGrp="1"/>
          </p:cNvSpPr>
          <p:nvPr>
            <p:ph type="body" sz="quarter" idx="1"/>
          </p:nvPr>
        </p:nvSpPr>
        <p:spPr>
          <a:xfrm>
            <a:off x="631825" y="2312898"/>
            <a:ext cx="6910388" cy="818936"/>
          </a:xfrm>
          <a:prstGeom prst="rect">
            <a:avLst/>
          </a:prstGeom>
        </p:spPr>
        <p:txBody>
          <a:bodyPr/>
          <a:lstStyle/>
          <a:p>
            <a:pPr>
              <a:defRPr spc="-199"/>
            </a:pPr>
            <a:r>
              <a:t>NODE.JS GLOBAL</a:t>
            </a:r>
          </a:p>
        </p:txBody>
      </p:sp>
      <p:sp>
        <p:nvSpPr>
          <p:cNvPr id="273" name="Shape 292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defTabSz="298322">
              <a:lnSpc>
                <a:spcPct val="100000"/>
              </a:lnSpc>
              <a:spcBef>
                <a:spcPts val="0"/>
              </a:spcBef>
              <a:buSzTx/>
              <a:buNone/>
              <a:defRPr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Swagger.Docs</a:t>
            </a:r>
          </a:p>
        </p:txBody>
      </p:sp>
      <p:sp>
        <p:nvSpPr>
          <p:cNvPr id="274" name="Shape 293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lnSpc>
                <a:spcPct val="90000"/>
              </a:lnSpc>
              <a:spcBef>
                <a:spcPts val="300"/>
              </a:spcBef>
              <a:buSzTx/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t>MARCH, 2019</a:t>
            </a:r>
          </a:p>
        </p:txBody>
      </p:sp>
      <p:pic>
        <p:nvPicPr>
          <p:cNvPr id="275" name="image6.png" descr="image6.png"/>
          <p:cNvPicPr>
            <a:picLocks noGrp="1" noChangeAspect="1"/>
          </p:cNvPicPr>
          <p:nvPr>
            <p:ph type="pic" idx="16"/>
          </p:nvPr>
        </p:nvPicPr>
        <p:blipFill>
          <a:blip r:embed="rId3">
            <a:extLst/>
          </a:blip>
          <a:srcRect t="2892" b="2891"/>
          <a:stretch>
            <a:fillRect/>
          </a:stretch>
        </p:blipFill>
        <p:spPr>
          <a:xfrm>
            <a:off x="627879" y="437113"/>
            <a:ext cx="1243503" cy="4582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296"/>
          <p:cNvSpPr txBox="1">
            <a:spLocks noGrp="1"/>
          </p:cNvSpPr>
          <p:nvPr>
            <p:ph type="sldNum" sz="quarter" idx="4294967295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23" name="Shape 298"/>
          <p:cNvSpPr txBox="1">
            <a:spLocks noGrp="1"/>
          </p:cNvSpPr>
          <p:nvPr>
            <p:ph type="body" sz="quarter" idx="1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 Swagger Tools</a:t>
            </a:r>
          </a:p>
        </p:txBody>
      </p:sp>
      <p:sp>
        <p:nvSpPr>
          <p:cNvPr id="324" name="TextBox 6"/>
          <p:cNvSpPr txBox="1"/>
          <p:nvPr/>
        </p:nvSpPr>
        <p:spPr>
          <a:xfrm>
            <a:off x="349856" y="4316581"/>
            <a:ext cx="8430215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325" name="The Swagger Editor is an open source editor to design, define and document RESTful APIs in the Swagger Specification."/>
          <p:cNvSpPr txBox="1"/>
          <p:nvPr/>
        </p:nvSpPr>
        <p:spPr>
          <a:xfrm>
            <a:off x="366690" y="2284731"/>
            <a:ext cx="7523654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lnSpc>
                <a:spcPts val="3600"/>
              </a:lnSpc>
              <a:defRPr sz="1600">
                <a:solidFill>
                  <a:srgbClr val="53535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The Swagger Editor is an open source editor to design, define and document RESTful APIs in the Swagger Specification.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296"/>
          <p:cNvSpPr txBox="1">
            <a:spLocks noGrp="1"/>
          </p:cNvSpPr>
          <p:nvPr>
            <p:ph type="sldNum" sz="quarter" idx="4294967295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28" name="Shape 298"/>
          <p:cNvSpPr txBox="1">
            <a:spLocks noGrp="1"/>
          </p:cNvSpPr>
          <p:nvPr>
            <p:ph type="body" sz="quarter" idx="1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 Swagger Tools.Editor</a:t>
            </a:r>
          </a:p>
        </p:txBody>
      </p:sp>
      <p:sp>
        <p:nvSpPr>
          <p:cNvPr id="329" name="TextBox 6"/>
          <p:cNvSpPr txBox="1"/>
          <p:nvPr/>
        </p:nvSpPr>
        <p:spPr>
          <a:xfrm>
            <a:off x="349856" y="4316581"/>
            <a:ext cx="8430215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pic>
        <p:nvPicPr>
          <p:cNvPr id="330" name="2s01vhj62-C7CljYzJKsXbzEt9NcY-8kFh-VXYDQqFp43bKU23guAGIp_keOQV209Vth4sodPaIm4R5WLX_l7gnm5OjCxUnXsuvcVN5O0qeeKcwqrYBcvfVLzEwjasWhCiLWOBmQGgo.png" descr="2s01vhj62-C7CljYzJKsXbzEt9NcY-8kFh-VXYDQqFp43bKU23guAGIp_keOQV209Vth4sodPaIm4R5WLX_l7gnm5OjCxUnXsuvcVN5O0qeeKcwqrYBcvfVLzEwjasWhCiLWOBmQG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6310" y="736094"/>
            <a:ext cx="7000138" cy="40994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296"/>
          <p:cNvSpPr txBox="1">
            <a:spLocks noGrp="1"/>
          </p:cNvSpPr>
          <p:nvPr>
            <p:ph type="sldNum" sz="quarter" idx="4294967295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33" name="Shape 298"/>
          <p:cNvSpPr txBox="1">
            <a:spLocks noGrp="1"/>
          </p:cNvSpPr>
          <p:nvPr>
            <p:ph type="body" sz="quarter" idx="1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 Swagger Tools.HUB</a:t>
            </a:r>
          </a:p>
        </p:txBody>
      </p:sp>
      <p:sp>
        <p:nvSpPr>
          <p:cNvPr id="334" name="TextBox 6"/>
          <p:cNvSpPr txBox="1"/>
          <p:nvPr/>
        </p:nvSpPr>
        <p:spPr>
          <a:xfrm>
            <a:off x="349856" y="4316581"/>
            <a:ext cx="8430215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335" name="SwaggerHub provides a complete solution for designing, managing, and publishing documentation for your API"/>
          <p:cNvSpPr txBox="1"/>
          <p:nvPr/>
        </p:nvSpPr>
        <p:spPr>
          <a:xfrm>
            <a:off x="366690" y="2284731"/>
            <a:ext cx="7523654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lnSpc>
                <a:spcPts val="4000"/>
              </a:lnSpc>
              <a:defRPr sz="1600">
                <a:solidFill>
                  <a:srgbClr val="53535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SwaggerHub provides a complete solution for designing, managing, and publishing documentation for your API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296"/>
          <p:cNvSpPr txBox="1">
            <a:spLocks noGrp="1"/>
          </p:cNvSpPr>
          <p:nvPr>
            <p:ph type="sldNum" sz="quarter" idx="4294967295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38" name="Shape 298"/>
          <p:cNvSpPr txBox="1">
            <a:spLocks noGrp="1"/>
          </p:cNvSpPr>
          <p:nvPr>
            <p:ph type="body" sz="quarter" idx="1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 Swagger Tools.HUB</a:t>
            </a:r>
          </a:p>
        </p:txBody>
      </p:sp>
      <p:sp>
        <p:nvSpPr>
          <p:cNvPr id="339" name="TextBox 6"/>
          <p:cNvSpPr txBox="1"/>
          <p:nvPr/>
        </p:nvSpPr>
        <p:spPr>
          <a:xfrm>
            <a:off x="349856" y="4316581"/>
            <a:ext cx="8430215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340" name="Text"/>
          <p:cNvSpPr txBox="1"/>
          <p:nvPr/>
        </p:nvSpPr>
        <p:spPr>
          <a:xfrm>
            <a:off x="366690" y="2284731"/>
            <a:ext cx="7523654" cy="3327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000"/>
              </a:lnSpc>
              <a:defRPr sz="1600">
                <a:solidFill>
                  <a:srgbClr val="53535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pic>
        <p:nvPicPr>
          <p:cNvPr id="3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9856" y="708396"/>
            <a:ext cx="6385074" cy="4135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296"/>
          <p:cNvSpPr txBox="1">
            <a:spLocks noGrp="1"/>
          </p:cNvSpPr>
          <p:nvPr>
            <p:ph type="sldNum" sz="quarter" idx="4294967295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44" name="Shape 298"/>
          <p:cNvSpPr txBox="1">
            <a:spLocks noGrp="1"/>
          </p:cNvSpPr>
          <p:nvPr>
            <p:ph type="body" sz="quarter" idx="1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 Design First vs Code First</a:t>
            </a:r>
          </a:p>
        </p:txBody>
      </p:sp>
      <p:sp>
        <p:nvSpPr>
          <p:cNvPr id="345" name="TextBox 7"/>
          <p:cNvSpPr txBox="1"/>
          <p:nvPr/>
        </p:nvSpPr>
        <p:spPr>
          <a:xfrm>
            <a:off x="349856" y="4316581"/>
            <a:ext cx="8430215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 </a:t>
            </a:r>
          </a:p>
        </p:txBody>
      </p:sp>
      <p:sp>
        <p:nvSpPr>
          <p:cNvPr id="346" name="TextBox 12"/>
          <p:cNvSpPr txBox="1"/>
          <p:nvPr/>
        </p:nvSpPr>
        <p:spPr>
          <a:xfrm>
            <a:off x="417137" y="3756936"/>
            <a:ext cx="8430215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ea typeface="Trebuchet MS"/>
                <a:cs typeface="Trebuchet MS"/>
                <a:sym typeface="Trebuchet MS"/>
                <a:hlinkClick r:id="rId2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</a:p>
        </p:txBody>
      </p:sp>
      <p:sp>
        <p:nvSpPr>
          <p:cNvPr id="347" name="Text"/>
          <p:cNvSpPr txBox="1"/>
          <p:nvPr/>
        </p:nvSpPr>
        <p:spPr>
          <a:xfrm>
            <a:off x="287212" y="4107031"/>
            <a:ext cx="278928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 </a:t>
            </a:r>
          </a:p>
        </p:txBody>
      </p:sp>
      <p:pic>
        <p:nvPicPr>
          <p:cNvPr id="348" name="DesignvsCode.jpg" descr="DesignvsCode.jpg"/>
          <p:cNvPicPr>
            <a:picLocks noChangeAspect="1"/>
          </p:cNvPicPr>
          <p:nvPr/>
        </p:nvPicPr>
        <p:blipFill>
          <a:blip r:embed="rId3">
            <a:extLst/>
          </a:blip>
          <a:srcRect l="2012" r="2012" b="9895"/>
          <a:stretch>
            <a:fillRect/>
          </a:stretch>
        </p:blipFill>
        <p:spPr>
          <a:xfrm>
            <a:off x="1885090" y="1211044"/>
            <a:ext cx="4678869" cy="2847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296"/>
          <p:cNvSpPr txBox="1">
            <a:spLocks noGrp="1"/>
          </p:cNvSpPr>
          <p:nvPr>
            <p:ph type="sldNum" sz="quarter" idx="4294967295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51" name="Shape 298"/>
          <p:cNvSpPr txBox="1">
            <a:spLocks noGrp="1"/>
          </p:cNvSpPr>
          <p:nvPr>
            <p:ph type="body" sz="quarter" idx="1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 Design First</a:t>
            </a:r>
          </a:p>
        </p:txBody>
      </p:sp>
      <p:sp>
        <p:nvSpPr>
          <p:cNvPr id="352" name="TextBox 6"/>
          <p:cNvSpPr txBox="1"/>
          <p:nvPr/>
        </p:nvSpPr>
        <p:spPr>
          <a:xfrm>
            <a:off x="365757" y="1574556"/>
            <a:ext cx="6480313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Developer experience matters</a:t>
            </a:r>
          </a:p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Deliver mission critical APIs</a:t>
            </a:r>
          </a:p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Ensuring good communication</a:t>
            </a:r>
          </a:p>
        </p:txBody>
      </p:sp>
      <p:sp>
        <p:nvSpPr>
          <p:cNvPr id="353" name="TextBox 6"/>
          <p:cNvSpPr txBox="1"/>
          <p:nvPr/>
        </p:nvSpPr>
        <p:spPr>
          <a:xfrm>
            <a:off x="349856" y="4316581"/>
            <a:ext cx="8430215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296"/>
          <p:cNvSpPr txBox="1">
            <a:spLocks noGrp="1"/>
          </p:cNvSpPr>
          <p:nvPr>
            <p:ph type="sldNum" sz="quarter" idx="4294967295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56" name="Shape 298"/>
          <p:cNvSpPr txBox="1">
            <a:spLocks noGrp="1"/>
          </p:cNvSpPr>
          <p:nvPr>
            <p:ph type="body" sz="quarter" idx="1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 Code First</a:t>
            </a:r>
          </a:p>
        </p:txBody>
      </p:sp>
      <p:sp>
        <p:nvSpPr>
          <p:cNvPr id="357" name="TextBox 6"/>
          <p:cNvSpPr txBox="1"/>
          <p:nvPr/>
        </p:nvSpPr>
        <p:spPr>
          <a:xfrm>
            <a:off x="365757" y="1574556"/>
            <a:ext cx="6480313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Delivery speedy matters</a:t>
            </a:r>
          </a:p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Developing Internal APIs</a:t>
            </a:r>
          </a:p>
        </p:txBody>
      </p:sp>
      <p:sp>
        <p:nvSpPr>
          <p:cNvPr id="358" name="TextBox 6"/>
          <p:cNvSpPr txBox="1"/>
          <p:nvPr/>
        </p:nvSpPr>
        <p:spPr>
          <a:xfrm>
            <a:off x="349856" y="4316581"/>
            <a:ext cx="8430215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6"/>
          <p:cNvSpPr txBox="1">
            <a:spLocks noGrp="1"/>
          </p:cNvSpPr>
          <p:nvPr>
            <p:ph type="sldNum" sz="quarter" idx="4294967295"/>
          </p:nvPr>
        </p:nvSpPr>
        <p:spPr>
          <a:xfrm>
            <a:off x="8726791" y="4900038"/>
            <a:ext cx="18784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61" name="Shape 367"/>
          <p:cNvSpPr txBox="1">
            <a:spLocks noGrp="1"/>
          </p:cNvSpPr>
          <p:nvPr>
            <p:ph type="body" sz="half" idx="1"/>
          </p:nvPr>
        </p:nvSpPr>
        <p:spPr>
          <a:xfrm>
            <a:off x="626532" y="2398060"/>
            <a:ext cx="7574494" cy="2191406"/>
          </a:xfrm>
          <a:prstGeom prst="rect">
            <a:avLst/>
          </a:prstGeom>
        </p:spPr>
        <p:txBody>
          <a:bodyPr/>
          <a:lstStyle/>
          <a:p>
            <a:r>
              <a:t>NODE.JS GLOBAL</a:t>
            </a:r>
          </a:p>
        </p:txBody>
      </p:sp>
      <p:sp>
        <p:nvSpPr>
          <p:cNvPr id="362" name="Shape 368"/>
          <p:cNvSpPr txBox="1">
            <a:spLocks noGrp="1"/>
          </p:cNvSpPr>
          <p:nvPr>
            <p:ph type="title" idx="4294967295"/>
          </p:nvPr>
        </p:nvSpPr>
        <p:spPr>
          <a:xfrm>
            <a:off x="626531" y="3768725"/>
            <a:ext cx="5962653" cy="93662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322324">
              <a:defRPr sz="1100">
                <a:solidFill>
                  <a:srgbClr val="FFFFFF"/>
                </a:solidFill>
              </a:defRPr>
            </a:pPr>
            <a:r>
              <a:t>Swagger</a:t>
            </a:r>
            <a:br/>
            <a:r>
              <a:t>BY</a:t>
            </a:r>
            <a:br/>
            <a:r>
              <a:t>Siarhei Melnik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96"/>
          <p:cNvSpPr txBox="1">
            <a:spLocks noGrp="1"/>
          </p:cNvSpPr>
          <p:nvPr>
            <p:ph type="sldNum" sz="quarter" idx="4294967295"/>
          </p:nvPr>
        </p:nvSpPr>
        <p:spPr>
          <a:xfrm>
            <a:off x="8780071" y="4900038"/>
            <a:ext cx="13456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78" name="Shape 29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 Agenda</a:t>
            </a:r>
          </a:p>
        </p:txBody>
      </p:sp>
      <p:sp>
        <p:nvSpPr>
          <p:cNvPr id="279" name="TextBox 6"/>
          <p:cNvSpPr txBox="1"/>
          <p:nvPr/>
        </p:nvSpPr>
        <p:spPr>
          <a:xfrm>
            <a:off x="124457" y="1681481"/>
            <a:ext cx="8538160" cy="1418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What is Swagger ?</a:t>
            </a:r>
          </a:p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Swagger specification</a:t>
            </a:r>
          </a:p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Swagger Tools</a:t>
            </a:r>
          </a:p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Design First vs Code First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96"/>
          <p:cNvSpPr txBox="1">
            <a:spLocks noGrp="1"/>
          </p:cNvSpPr>
          <p:nvPr>
            <p:ph type="sldNum" sz="quarter" idx="4294967295"/>
          </p:nvPr>
        </p:nvSpPr>
        <p:spPr>
          <a:xfrm>
            <a:off x="8780071" y="4900038"/>
            <a:ext cx="13456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82" name="Shape 298"/>
          <p:cNvSpPr txBox="1">
            <a:spLocks noGrp="1"/>
          </p:cNvSpPr>
          <p:nvPr>
            <p:ph type="body" sz="quarter" idx="1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 What is Swagger ?</a:t>
            </a:r>
          </a:p>
        </p:txBody>
      </p:sp>
      <p:sp>
        <p:nvSpPr>
          <p:cNvPr id="283" name="TextBox 7"/>
          <p:cNvSpPr txBox="1"/>
          <p:nvPr/>
        </p:nvSpPr>
        <p:spPr>
          <a:xfrm>
            <a:off x="349856" y="4316581"/>
            <a:ext cx="8430215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 </a:t>
            </a:r>
          </a:p>
        </p:txBody>
      </p:sp>
      <p:sp>
        <p:nvSpPr>
          <p:cNvPr id="284" name="TextBox 12"/>
          <p:cNvSpPr txBox="1"/>
          <p:nvPr/>
        </p:nvSpPr>
        <p:spPr>
          <a:xfrm>
            <a:off x="417137" y="3756936"/>
            <a:ext cx="8430215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ea typeface="Trebuchet MS"/>
                <a:cs typeface="Trebuchet MS"/>
                <a:sym typeface="Trebuchet MS"/>
                <a:hlinkClick r:id="rId2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</a:p>
        </p:txBody>
      </p:sp>
      <p:sp>
        <p:nvSpPr>
          <p:cNvPr id="285" name="Text"/>
          <p:cNvSpPr txBox="1"/>
          <p:nvPr/>
        </p:nvSpPr>
        <p:spPr>
          <a:xfrm>
            <a:off x="287212" y="4107031"/>
            <a:ext cx="278928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 </a:t>
            </a:r>
          </a:p>
        </p:txBody>
      </p:sp>
      <p:sp>
        <p:nvSpPr>
          <p:cNvPr id="286" name="TextBox 6"/>
          <p:cNvSpPr txBox="1"/>
          <p:nvPr/>
        </p:nvSpPr>
        <p:spPr>
          <a:xfrm>
            <a:off x="200657" y="2224406"/>
            <a:ext cx="8538160" cy="69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Specification</a:t>
            </a:r>
          </a:p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OpenAPI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96"/>
          <p:cNvSpPr txBox="1">
            <a:spLocks noGrp="1"/>
          </p:cNvSpPr>
          <p:nvPr>
            <p:ph type="sldNum" sz="quarter" idx="4294967295"/>
          </p:nvPr>
        </p:nvSpPr>
        <p:spPr>
          <a:xfrm>
            <a:off x="8780071" y="4900038"/>
            <a:ext cx="13456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89" name="Shape 298"/>
          <p:cNvSpPr txBox="1">
            <a:spLocks noGrp="1"/>
          </p:cNvSpPr>
          <p:nvPr>
            <p:ph type="body" sz="quarter" idx="1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 Swagger specification</a:t>
            </a:r>
          </a:p>
        </p:txBody>
      </p:sp>
      <p:sp>
        <p:nvSpPr>
          <p:cNvPr id="290" name="TextBox 7"/>
          <p:cNvSpPr txBox="1"/>
          <p:nvPr/>
        </p:nvSpPr>
        <p:spPr>
          <a:xfrm>
            <a:off x="349856" y="4316581"/>
            <a:ext cx="8430215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 </a:t>
            </a:r>
          </a:p>
        </p:txBody>
      </p:sp>
      <p:sp>
        <p:nvSpPr>
          <p:cNvPr id="291" name="TextBox 12"/>
          <p:cNvSpPr txBox="1"/>
          <p:nvPr/>
        </p:nvSpPr>
        <p:spPr>
          <a:xfrm>
            <a:off x="417137" y="3756936"/>
            <a:ext cx="8430215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ea typeface="Trebuchet MS"/>
                <a:cs typeface="Trebuchet MS"/>
                <a:sym typeface="Trebuchet MS"/>
                <a:hlinkClick r:id="rId2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</a:p>
        </p:txBody>
      </p:sp>
      <p:sp>
        <p:nvSpPr>
          <p:cNvPr id="292" name="Text"/>
          <p:cNvSpPr txBox="1"/>
          <p:nvPr/>
        </p:nvSpPr>
        <p:spPr>
          <a:xfrm>
            <a:off x="287212" y="4107031"/>
            <a:ext cx="278928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 </a:t>
            </a:r>
          </a:p>
        </p:txBody>
      </p:sp>
      <p:pic>
        <p:nvPicPr>
          <p:cNvPr id="293" name="jY7503-k20GPBn01--vloPTPGHR4e9s_rfUq4f3WhqPprq_o4Y4PHESKZeJB4u0W4DZsJCvnN1VEnh44ryNDjeUVRY4qhb2aEU6VSNb-Zz03h9KpsPuDMfqMXykDGfjrMNM0T761uis.png" descr="jY7503-k20GPBn01--vloPTPGHR4e9s_rfUq4f3WhqPprq_o4Y4PHESKZeJB4u0W4DZsJCvnN1VEnh44ryNDjeUVRY4qhb2aEU6VSNb-Zz03h9KpsPuDMfqMXykDGfjrMNM0T761uis.png"/>
          <p:cNvPicPr>
            <a:picLocks noChangeAspect="1"/>
          </p:cNvPicPr>
          <p:nvPr/>
        </p:nvPicPr>
        <p:blipFill>
          <a:blip r:embed="rId3">
            <a:extLst/>
          </a:blip>
          <a:srcRect l="745"/>
          <a:stretch>
            <a:fillRect/>
          </a:stretch>
        </p:blipFill>
        <p:spPr>
          <a:xfrm>
            <a:off x="2992472" y="763474"/>
            <a:ext cx="3440909" cy="4075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6"/>
          <p:cNvSpPr txBox="1">
            <a:spLocks noGrp="1"/>
          </p:cNvSpPr>
          <p:nvPr>
            <p:ph type="sldNum" sz="quarter" idx="4294967295"/>
          </p:nvPr>
        </p:nvSpPr>
        <p:spPr>
          <a:xfrm>
            <a:off x="8780071" y="4900038"/>
            <a:ext cx="13456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96" name="Shape 298"/>
          <p:cNvSpPr txBox="1">
            <a:spLocks noGrp="1"/>
          </p:cNvSpPr>
          <p:nvPr>
            <p:ph type="body" sz="quarter" idx="1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 Swagger specification</a:t>
            </a:r>
          </a:p>
        </p:txBody>
      </p:sp>
      <p:sp>
        <p:nvSpPr>
          <p:cNvPr id="297" name="TextBox 9"/>
          <p:cNvSpPr txBox="1"/>
          <p:nvPr/>
        </p:nvSpPr>
        <p:spPr>
          <a:xfrm>
            <a:off x="349856" y="4316581"/>
            <a:ext cx="8430215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ea typeface="Trebuchet MS"/>
                <a:cs typeface="Trebuchet MS"/>
                <a:sym typeface="Trebuchet MS"/>
                <a:hlinkClick r:id="rId2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</a:p>
        </p:txBody>
      </p:sp>
      <p:pic>
        <p:nvPicPr>
          <p:cNvPr id="298" name="KQIDljyOmXQFIsBKaw8SJQhYdculgpcoaL8UFXwVCP-FGvA-MSpRGBDRIg5hyiIa8-TCMqKavrtX-NQZ-WPezexuJDDJnSpL0z4UagLX_p4w6H69993mBbdJiIkLzN0SqzSzIDgxZps.png" descr="KQIDljyOmXQFIsBKaw8SJQhYdculgpcoaL8UFXwVCP-FGvA-MSpRGBDRIg5hyiIa8-TCMqKavrtX-NQZ-WPezexuJDDJnSpL0z4UagLX_p4w6H69993mBbdJiIkLzN0SqzSzIDgxZp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1193" y="749099"/>
            <a:ext cx="6627541" cy="38646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296"/>
          <p:cNvSpPr txBox="1">
            <a:spLocks noGrp="1"/>
          </p:cNvSpPr>
          <p:nvPr>
            <p:ph type="sldNum" sz="quarter" idx="4294967295"/>
          </p:nvPr>
        </p:nvSpPr>
        <p:spPr>
          <a:xfrm>
            <a:off x="8780071" y="4900038"/>
            <a:ext cx="13456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01" name="Shape 298"/>
          <p:cNvSpPr txBox="1">
            <a:spLocks noGrp="1"/>
          </p:cNvSpPr>
          <p:nvPr>
            <p:ph type="body" sz="quarter" idx="1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 Swagger specification</a:t>
            </a:r>
          </a:p>
        </p:txBody>
      </p:sp>
      <p:sp>
        <p:nvSpPr>
          <p:cNvPr id="302" name="TextBox 7"/>
          <p:cNvSpPr txBox="1"/>
          <p:nvPr/>
        </p:nvSpPr>
        <p:spPr>
          <a:xfrm>
            <a:off x="349856" y="4316581"/>
            <a:ext cx="8430215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 </a:t>
            </a:r>
          </a:p>
        </p:txBody>
      </p:sp>
      <p:sp>
        <p:nvSpPr>
          <p:cNvPr id="303" name="TextBox 12"/>
          <p:cNvSpPr txBox="1"/>
          <p:nvPr/>
        </p:nvSpPr>
        <p:spPr>
          <a:xfrm>
            <a:off x="417137" y="3756936"/>
            <a:ext cx="8430215" cy="28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rebuchet MS"/>
                <a:ea typeface="Trebuchet MS"/>
                <a:cs typeface="Trebuchet MS"/>
                <a:sym typeface="Trebuchet MS"/>
                <a:hlinkClick r:id="rId2"/>
              </a:defRPr>
            </a:lvl1pPr>
          </a:lstStyle>
          <a:p>
            <a:pPr>
              <a:defRPr u="none">
                <a:solidFill>
                  <a:srgbClr val="464547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</a:p>
        </p:txBody>
      </p:sp>
      <p:sp>
        <p:nvSpPr>
          <p:cNvPr id="304" name="Text"/>
          <p:cNvSpPr txBox="1"/>
          <p:nvPr/>
        </p:nvSpPr>
        <p:spPr>
          <a:xfrm>
            <a:off x="287212" y="4107031"/>
            <a:ext cx="278928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 </a:t>
            </a:r>
          </a:p>
        </p:txBody>
      </p:sp>
      <p:sp>
        <p:nvSpPr>
          <p:cNvPr id="305" name="TextBox 6"/>
          <p:cNvSpPr txBox="1"/>
          <p:nvPr/>
        </p:nvSpPr>
        <p:spPr>
          <a:xfrm>
            <a:off x="200657" y="1693980"/>
            <a:ext cx="8538160" cy="1418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General information about the API</a:t>
            </a:r>
          </a:p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Available paths (/resources)</a:t>
            </a:r>
          </a:p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solidFill>
                  <a:srgbClr val="53535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Available operations on each path (get /resources)</a:t>
            </a:r>
          </a:p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solidFill>
                  <a:srgbClr val="53535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Input/Output for each operation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296"/>
          <p:cNvSpPr txBox="1">
            <a:spLocks noGrp="1"/>
          </p:cNvSpPr>
          <p:nvPr>
            <p:ph type="sldNum" sz="quarter" idx="4294967295"/>
          </p:nvPr>
        </p:nvSpPr>
        <p:spPr>
          <a:xfrm>
            <a:off x="8780071" y="4900038"/>
            <a:ext cx="13456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08" name="Shape 298"/>
          <p:cNvSpPr txBox="1">
            <a:spLocks noGrp="1"/>
          </p:cNvSpPr>
          <p:nvPr>
            <p:ph type="body" sz="quarter" idx="1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 Swagger Tools</a:t>
            </a:r>
          </a:p>
        </p:txBody>
      </p:sp>
      <p:sp>
        <p:nvSpPr>
          <p:cNvPr id="309" name="TextBox 6"/>
          <p:cNvSpPr txBox="1"/>
          <p:nvPr/>
        </p:nvSpPr>
        <p:spPr>
          <a:xfrm>
            <a:off x="365757" y="1574556"/>
            <a:ext cx="6480313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Swagger UI</a:t>
            </a:r>
          </a:p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Swagger Editor</a:t>
            </a:r>
          </a:p>
          <a:p>
            <a:pPr marL="285750" indent="-285750">
              <a:lnSpc>
                <a:spcPct val="150000"/>
              </a:lnSpc>
              <a:buClr>
                <a:srgbClr val="35C0D6"/>
              </a:buClr>
              <a:buSzPct val="100000"/>
              <a:buFont typeface="Arial"/>
              <a:buChar char="•"/>
              <a:defRPr sz="1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Swagger HUB</a:t>
            </a:r>
          </a:p>
        </p:txBody>
      </p:sp>
      <p:sp>
        <p:nvSpPr>
          <p:cNvPr id="310" name="TextBox 6"/>
          <p:cNvSpPr txBox="1"/>
          <p:nvPr/>
        </p:nvSpPr>
        <p:spPr>
          <a:xfrm>
            <a:off x="349856" y="4316581"/>
            <a:ext cx="8430215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296"/>
          <p:cNvSpPr txBox="1">
            <a:spLocks noGrp="1"/>
          </p:cNvSpPr>
          <p:nvPr>
            <p:ph type="sldNum" sz="quarter" idx="4294967295"/>
          </p:nvPr>
        </p:nvSpPr>
        <p:spPr>
          <a:xfrm>
            <a:off x="8780071" y="4900038"/>
            <a:ext cx="13456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13" name="Shape 298"/>
          <p:cNvSpPr txBox="1">
            <a:spLocks noGrp="1"/>
          </p:cNvSpPr>
          <p:nvPr>
            <p:ph type="body" sz="quarter" idx="1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 Swagger Tools.UI</a:t>
            </a:r>
          </a:p>
        </p:txBody>
      </p:sp>
      <p:sp>
        <p:nvSpPr>
          <p:cNvPr id="314" name="TextBox 6"/>
          <p:cNvSpPr txBox="1"/>
          <p:nvPr/>
        </p:nvSpPr>
        <p:spPr>
          <a:xfrm>
            <a:off x="349856" y="4316581"/>
            <a:ext cx="8430215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sp>
        <p:nvSpPr>
          <p:cNvPr id="315" name="Swagger UI is a collection of HTML, Javascript, and CSS assets that dynamically generate beautiful documentation.…"/>
          <p:cNvSpPr txBox="1"/>
          <p:nvPr/>
        </p:nvSpPr>
        <p:spPr>
          <a:xfrm>
            <a:off x="366690" y="2284731"/>
            <a:ext cx="7523654" cy="866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ts val="4000"/>
              </a:lnSpc>
              <a:defRPr sz="1600">
                <a:solidFill>
                  <a:srgbClr val="53535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Swagger UI is a collection of HTML, Javascript, and CSS assets that dynamically generate beautiful documentation.</a:t>
            </a:r>
          </a:p>
          <a:p>
            <a:pPr defTabSz="457200">
              <a:lnSpc>
                <a:spcPts val="4000"/>
              </a:lnSpc>
              <a:defRPr sz="1600">
                <a:solidFill>
                  <a:srgbClr val="535353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Example: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http://petstore.swagger.io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296"/>
          <p:cNvSpPr txBox="1">
            <a:spLocks noGrp="1"/>
          </p:cNvSpPr>
          <p:nvPr>
            <p:ph type="sldNum" sz="quarter" idx="4294967295"/>
          </p:nvPr>
        </p:nvSpPr>
        <p:spPr>
          <a:xfrm>
            <a:off x="8780071" y="4900038"/>
            <a:ext cx="134562" cy="1955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18" name="Shape 298"/>
          <p:cNvSpPr txBox="1">
            <a:spLocks noGrp="1"/>
          </p:cNvSpPr>
          <p:nvPr>
            <p:ph type="body" sz="quarter" idx="1"/>
          </p:nvPr>
        </p:nvSpPr>
        <p:spPr>
          <a:xfrm>
            <a:off x="0" y="-2"/>
            <a:ext cx="9144000" cy="699520"/>
          </a:xfrm>
          <a:prstGeom prst="rect">
            <a:avLst/>
          </a:prstGeom>
          <a:solidFill>
            <a:srgbClr val="FFFFFF"/>
          </a:solidFill>
          <a:effectLst>
            <a:outerShdw blurRad="38100" dist="25400" dir="5400000" rotWithShape="0">
              <a:srgbClr val="000000">
                <a:alpha val="30000"/>
              </a:srgbClr>
            </a:outerShdw>
          </a:effectLst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None/>
              <a:defRPr sz="20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 Swagger Tools.UI</a:t>
            </a:r>
          </a:p>
        </p:txBody>
      </p:sp>
      <p:sp>
        <p:nvSpPr>
          <p:cNvPr id="319" name="TextBox 6"/>
          <p:cNvSpPr txBox="1"/>
          <p:nvPr/>
        </p:nvSpPr>
        <p:spPr>
          <a:xfrm>
            <a:off x="349856" y="4316581"/>
            <a:ext cx="8430215" cy="472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endParaRPr/>
          </a:p>
        </p:txBody>
      </p:sp>
      <p:pic>
        <p:nvPicPr>
          <p:cNvPr id="3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168" y="767465"/>
            <a:ext cx="7601664" cy="40481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ontent Slides">
  <a:themeElements>
    <a:clrScheme name="1_Content Slides">
      <a:dk1>
        <a:srgbClr val="464547"/>
      </a:dk1>
      <a:lt1>
        <a:srgbClr val="FFFFFF"/>
      </a:lt1>
      <a:dk2>
        <a:srgbClr val="A7A7A7"/>
      </a:dk2>
      <a:lt2>
        <a:srgbClr val="535353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0000FF"/>
      </a:hlink>
      <a:folHlink>
        <a:srgbClr val="FF00FF"/>
      </a:folHlink>
    </a:clrScheme>
    <a:fontScheme name="1_Content Slide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Content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464547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464547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Content Slides">
  <a:themeElements>
    <a:clrScheme name="1_Content Slid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0000FF"/>
      </a:hlink>
      <a:folHlink>
        <a:srgbClr val="FF00FF"/>
      </a:folHlink>
    </a:clrScheme>
    <a:fontScheme name="1_Content Slides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Content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464547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464547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9f22d39f71332d389bc226294734d53c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214941a0845ea3b35848add69d9baa71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2239</fldTrainingId>
    <fldTrainingName xmlns="8f17bd39-e2a2-416d-8579-9c5cbdeee658">Swagger. Docs</fldTrainingName>
    <TaxCatchAll xmlns="8f17bd39-e2a2-416d-8579-9c5cbdeee658">
      <Value>21</Value>
      <Value>8</Value>
      <Value>7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da095e14-b5d3-4c64-bd53-2e71ac03c15d</TermId>
        </TermInfo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DOCID-2090759719-620</_dlc_DocId>
    <_dlc_DocIdUrl xmlns="8f17bd39-e2a2-416d-8579-9c5cbdeee658">
      <Url>https://epam.sharepoint.com/sites/CDP/front-enddevelopment/_layouts/15/DocIdRedir.aspx?ID=DOCID-2090759719-620</Url>
      <Description>DOCID-2090759719-620</Description>
    </_dlc_DocIdUrl>
  </documentManagement>
</p:properties>
</file>

<file path=customXml/itemProps1.xml><?xml version="1.0" encoding="utf-8"?>
<ds:datastoreItem xmlns:ds="http://schemas.openxmlformats.org/officeDocument/2006/customXml" ds:itemID="{87C494EC-C5E5-4242-998D-37CFD6C48DF7}"/>
</file>

<file path=customXml/itemProps2.xml><?xml version="1.0" encoding="utf-8"?>
<ds:datastoreItem xmlns:ds="http://schemas.openxmlformats.org/officeDocument/2006/customXml" ds:itemID="{D5D583EB-D1FE-4BFF-8245-312417396C91}"/>
</file>

<file path=customXml/itemProps3.xml><?xml version="1.0" encoding="utf-8"?>
<ds:datastoreItem xmlns:ds="http://schemas.openxmlformats.org/officeDocument/2006/customXml" ds:itemID="{400620AD-D75A-4E49-904A-2C53B1B15A8D}"/>
</file>

<file path=customXml/itemProps4.xml><?xml version="1.0" encoding="utf-8"?>
<ds:datastoreItem xmlns:ds="http://schemas.openxmlformats.org/officeDocument/2006/customXml" ds:itemID="{CF59D01D-B415-4998-B8B1-1F9EE34A30C3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184</Words>
  <Application>Microsoft Office PowerPoint</Application>
  <PresentationFormat>On-screen Show (16:9)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Helvetica</vt:lpstr>
      <vt:lpstr>Trebuchet MS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Swagger BY Siarhei Melnik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Swagger</dc:title>
  <dc:creator>Natalia Yefimenko</dc:creator>
  <cp:lastModifiedBy>Natalia Yefimenko</cp:lastModifiedBy>
  <cp:revision>2</cp:revision>
  <dcterms:modified xsi:type="dcterms:W3CDTF">2019-03-19T04:06:06Z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fldLanguagesOfEvent">
    <vt:lpwstr>7;#ENG|da095e14-b5d3-4c64-bd53-2e71ac03c15d;#8;#RUS|00de05cc-11d3-4dba-84f7-e6aab076d0bb</vt:lpwstr>
  </property>
  <property fmtid="{D5CDD505-2E9C-101B-9397-08002B2CF9AE}" pid="4" name="fldCategoriesOfEvent">
    <vt:lpwstr>21;#Front - End Development|4712f462-3d40-4da7-892a-dbf356bc8322</vt:lpwstr>
  </property>
  <property fmtid="{D5CDD505-2E9C-101B-9397-08002B2CF9AE}" pid="5" name="_dlc_DocIdItemGuid">
    <vt:lpwstr>23a49269-4200-458b-8a21-13c177ea732e</vt:lpwstr>
  </property>
</Properties>
</file>