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AF80-3D7F-4FB7-9821-FEB02E32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734A2-216D-4766-8724-943B637A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369F-DB63-4190-94B4-5DFFF39B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F33E-EB46-44FC-8210-889CC37D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BC94-C811-4AE6-B008-EF0FF6E6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74C0-407C-49D9-BF0A-B4FB8DB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390B0-7FF3-4AE4-AA3D-FA6337CF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5E4D-5A1D-4E2F-BD9C-447CE880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3298-046D-4891-9C3E-9CF8104B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3CF9-B91B-4C9B-A070-F1FB5770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BFB55-71B6-490C-9881-5DCFCE44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6EAC-9C9E-4D71-9F7D-DCD6A98D3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8834-F62D-4D1D-956A-89458B23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F175-770B-4FFE-9C0E-BDEF553B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38C3-05B5-4FDA-BF62-3DC284E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18B1-A6F5-4718-80DA-A9AA2837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2291-DB60-4D29-8B3E-605ADDB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8358-402C-4114-88B7-D2EAC04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1DE9-6FDC-4509-9167-794F5C7A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8714-E424-4239-8A7D-B0CEF0B4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A35A-825B-4C32-8271-E579BBAB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7546-52E8-4FB6-A9F4-6FEB9C1C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1508-3F9A-46E7-9A0E-FBB5DF09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519D-F7C3-443E-A381-3A49E6D0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1079-3F1A-423F-B104-DEDD223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82AC-1CC3-433B-88CC-C3008EAC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6682-F83B-4D2F-AD20-3F1F2D29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E92A0-33D8-4B4A-8DB0-93835762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FECA-28E6-48FF-8A0A-407E4262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A513-0207-4CC3-9254-BA8C563D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A8AB3-93A1-4995-BA10-F3F06B7D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9A7A-F17C-4194-BFF3-B37C50C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546E7-85C2-4054-972C-0310A4B0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3E46-E4D8-4373-BEF3-D013DA08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27735-6FC7-4FF3-97CE-D33370118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77837-2318-487D-BDBE-91510837A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8227C-21D5-4180-87E1-28C65832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4764D-BED8-483A-BF8F-686094CB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F1390-77D4-4B96-A0CD-91794C8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3A47-BE9F-4B41-8854-B4E1DAE4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3B655-B829-45E6-87DB-8E021030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A12A-3480-4460-A41C-FF02A6FF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72E66-76B5-4C24-8F62-9E26D65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77B4C-FED4-42C6-9244-6CC76EF4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A04B6-783E-4930-AA2A-5A41D993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D192C-95A2-427B-ACDB-C26BBE65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BF6-B2D5-4F56-B568-EF9E029D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796D-03E4-4EE6-808B-B8004157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E132-01A3-4EBC-9E0F-94389B35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A8BC4-5199-4594-A4ED-42B9373C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15FE-7E37-4BA8-AF01-570D4C3C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69EDE-53F2-44DB-9FCF-0758056F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979C-62D6-4CB9-9FE3-E485528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7B2F1-394F-4FCA-9485-56AB3411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0EB4A-4D01-4D48-AA74-1C69AFC2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9A2D5-88EC-4F9D-A2E9-BC658BA9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8775-F52F-45EA-A897-D538A595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4C5EF-28BF-4D24-9791-B184188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721D-8D86-45B9-86A7-FD3ED2FE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4E4D-CD1D-4E6F-B3CC-669C9D8F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4818-1E1A-4757-8B35-653A94061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1032-5E1E-4F06-8590-2AAEA306D35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BB4A-2332-44DC-8E9F-01C2FD290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46BD-B118-4781-B1FE-0F64BFEC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8C44-67E9-4876-84C0-5B3ECE81B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938B-468D-42A1-8F51-F23FF8C0F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051DB-046A-48CF-9A86-18DB556E6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Company Value</Company>
  <LinksUpToDate>false</LinksUpToDate>
  <SharedDoc>false</SharedDoc>
  <HyperlinkBase>HL Base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Subject Value</dc:subject>
  <dc:creator>Randy Kreisel</dc:creator>
  <cp:lastModifiedBy>Randy Kreisel</cp:lastModifiedBy>
  <cp:revision>3</cp:revision>
  <dcterms:created xsi:type="dcterms:W3CDTF">2019-03-23T16:45:54Z</dcterms:created>
  <dcterms:modified xsi:type="dcterms:W3CDTF">2019-03-23T17:04:47Z</dcterms:modified>
  <cp:category>Category Value</cp:category>
  <cp:contentStatus>Complete</cp:contentStatus>
</cp:coreProperties>
</file>