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4" r:id="rId4"/>
    <p:sldId id="270" r:id="rId5"/>
    <p:sldId id="26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1" r:id="rId14"/>
    <p:sldId id="280" r:id="rId15"/>
    <p:sldId id="287" r:id="rId16"/>
    <p:sldId id="281" r:id="rId17"/>
    <p:sldId id="282" r:id="rId18"/>
    <p:sldId id="283" r:id="rId19"/>
    <p:sldId id="286" r:id="rId20"/>
    <p:sldId id="288" r:id="rId21"/>
    <p:sldId id="289" r:id="rId22"/>
    <p:sldId id="284" r:id="rId23"/>
    <p:sldId id="290" r:id="rId24"/>
    <p:sldId id="285" r:id="rId25"/>
    <p:sldId id="291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e olafsen" userId="e5f59384b4ca89d9" providerId="Windows Live" clId="Web-{3CD97CC2-12C2-4AD5-B3CC-7BF9E1F5A6AF}"/>
    <pc:docChg chg="modSld">
      <pc:chgData name="gene olafsen" userId="e5f59384b4ca89d9" providerId="Windows Live" clId="Web-{3CD97CC2-12C2-4AD5-B3CC-7BF9E1F5A6AF}" dt="2017-12-10T19:50:04.321" v="31"/>
      <pc:docMkLst>
        <pc:docMk/>
      </pc:docMkLst>
      <pc:sldChg chg="addSp modSp">
        <pc:chgData name="gene olafsen" userId="e5f59384b4ca89d9" providerId="Windows Live" clId="Web-{3CD97CC2-12C2-4AD5-B3CC-7BF9E1F5A6AF}" dt="2017-12-10T19:50:04.321" v="30"/>
        <pc:sldMkLst>
          <pc:docMk/>
          <pc:sldMk cId="3654953644" sldId="260"/>
        </pc:sldMkLst>
        <pc:spChg chg="mod">
          <ac:chgData name="gene olafsen" userId="e5f59384b4ca89d9" providerId="Windows Live" clId="Web-{3CD97CC2-12C2-4AD5-B3CC-7BF9E1F5A6AF}" dt="2017-12-10T19:34:53.734" v="26"/>
          <ac:spMkLst>
            <pc:docMk/>
            <pc:sldMk cId="3654953644" sldId="260"/>
            <ac:spMk id="2" creationId="{8580A09A-2B31-4F5F-8E31-CF3E37307DED}"/>
          </ac:spMkLst>
        </pc:spChg>
        <pc:spChg chg="mod">
          <ac:chgData name="gene olafsen" userId="e5f59384b4ca89d9" providerId="Windows Live" clId="Web-{3CD97CC2-12C2-4AD5-B3CC-7BF9E1F5A6AF}" dt="2017-12-10T19:50:04.321" v="30"/>
          <ac:spMkLst>
            <pc:docMk/>
            <pc:sldMk cId="3654953644" sldId="260"/>
            <ac:spMk id="3" creationId="{2E9C3743-CCF7-4E86-AD7F-60E0BEE9FA36}"/>
          </ac:spMkLst>
        </pc:spChg>
        <pc:spChg chg="add mod">
          <ac:chgData name="gene olafsen" userId="e5f59384b4ca89d9" providerId="Windows Live" clId="Web-{3CD97CC2-12C2-4AD5-B3CC-7BF9E1F5A6AF}" dt="2017-12-10T19:06:43.963" v="15"/>
          <ac:spMkLst>
            <pc:docMk/>
            <pc:sldMk cId="3654953644" sldId="260"/>
            <ac:spMk id="5" creationId="{6DF7FC6F-B00F-469C-8099-CBA7E1565A7E}"/>
          </ac:spMkLst>
        </pc:spChg>
      </pc:sldChg>
    </pc:docChg>
  </pc:docChgLst>
  <pc:docChgLst>
    <pc:chgData name="gene olafsen" userId="e5f59384b4ca89d9" providerId="Windows Live" clId="Web-{D40F192E-6C7C-4186-AE32-EF6A9713282C}"/>
    <pc:docChg chg="addSld modSld modSection">
      <pc:chgData name="gene olafsen" userId="e5f59384b4ca89d9" providerId="Windows Live" clId="Web-{D40F192E-6C7C-4186-AE32-EF6A9713282C}" dt="2017-12-12T02:01:00.806" v="413"/>
      <pc:docMkLst>
        <pc:docMk/>
      </pc:docMkLst>
      <pc:sldChg chg="modSp">
        <pc:chgData name="gene olafsen" userId="e5f59384b4ca89d9" providerId="Windows Live" clId="Web-{D40F192E-6C7C-4186-AE32-EF6A9713282C}" dt="2017-12-12T01:07:45.842" v="82"/>
        <pc:sldMkLst>
          <pc:docMk/>
          <pc:sldMk cId="2756652920" sldId="263"/>
        </pc:sldMkLst>
        <pc:spChg chg="mod">
          <ac:chgData name="gene olafsen" userId="e5f59384b4ca89d9" providerId="Windows Live" clId="Web-{D40F192E-6C7C-4186-AE32-EF6A9713282C}" dt="2017-12-12T01:07:45.842" v="82"/>
          <ac:spMkLst>
            <pc:docMk/>
            <pc:sldMk cId="2756652920" sldId="263"/>
            <ac:spMk id="3" creationId="{9AA9BA8F-FA0C-4A45-B4FA-B9F0CC9F2807}"/>
          </ac:spMkLst>
        </pc:spChg>
      </pc:sldChg>
      <pc:sldChg chg="modSp">
        <pc:chgData name="gene olafsen" userId="e5f59384b4ca89d9" providerId="Windows Live" clId="Web-{D40F192E-6C7C-4186-AE32-EF6A9713282C}" dt="2017-12-12T01:45:24.343" v="408"/>
        <pc:sldMkLst>
          <pc:docMk/>
          <pc:sldMk cId="1449956619" sldId="269"/>
        </pc:sldMkLst>
        <pc:spChg chg="mod">
          <ac:chgData name="gene olafsen" userId="e5f59384b4ca89d9" providerId="Windows Live" clId="Web-{D40F192E-6C7C-4186-AE32-EF6A9713282C}" dt="2017-12-12T01:45:24.343" v="408"/>
          <ac:spMkLst>
            <pc:docMk/>
            <pc:sldMk cId="1449956619" sldId="269"/>
            <ac:spMk id="3" creationId="{EF0FAE47-7035-4116-A865-1A8993E85BFD}"/>
          </ac:spMkLst>
        </pc:spChg>
      </pc:sldChg>
      <pc:sldChg chg="modSp">
        <pc:chgData name="gene olafsen" userId="e5f59384b4ca89d9" providerId="Windows Live" clId="Web-{D40F192E-6C7C-4186-AE32-EF6A9713282C}" dt="2017-12-12T02:01:00.806" v="412"/>
        <pc:sldMkLst>
          <pc:docMk/>
          <pc:sldMk cId="733028620" sldId="270"/>
        </pc:sldMkLst>
        <pc:spChg chg="mod">
          <ac:chgData name="gene olafsen" userId="e5f59384b4ca89d9" providerId="Windows Live" clId="Web-{D40F192E-6C7C-4186-AE32-EF6A9713282C}" dt="2017-12-12T02:01:00.806" v="412"/>
          <ac:spMkLst>
            <pc:docMk/>
            <pc:sldMk cId="733028620" sldId="270"/>
            <ac:spMk id="3" creationId="{014FEACD-D32A-4FBD-9521-87AD7B9F03D7}"/>
          </ac:spMkLst>
        </pc:spChg>
      </pc:sldChg>
      <pc:sldChg chg="modSp">
        <pc:chgData name="gene olafsen" userId="e5f59384b4ca89d9" providerId="Windows Live" clId="Web-{D40F192E-6C7C-4186-AE32-EF6A9713282C}" dt="2017-12-12T01:42:47.047" v="296"/>
        <pc:sldMkLst>
          <pc:docMk/>
          <pc:sldMk cId="2915454864" sldId="271"/>
        </pc:sldMkLst>
        <pc:spChg chg="mod">
          <ac:chgData name="gene olafsen" userId="e5f59384b4ca89d9" providerId="Windows Live" clId="Web-{D40F192E-6C7C-4186-AE32-EF6A9713282C}" dt="2017-12-12T01:42:47.047" v="296"/>
          <ac:spMkLst>
            <pc:docMk/>
            <pc:sldMk cId="2915454864" sldId="271"/>
            <ac:spMk id="3" creationId="{8BD8FADA-5A9F-4FC1-A143-922378AF526B}"/>
          </ac:spMkLst>
        </pc:spChg>
      </pc:sldChg>
      <pc:sldChg chg="modSp">
        <pc:chgData name="gene olafsen" userId="e5f59384b4ca89d9" providerId="Windows Live" clId="Web-{D40F192E-6C7C-4186-AE32-EF6A9713282C}" dt="2017-12-12T01:38:58.767" v="292"/>
        <pc:sldMkLst>
          <pc:docMk/>
          <pc:sldMk cId="994574874" sldId="272"/>
        </pc:sldMkLst>
        <pc:spChg chg="mod">
          <ac:chgData name="gene olafsen" userId="e5f59384b4ca89d9" providerId="Windows Live" clId="Web-{D40F192E-6C7C-4186-AE32-EF6A9713282C}" dt="2017-12-12T01:38:58.767" v="292"/>
          <ac:spMkLst>
            <pc:docMk/>
            <pc:sldMk cId="994574874" sldId="272"/>
            <ac:spMk id="3" creationId="{8FC3BB7B-8B61-4648-B459-3A937427A82C}"/>
          </ac:spMkLst>
        </pc:spChg>
      </pc:sldChg>
      <pc:sldChg chg="modSp">
        <pc:chgData name="gene olafsen" userId="e5f59384b4ca89d9" providerId="Windows Live" clId="Web-{D40F192E-6C7C-4186-AE32-EF6A9713282C}" dt="2017-12-12T01:38:04.893" v="284"/>
        <pc:sldMkLst>
          <pc:docMk/>
          <pc:sldMk cId="3532866233" sldId="273"/>
        </pc:sldMkLst>
        <pc:spChg chg="mod">
          <ac:chgData name="gene olafsen" userId="e5f59384b4ca89d9" providerId="Windows Live" clId="Web-{D40F192E-6C7C-4186-AE32-EF6A9713282C}" dt="2017-12-12T01:38:04.893" v="284"/>
          <ac:spMkLst>
            <pc:docMk/>
            <pc:sldMk cId="3532866233" sldId="273"/>
            <ac:spMk id="3" creationId="{E5C106AE-4430-4258-B749-C3D095766F27}"/>
          </ac:spMkLst>
        </pc:spChg>
      </pc:sldChg>
      <pc:sldChg chg="modSp">
        <pc:chgData name="gene olafsen" userId="e5f59384b4ca89d9" providerId="Windows Live" clId="Web-{D40F192E-6C7C-4186-AE32-EF6A9713282C}" dt="2017-12-12T01:33:27.895" v="252"/>
        <pc:sldMkLst>
          <pc:docMk/>
          <pc:sldMk cId="1029653538" sldId="274"/>
        </pc:sldMkLst>
        <pc:spChg chg="mod">
          <ac:chgData name="gene olafsen" userId="e5f59384b4ca89d9" providerId="Windows Live" clId="Web-{D40F192E-6C7C-4186-AE32-EF6A9713282C}" dt="2017-12-12T01:33:27.895" v="252"/>
          <ac:spMkLst>
            <pc:docMk/>
            <pc:sldMk cId="1029653538" sldId="274"/>
            <ac:spMk id="3" creationId="{19821911-F47C-4BC2-8194-9E554EF499AD}"/>
          </ac:spMkLst>
        </pc:spChg>
      </pc:sldChg>
      <pc:sldChg chg="modSp">
        <pc:chgData name="gene olafsen" userId="e5f59384b4ca89d9" providerId="Windows Live" clId="Web-{D40F192E-6C7C-4186-AE32-EF6A9713282C}" dt="2017-12-12T01:19:23.744" v="142"/>
        <pc:sldMkLst>
          <pc:docMk/>
          <pc:sldMk cId="18631831" sldId="275"/>
        </pc:sldMkLst>
        <pc:spChg chg="mod">
          <ac:chgData name="gene olafsen" userId="e5f59384b4ca89d9" providerId="Windows Live" clId="Web-{D40F192E-6C7C-4186-AE32-EF6A9713282C}" dt="2017-12-12T01:19:23.744" v="142"/>
          <ac:spMkLst>
            <pc:docMk/>
            <pc:sldMk cId="18631831" sldId="275"/>
            <ac:spMk id="3" creationId="{E50AA0AA-1F3A-4362-BA65-B9A5A98F0C80}"/>
          </ac:spMkLst>
        </pc:spChg>
      </pc:sldChg>
      <pc:sldChg chg="addSp modSp">
        <pc:chgData name="gene olafsen" userId="e5f59384b4ca89d9" providerId="Windows Live" clId="Web-{D40F192E-6C7C-4186-AE32-EF6A9713282C}" dt="2017-12-12T01:30:15.630" v="203"/>
        <pc:sldMkLst>
          <pc:docMk/>
          <pc:sldMk cId="1727578521" sldId="277"/>
        </pc:sldMkLst>
        <pc:spChg chg="mod">
          <ac:chgData name="gene olafsen" userId="e5f59384b4ca89d9" providerId="Windows Live" clId="Web-{D40F192E-6C7C-4186-AE32-EF6A9713282C}" dt="2017-12-12T01:29:27.912" v="149"/>
          <ac:spMkLst>
            <pc:docMk/>
            <pc:sldMk cId="1727578521" sldId="277"/>
            <ac:spMk id="3" creationId="{6D2E49A0-5189-484F-9380-B62B1F2AD5F2}"/>
          </ac:spMkLst>
        </pc:spChg>
        <pc:spChg chg="add mod">
          <ac:chgData name="gene olafsen" userId="e5f59384b4ca89d9" providerId="Windows Live" clId="Web-{D40F192E-6C7C-4186-AE32-EF6A9713282C}" dt="2017-12-12T01:30:15.630" v="203"/>
          <ac:spMkLst>
            <pc:docMk/>
            <pc:sldMk cId="1727578521" sldId="277"/>
            <ac:spMk id="4" creationId="{8D2B61C0-9B15-43D5-B388-7FB26417AFD4}"/>
          </ac:spMkLst>
        </pc:spChg>
      </pc:sldChg>
      <pc:sldChg chg="modSp">
        <pc:chgData name="gene olafsen" userId="e5f59384b4ca89d9" providerId="Windows Live" clId="Web-{D40F192E-6C7C-4186-AE32-EF6A9713282C}" dt="2017-12-12T01:15:45.823" v="98"/>
        <pc:sldMkLst>
          <pc:docMk/>
          <pc:sldMk cId="2415099750" sldId="279"/>
        </pc:sldMkLst>
        <pc:spChg chg="mod">
          <ac:chgData name="gene olafsen" userId="e5f59384b4ca89d9" providerId="Windows Live" clId="Web-{D40F192E-6C7C-4186-AE32-EF6A9713282C}" dt="2017-12-12T01:15:36.401" v="93"/>
          <ac:spMkLst>
            <pc:docMk/>
            <pc:sldMk cId="2415099750" sldId="279"/>
            <ac:spMk id="2" creationId="{55E1CC70-1704-4FA6-AEE7-176060EDFAB6}"/>
          </ac:spMkLst>
        </pc:spChg>
        <pc:spChg chg="mod">
          <ac:chgData name="gene olafsen" userId="e5f59384b4ca89d9" providerId="Windows Live" clId="Web-{D40F192E-6C7C-4186-AE32-EF6A9713282C}" dt="2017-12-12T01:15:45.823" v="98"/>
          <ac:spMkLst>
            <pc:docMk/>
            <pc:sldMk cId="2415099750" sldId="279"/>
            <ac:spMk id="3" creationId="{D2D48CC5-4B7B-441D-B962-5442B15326D2}"/>
          </ac:spMkLst>
        </pc:spChg>
      </pc:sldChg>
      <pc:sldChg chg="modSp new">
        <pc:chgData name="gene olafsen" userId="e5f59384b4ca89d9" providerId="Windows Live" clId="Web-{D40F192E-6C7C-4186-AE32-EF6A9713282C}" dt="2017-12-12T01:44:35.031" v="396"/>
        <pc:sldMkLst>
          <pc:docMk/>
          <pc:sldMk cId="315451650" sldId="281"/>
        </pc:sldMkLst>
        <pc:spChg chg="mod">
          <ac:chgData name="gene olafsen" userId="e5f59384b4ca89d9" providerId="Windows Live" clId="Web-{D40F192E-6C7C-4186-AE32-EF6A9713282C}" dt="2017-12-12T01:43:00.985" v="303"/>
          <ac:spMkLst>
            <pc:docMk/>
            <pc:sldMk cId="315451650" sldId="281"/>
            <ac:spMk id="2" creationId="{D56D5F14-7DC3-4B28-96BC-B66B8DD6C98F}"/>
          </ac:spMkLst>
        </pc:spChg>
        <pc:spChg chg="mod">
          <ac:chgData name="gene olafsen" userId="e5f59384b4ca89d9" providerId="Windows Live" clId="Web-{D40F192E-6C7C-4186-AE32-EF6A9713282C}" dt="2017-12-12T01:44:35.031" v="396"/>
          <ac:spMkLst>
            <pc:docMk/>
            <pc:sldMk cId="315451650" sldId="281"/>
            <ac:spMk id="3" creationId="{5FEEFD9D-1C22-4B69-85ED-AF8F582000DF}"/>
          </ac:spMkLst>
        </pc:spChg>
      </pc:sldChg>
    </pc:docChg>
  </pc:docChgLst>
  <pc:docChgLst>
    <pc:chgData name="gene olafsen" userId="e5f59384b4ca89d9" providerId="Windows Live" clId="Web-{0E02531C-8B4F-499A-A935-5C887D0C6089}"/>
    <pc:docChg chg="addSld modSld modSection">
      <pc:chgData name="gene olafsen" userId="e5f59384b4ca89d9" providerId="Windows Live" clId="Web-{0E02531C-8B4F-499A-A935-5C887D0C6089}" dt="2017-12-11T19:52:41.704" v="241"/>
      <pc:docMkLst>
        <pc:docMk/>
      </pc:docMkLst>
      <pc:sldChg chg="modSp">
        <pc:chgData name="gene olafsen" userId="e5f59384b4ca89d9" providerId="Windows Live" clId="Web-{0E02531C-8B4F-499A-A935-5C887D0C6089}" dt="2017-12-11T19:51:30.860" v="214"/>
        <pc:sldMkLst>
          <pc:docMk/>
          <pc:sldMk cId="2195484881" sldId="262"/>
        </pc:sldMkLst>
        <pc:spChg chg="mod">
          <ac:chgData name="gene olafsen" userId="e5f59384b4ca89d9" providerId="Windows Live" clId="Web-{0E02531C-8B4F-499A-A935-5C887D0C6089}" dt="2017-12-11T19:51:30.860" v="214"/>
          <ac:spMkLst>
            <pc:docMk/>
            <pc:sldMk cId="2195484881" sldId="262"/>
            <ac:spMk id="3" creationId="{ECAF4B52-A3AB-4E0C-9AEA-9B8909B7FBF2}"/>
          </ac:spMkLst>
        </pc:spChg>
      </pc:sldChg>
      <pc:sldChg chg="modSp">
        <pc:chgData name="gene olafsen" userId="e5f59384b4ca89d9" providerId="Windows Live" clId="Web-{0E02531C-8B4F-499A-A935-5C887D0C6089}" dt="2017-12-11T19:52:41.704" v="240"/>
        <pc:sldMkLst>
          <pc:docMk/>
          <pc:sldMk cId="3908762450" sldId="266"/>
        </pc:sldMkLst>
        <pc:spChg chg="mod">
          <ac:chgData name="gene olafsen" userId="e5f59384b4ca89d9" providerId="Windows Live" clId="Web-{0E02531C-8B4F-499A-A935-5C887D0C6089}" dt="2017-12-11T19:52:41.704" v="240"/>
          <ac:spMkLst>
            <pc:docMk/>
            <pc:sldMk cId="3908762450" sldId="266"/>
            <ac:spMk id="3" creationId="{884E37C9-BD35-4D8B-B8DB-AA76AF4032AB}"/>
          </ac:spMkLst>
        </pc:spChg>
      </pc:sldChg>
      <pc:sldChg chg="modSp">
        <pc:chgData name="gene olafsen" userId="e5f59384b4ca89d9" providerId="Windows Live" clId="Web-{0E02531C-8B4F-499A-A935-5C887D0C6089}" dt="2017-12-11T19:36:51.698" v="20"/>
        <pc:sldMkLst>
          <pc:docMk/>
          <pc:sldMk cId="3979179993" sldId="267"/>
        </pc:sldMkLst>
        <pc:spChg chg="mod">
          <ac:chgData name="gene olafsen" userId="e5f59384b4ca89d9" providerId="Windows Live" clId="Web-{0E02531C-8B4F-499A-A935-5C887D0C6089}" dt="2017-12-11T19:36:51.698" v="20"/>
          <ac:spMkLst>
            <pc:docMk/>
            <pc:sldMk cId="3979179993" sldId="267"/>
            <ac:spMk id="2" creationId="{F4FADB0F-C6B0-4EA7-B43B-C8F89C85FAF3}"/>
          </ac:spMkLst>
        </pc:spChg>
      </pc:sldChg>
      <pc:sldChg chg="modSp">
        <pc:chgData name="gene olafsen" userId="e5f59384b4ca89d9" providerId="Windows Live" clId="Web-{0E02531C-8B4F-499A-A935-5C887D0C6089}" dt="2017-12-11T19:37:10.089" v="40"/>
        <pc:sldMkLst>
          <pc:docMk/>
          <pc:sldMk cId="2840945052" sldId="268"/>
        </pc:sldMkLst>
        <pc:spChg chg="mod">
          <ac:chgData name="gene olafsen" userId="e5f59384b4ca89d9" providerId="Windows Live" clId="Web-{0E02531C-8B4F-499A-A935-5C887D0C6089}" dt="2017-12-11T19:37:10.089" v="40"/>
          <ac:spMkLst>
            <pc:docMk/>
            <pc:sldMk cId="2840945052" sldId="268"/>
            <ac:spMk id="2" creationId="{0BCE2380-1F67-45F3-9B3D-ECED0D874E3B}"/>
          </ac:spMkLst>
        </pc:spChg>
      </pc:sldChg>
      <pc:sldChg chg="modSp">
        <pc:chgData name="gene olafsen" userId="e5f59384b4ca89d9" providerId="Windows Live" clId="Web-{0E02531C-8B4F-499A-A935-5C887D0C6089}" dt="2017-12-11T19:37:37.089" v="60"/>
        <pc:sldMkLst>
          <pc:docMk/>
          <pc:sldMk cId="1449956619" sldId="269"/>
        </pc:sldMkLst>
        <pc:spChg chg="mod">
          <ac:chgData name="gene olafsen" userId="e5f59384b4ca89d9" providerId="Windows Live" clId="Web-{0E02531C-8B4F-499A-A935-5C887D0C6089}" dt="2017-12-11T19:37:37.089" v="60"/>
          <ac:spMkLst>
            <pc:docMk/>
            <pc:sldMk cId="1449956619" sldId="269"/>
            <ac:spMk id="2" creationId="{EC0B2584-341B-4830-B425-76FC15386F37}"/>
          </ac:spMkLst>
        </pc:spChg>
      </pc:sldChg>
      <pc:sldChg chg="modSp">
        <pc:chgData name="gene olafsen" userId="e5f59384b4ca89d9" providerId="Windows Live" clId="Web-{0E02531C-8B4F-499A-A935-5C887D0C6089}" dt="2017-12-11T19:37:46.996" v="70"/>
        <pc:sldMkLst>
          <pc:docMk/>
          <pc:sldMk cId="733028620" sldId="270"/>
        </pc:sldMkLst>
        <pc:spChg chg="mod">
          <ac:chgData name="gene olafsen" userId="e5f59384b4ca89d9" providerId="Windows Live" clId="Web-{0E02531C-8B4F-499A-A935-5C887D0C6089}" dt="2017-12-11T19:37:46.996" v="70"/>
          <ac:spMkLst>
            <pc:docMk/>
            <pc:sldMk cId="733028620" sldId="270"/>
            <ac:spMk id="2" creationId="{361184B8-50FB-435A-B7A4-FF3ABA5E408A}"/>
          </ac:spMkLst>
        </pc:spChg>
      </pc:sldChg>
      <pc:sldChg chg="modSp new">
        <pc:chgData name="gene olafsen" userId="e5f59384b4ca89d9" providerId="Windows Live" clId="Web-{0E02531C-8B4F-499A-A935-5C887D0C6089}" dt="2017-12-11T19:38:23.668" v="83"/>
        <pc:sldMkLst>
          <pc:docMk/>
          <pc:sldMk cId="2915454864" sldId="271"/>
        </pc:sldMkLst>
        <pc:spChg chg="mod">
          <ac:chgData name="gene olafsen" userId="e5f59384b4ca89d9" providerId="Windows Live" clId="Web-{0E02531C-8B4F-499A-A935-5C887D0C6089}" dt="2017-12-11T19:38:23.668" v="83"/>
          <ac:spMkLst>
            <pc:docMk/>
            <pc:sldMk cId="2915454864" sldId="271"/>
            <ac:spMk id="2" creationId="{3665B7D9-AE31-404D-AE93-713AB2F950A1}"/>
          </ac:spMkLst>
        </pc:spChg>
      </pc:sldChg>
      <pc:sldChg chg="modSp new">
        <pc:chgData name="gene olafsen" userId="e5f59384b4ca89d9" providerId="Windows Live" clId="Web-{0E02531C-8B4F-499A-A935-5C887D0C6089}" dt="2017-12-11T19:38:36.496" v="102"/>
        <pc:sldMkLst>
          <pc:docMk/>
          <pc:sldMk cId="994574874" sldId="272"/>
        </pc:sldMkLst>
        <pc:spChg chg="mod">
          <ac:chgData name="gene olafsen" userId="e5f59384b4ca89d9" providerId="Windows Live" clId="Web-{0E02531C-8B4F-499A-A935-5C887D0C6089}" dt="2017-12-11T19:38:36.496" v="102"/>
          <ac:spMkLst>
            <pc:docMk/>
            <pc:sldMk cId="994574874" sldId="272"/>
            <ac:spMk id="2" creationId="{B17927C2-92BF-45B8-BACD-AD2FAF8794C1}"/>
          </ac:spMkLst>
        </pc:spChg>
      </pc:sldChg>
      <pc:sldChg chg="modSp new">
        <pc:chgData name="gene olafsen" userId="e5f59384b4ca89d9" providerId="Windows Live" clId="Web-{0E02531C-8B4F-499A-A935-5C887D0C6089}" dt="2017-12-11T19:38:55.183" v="119"/>
        <pc:sldMkLst>
          <pc:docMk/>
          <pc:sldMk cId="3532866233" sldId="273"/>
        </pc:sldMkLst>
        <pc:spChg chg="mod">
          <ac:chgData name="gene olafsen" userId="e5f59384b4ca89d9" providerId="Windows Live" clId="Web-{0E02531C-8B4F-499A-A935-5C887D0C6089}" dt="2017-12-11T19:38:55.183" v="119"/>
          <ac:spMkLst>
            <pc:docMk/>
            <pc:sldMk cId="3532866233" sldId="273"/>
            <ac:spMk id="2" creationId="{16E0632B-EF38-4640-9481-7DBB18D50B2B}"/>
          </ac:spMkLst>
        </pc:spChg>
      </pc:sldChg>
      <pc:sldChg chg="modSp new">
        <pc:chgData name="gene olafsen" userId="e5f59384b4ca89d9" providerId="Windows Live" clId="Web-{0E02531C-8B4F-499A-A935-5C887D0C6089}" dt="2017-12-11T19:39:21.355" v="129"/>
        <pc:sldMkLst>
          <pc:docMk/>
          <pc:sldMk cId="1029653538" sldId="274"/>
        </pc:sldMkLst>
        <pc:spChg chg="mod">
          <ac:chgData name="gene olafsen" userId="e5f59384b4ca89d9" providerId="Windows Live" clId="Web-{0E02531C-8B4F-499A-A935-5C887D0C6089}" dt="2017-12-11T19:39:21.355" v="129"/>
          <ac:spMkLst>
            <pc:docMk/>
            <pc:sldMk cId="1029653538" sldId="274"/>
            <ac:spMk id="2" creationId="{9BF96DAB-8D89-41AB-AD09-7B4B1443DF34}"/>
          </ac:spMkLst>
        </pc:spChg>
      </pc:sldChg>
      <pc:sldChg chg="modSp new">
        <pc:chgData name="gene olafsen" userId="e5f59384b4ca89d9" providerId="Windows Live" clId="Web-{0E02531C-8B4F-499A-A935-5C887D0C6089}" dt="2017-12-11T19:40:13.731" v="154"/>
        <pc:sldMkLst>
          <pc:docMk/>
          <pc:sldMk cId="18631831" sldId="275"/>
        </pc:sldMkLst>
        <pc:spChg chg="mod">
          <ac:chgData name="gene olafsen" userId="e5f59384b4ca89d9" providerId="Windows Live" clId="Web-{0E02531C-8B4F-499A-A935-5C887D0C6089}" dt="2017-12-11T19:40:13.731" v="154"/>
          <ac:spMkLst>
            <pc:docMk/>
            <pc:sldMk cId="18631831" sldId="275"/>
            <ac:spMk id="2" creationId="{3EF25B60-4680-4FCB-B7B9-52F8FCE6ED5D}"/>
          </ac:spMkLst>
        </pc:spChg>
      </pc:sldChg>
      <pc:sldChg chg="new">
        <pc:chgData name="gene olafsen" userId="e5f59384b4ca89d9" providerId="Windows Live" clId="Web-{0E02531C-8B4F-499A-A935-5C887D0C6089}" dt="2017-12-11T19:39:25.793" v="132"/>
        <pc:sldMkLst>
          <pc:docMk/>
          <pc:sldMk cId="2157637689" sldId="276"/>
        </pc:sldMkLst>
      </pc:sldChg>
      <pc:sldChg chg="modSp new">
        <pc:chgData name="gene olafsen" userId="e5f59384b4ca89d9" providerId="Windows Live" clId="Web-{0E02531C-8B4F-499A-A935-5C887D0C6089}" dt="2017-12-11T19:40:01.731" v="138"/>
        <pc:sldMkLst>
          <pc:docMk/>
          <pc:sldMk cId="1727578521" sldId="277"/>
        </pc:sldMkLst>
        <pc:spChg chg="mod">
          <ac:chgData name="gene olafsen" userId="e5f59384b4ca89d9" providerId="Windows Live" clId="Web-{0E02531C-8B4F-499A-A935-5C887D0C6089}" dt="2017-12-11T19:40:01.731" v="138"/>
          <ac:spMkLst>
            <pc:docMk/>
            <pc:sldMk cId="1727578521" sldId="277"/>
            <ac:spMk id="2" creationId="{990AC208-37F7-42EF-B712-FFD07E97BD14}"/>
          </ac:spMkLst>
        </pc:spChg>
      </pc:sldChg>
      <pc:sldChg chg="new">
        <pc:chgData name="gene olafsen" userId="e5f59384b4ca89d9" providerId="Windows Live" clId="Web-{0E02531C-8B4F-499A-A935-5C887D0C6089}" dt="2017-12-11T19:40:16.684" v="157"/>
        <pc:sldMkLst>
          <pc:docMk/>
          <pc:sldMk cId="1699420613" sldId="278"/>
        </pc:sldMkLst>
      </pc:sldChg>
      <pc:sldChg chg="new">
        <pc:chgData name="gene olafsen" userId="e5f59384b4ca89d9" providerId="Windows Live" clId="Web-{0E02531C-8B4F-499A-A935-5C887D0C6089}" dt="2017-12-11T19:40:18.293" v="158"/>
        <pc:sldMkLst>
          <pc:docMk/>
          <pc:sldMk cId="2415099750" sldId="279"/>
        </pc:sldMkLst>
      </pc:sldChg>
      <pc:sldChg chg="modSp new">
        <pc:chgData name="gene olafsen" userId="e5f59384b4ca89d9" providerId="Windows Live" clId="Web-{0E02531C-8B4F-499A-A935-5C887D0C6089}" dt="2017-12-11T19:48:11.234" v="168"/>
        <pc:sldMkLst>
          <pc:docMk/>
          <pc:sldMk cId="205511767" sldId="280"/>
        </pc:sldMkLst>
        <pc:spChg chg="mod">
          <ac:chgData name="gene olafsen" userId="e5f59384b4ca89d9" providerId="Windows Live" clId="Web-{0E02531C-8B4F-499A-A935-5C887D0C6089}" dt="2017-12-11T19:48:11.234" v="168"/>
          <ac:spMkLst>
            <pc:docMk/>
            <pc:sldMk cId="205511767" sldId="280"/>
            <ac:spMk id="2" creationId="{6FC3613D-17E7-4B41-8C89-26AD04F848BD}"/>
          </ac:spMkLst>
        </pc:spChg>
      </pc:sldChg>
    </pc:docChg>
  </pc:docChgLst>
  <pc:docChgLst>
    <pc:chgData name="gene olafsen" userId="e5f59384b4ca89d9" providerId="Windows Live" clId="Web-{03F8E86B-0FAA-4849-AC2B-65EC6F0AA4F3}"/>
    <pc:docChg chg="addSld modSld modSection">
      <pc:chgData name="gene olafsen" userId="e5f59384b4ca89d9" providerId="Windows Live" clId="Web-{03F8E86B-0FAA-4849-AC2B-65EC6F0AA4F3}" dt="2017-12-09T21:32:52.004" v="79"/>
      <pc:docMkLst>
        <pc:docMk/>
      </pc:docMkLst>
      <pc:sldChg chg="addSp modSp">
        <pc:chgData name="gene olafsen" userId="e5f59384b4ca89d9" providerId="Windows Live" clId="Web-{03F8E86B-0FAA-4849-AC2B-65EC6F0AA4F3}" dt="2017-12-09T21:14:10.605" v="36"/>
        <pc:sldMkLst>
          <pc:docMk/>
          <pc:sldMk cId="3856144342" sldId="256"/>
        </pc:sldMkLst>
        <pc:spChg chg="mod">
          <ac:chgData name="gene olafsen" userId="e5f59384b4ca89d9" providerId="Windows Live" clId="Web-{03F8E86B-0FAA-4849-AC2B-65EC6F0AA4F3}" dt="2017-12-09T21:13:45.542" v="22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gene olafsen" userId="e5f59384b4ca89d9" providerId="Windows Live" clId="Web-{03F8E86B-0FAA-4849-AC2B-65EC6F0AA4F3}" dt="2017-12-09T21:13:50.542" v="27"/>
          <ac:spMkLst>
            <pc:docMk/>
            <pc:sldMk cId="3856144342" sldId="256"/>
            <ac:spMk id="3" creationId="{00000000-0000-0000-0000-000000000000}"/>
          </ac:spMkLst>
        </pc:spChg>
        <pc:spChg chg="add mod">
          <ac:chgData name="gene olafsen" userId="e5f59384b4ca89d9" providerId="Windows Live" clId="Web-{03F8E86B-0FAA-4849-AC2B-65EC6F0AA4F3}" dt="2017-12-09T21:14:10.605" v="36"/>
          <ac:spMkLst>
            <pc:docMk/>
            <pc:sldMk cId="3856144342" sldId="256"/>
            <ac:spMk id="4" creationId="{D56C6DE6-DA2E-4057-90AE-3C9C9B30D26F}"/>
          </ac:spMkLst>
        </pc:spChg>
      </pc:sldChg>
      <pc:sldChg chg="new">
        <pc:chgData name="gene olafsen" userId="e5f59384b4ca89d9" providerId="Windows Live" clId="Web-{03F8E86B-0FAA-4849-AC2B-65EC6F0AA4F3}" dt="2017-12-09T21:14:16.448" v="39"/>
        <pc:sldMkLst>
          <pc:docMk/>
          <pc:sldMk cId="3094111420" sldId="257"/>
        </pc:sldMkLst>
      </pc:sldChg>
      <pc:sldChg chg="addSp modSp new">
        <pc:chgData name="gene olafsen" userId="e5f59384b4ca89d9" providerId="Windows Live" clId="Web-{03F8E86B-0FAA-4849-AC2B-65EC6F0AA4F3}" dt="2017-12-09T21:30:27.130" v="71"/>
        <pc:sldMkLst>
          <pc:docMk/>
          <pc:sldMk cId="1926837168" sldId="258"/>
        </pc:sldMkLst>
        <pc:spChg chg="mod">
          <ac:chgData name="gene olafsen" userId="e5f59384b4ca89d9" providerId="Windows Live" clId="Web-{03F8E86B-0FAA-4849-AC2B-65EC6F0AA4F3}" dt="2017-12-09T21:15:13.604" v="43"/>
          <ac:spMkLst>
            <pc:docMk/>
            <pc:sldMk cId="1926837168" sldId="258"/>
            <ac:spMk id="3" creationId="{375AF245-59D8-4CDC-8C12-6770C9D1A4F7}"/>
          </ac:spMkLst>
        </pc:spChg>
        <pc:spChg chg="add mod">
          <ac:chgData name="gene olafsen" userId="e5f59384b4ca89d9" providerId="Windows Live" clId="Web-{03F8E86B-0FAA-4849-AC2B-65EC6F0AA4F3}" dt="2017-12-09T21:29:30.380" v="57"/>
          <ac:spMkLst>
            <pc:docMk/>
            <pc:sldMk cId="1926837168" sldId="258"/>
            <ac:spMk id="6" creationId="{0A2E5935-C66D-4953-BF8E-DF35CE8C1375}"/>
          </ac:spMkLst>
        </pc:spChg>
        <pc:picChg chg="add mod">
          <ac:chgData name="gene olafsen" userId="e5f59384b4ca89d9" providerId="Windows Live" clId="Web-{03F8E86B-0FAA-4849-AC2B-65EC6F0AA4F3}" dt="2017-12-09T21:30:27.130" v="71"/>
          <ac:picMkLst>
            <pc:docMk/>
            <pc:sldMk cId="1926837168" sldId="258"/>
            <ac:picMk id="4" creationId="{32B43E74-4C0C-4069-A0DE-C4DE3971EDF2}"/>
          </ac:picMkLst>
        </pc:picChg>
      </pc:sldChg>
      <pc:sldChg chg="addSp modSp new">
        <pc:chgData name="gene olafsen" userId="e5f59384b4ca89d9" providerId="Windows Live" clId="Web-{03F8E86B-0FAA-4849-AC2B-65EC6F0AA4F3}" dt="2017-12-09T21:30:33.802" v="72"/>
        <pc:sldMkLst>
          <pc:docMk/>
          <pc:sldMk cId="47374449" sldId="259"/>
        </pc:sldMkLst>
        <pc:spChg chg="mod">
          <ac:chgData name="gene olafsen" userId="e5f59384b4ca89d9" providerId="Windows Live" clId="Web-{03F8E86B-0FAA-4849-AC2B-65EC6F0AA4F3}" dt="2017-12-09T21:30:12.661" v="65"/>
          <ac:spMkLst>
            <pc:docMk/>
            <pc:sldMk cId="47374449" sldId="259"/>
            <ac:spMk id="3" creationId="{C22735AF-7E4B-4B9A-A2A3-68A7C57E3AE8}"/>
          </ac:spMkLst>
        </pc:spChg>
        <pc:spChg chg="add">
          <ac:chgData name="gene olafsen" userId="e5f59384b4ca89d9" providerId="Windows Live" clId="Web-{03F8E86B-0FAA-4849-AC2B-65EC6F0AA4F3}" dt="2017-12-09T21:30:33.802" v="72"/>
          <ac:spMkLst>
            <pc:docMk/>
            <pc:sldMk cId="47374449" sldId="259"/>
            <ac:spMk id="7" creationId="{651A1C68-87FE-4180-93D6-63DBE43283F4}"/>
          </ac:spMkLst>
        </pc:spChg>
        <pc:picChg chg="add mod">
          <ac:chgData name="gene olafsen" userId="e5f59384b4ca89d9" providerId="Windows Live" clId="Web-{03F8E86B-0FAA-4849-AC2B-65EC6F0AA4F3}" dt="2017-12-09T21:30:17.677" v="69"/>
          <ac:picMkLst>
            <pc:docMk/>
            <pc:sldMk cId="47374449" sldId="259"/>
            <ac:picMk id="4" creationId="{67BC49C3-DA72-4A7C-B2D9-CF4163A99B1D}"/>
          </ac:picMkLst>
        </pc:picChg>
      </pc:sldChg>
      <pc:sldChg chg="addSp modSp new">
        <pc:chgData name="gene olafsen" userId="e5f59384b4ca89d9" providerId="Windows Live" clId="Web-{03F8E86B-0FAA-4849-AC2B-65EC6F0AA4F3}" dt="2017-12-09T21:32:52.004" v="79"/>
        <pc:sldMkLst>
          <pc:docMk/>
          <pc:sldMk cId="3654953644" sldId="260"/>
        </pc:sldMkLst>
        <pc:spChg chg="mod">
          <ac:chgData name="gene olafsen" userId="e5f59384b4ca89d9" providerId="Windows Live" clId="Web-{03F8E86B-0FAA-4849-AC2B-65EC6F0AA4F3}" dt="2017-12-09T21:32:40.957" v="74"/>
          <ac:spMkLst>
            <pc:docMk/>
            <pc:sldMk cId="3654953644" sldId="260"/>
            <ac:spMk id="3" creationId="{2E9C3743-CCF7-4E86-AD7F-60E0BEE9FA36}"/>
          </ac:spMkLst>
        </pc:spChg>
        <pc:picChg chg="add mod">
          <ac:chgData name="gene olafsen" userId="e5f59384b4ca89d9" providerId="Windows Live" clId="Web-{03F8E86B-0FAA-4849-AC2B-65EC6F0AA4F3}" dt="2017-12-09T21:32:52.004" v="79"/>
          <ac:picMkLst>
            <pc:docMk/>
            <pc:sldMk cId="3654953644" sldId="260"/>
            <ac:picMk id="4" creationId="{5B364F0F-6255-4778-97E4-4B686CA7D53D}"/>
          </ac:picMkLst>
        </pc:picChg>
      </pc:sldChg>
    </pc:docChg>
  </pc:docChgLst>
  <pc:docChgLst>
    <pc:chgData name="gene olafsen" userId="e5f59384b4ca89d9" providerId="Windows Live" clId="Web-{3AA11271-83E3-4002-82ED-B991B1750D5E}"/>
    <pc:docChg chg="addSld delSld modSld sldOrd modSection">
      <pc:chgData name="gene olafsen" userId="e5f59384b4ca89d9" providerId="Windows Live" clId="Web-{3AA11271-83E3-4002-82ED-B991B1750D5E}" dt="2017-12-12T20:59:48.123" v="747"/>
      <pc:docMkLst>
        <pc:docMk/>
      </pc:docMkLst>
      <pc:sldChg chg="ord">
        <pc:chgData name="gene olafsen" userId="e5f59384b4ca89d9" providerId="Windows Live" clId="Web-{3AA11271-83E3-4002-82ED-B991B1750D5E}" dt="2017-12-12T19:15:42.726" v="6"/>
        <pc:sldMkLst>
          <pc:docMk/>
          <pc:sldMk cId="3094111420" sldId="257"/>
        </pc:sldMkLst>
      </pc:sldChg>
      <pc:sldChg chg="modSp ord">
        <pc:chgData name="gene olafsen" userId="e5f59384b4ca89d9" providerId="Windows Live" clId="Web-{3AA11271-83E3-4002-82ED-B991B1750D5E}" dt="2017-12-12T19:23:05.973" v="21"/>
        <pc:sldMkLst>
          <pc:docMk/>
          <pc:sldMk cId="1926837168" sldId="258"/>
        </pc:sldMkLst>
        <pc:spChg chg="mod">
          <ac:chgData name="gene olafsen" userId="e5f59384b4ca89d9" providerId="Windows Live" clId="Web-{3AA11271-83E3-4002-82ED-B991B1750D5E}" dt="2017-12-12T19:23:05.973" v="21"/>
          <ac:spMkLst>
            <pc:docMk/>
            <pc:sldMk cId="1926837168" sldId="258"/>
            <ac:spMk id="2" creationId="{20C58D94-1546-4D45-8926-BDA25EA6CD70}"/>
          </ac:spMkLst>
        </pc:spChg>
      </pc:sldChg>
      <pc:sldChg chg="modSp ord">
        <pc:chgData name="gene olafsen" userId="e5f59384b4ca89d9" providerId="Windows Live" clId="Web-{3AA11271-83E3-4002-82ED-B991B1750D5E}" dt="2017-12-12T19:26:56.175" v="120"/>
        <pc:sldMkLst>
          <pc:docMk/>
          <pc:sldMk cId="47374449" sldId="259"/>
        </pc:sldMkLst>
        <pc:spChg chg="mod">
          <ac:chgData name="gene olafsen" userId="e5f59384b4ca89d9" providerId="Windows Live" clId="Web-{3AA11271-83E3-4002-82ED-B991B1750D5E}" dt="2017-12-12T19:25:29.113" v="89"/>
          <ac:spMkLst>
            <pc:docMk/>
            <pc:sldMk cId="47374449" sldId="259"/>
            <ac:spMk id="2" creationId="{3F5F0DFF-F8CA-47FE-BF08-DF31BE6794A0}"/>
          </ac:spMkLst>
        </pc:spChg>
        <pc:spChg chg="mod">
          <ac:chgData name="gene olafsen" userId="e5f59384b4ca89d9" providerId="Windows Live" clId="Web-{3AA11271-83E3-4002-82ED-B991B1750D5E}" dt="2017-12-12T19:26:55.206" v="118"/>
          <ac:spMkLst>
            <pc:docMk/>
            <pc:sldMk cId="47374449" sldId="259"/>
            <ac:spMk id="3" creationId="{C22735AF-7E4B-4B9A-A2A3-68A7C57E3AE8}"/>
          </ac:spMkLst>
        </pc:spChg>
        <pc:picChg chg="mod">
          <ac:chgData name="gene olafsen" userId="e5f59384b4ca89d9" providerId="Windows Live" clId="Web-{3AA11271-83E3-4002-82ED-B991B1750D5E}" dt="2017-12-12T19:26:56.175" v="120"/>
          <ac:picMkLst>
            <pc:docMk/>
            <pc:sldMk cId="47374449" sldId="259"/>
            <ac:picMk id="4" creationId="{67BC49C3-DA72-4A7C-B2D9-CF4163A99B1D}"/>
          </ac:picMkLst>
        </pc:picChg>
      </pc:sldChg>
      <pc:sldChg chg="ord">
        <pc:chgData name="gene olafsen" userId="e5f59384b4ca89d9" providerId="Windows Live" clId="Web-{3AA11271-83E3-4002-82ED-B991B1750D5E}" dt="2017-12-12T20:27:02.183" v="414"/>
        <pc:sldMkLst>
          <pc:docMk/>
          <pc:sldMk cId="3654953644" sldId="260"/>
        </pc:sldMkLst>
      </pc:sldChg>
      <pc:sldChg chg="del">
        <pc:chgData name="gene olafsen" userId="e5f59384b4ca89d9" providerId="Windows Live" clId="Web-{3AA11271-83E3-4002-82ED-B991B1750D5E}" dt="2017-12-12T19:16:44.757" v="7"/>
        <pc:sldMkLst>
          <pc:docMk/>
          <pc:sldMk cId="2915454864" sldId="271"/>
        </pc:sldMkLst>
      </pc:sldChg>
      <pc:sldChg chg="modSp">
        <pc:chgData name="gene olafsen" userId="e5f59384b4ca89d9" providerId="Windows Live" clId="Web-{3AA11271-83E3-4002-82ED-B991B1750D5E}" dt="2017-12-12T20:27:49.558" v="423"/>
        <pc:sldMkLst>
          <pc:docMk/>
          <pc:sldMk cId="2157637689" sldId="276"/>
        </pc:sldMkLst>
        <pc:spChg chg="mod">
          <ac:chgData name="gene olafsen" userId="e5f59384b4ca89d9" providerId="Windows Live" clId="Web-{3AA11271-83E3-4002-82ED-B991B1750D5E}" dt="2017-12-12T20:27:49.558" v="423"/>
          <ac:spMkLst>
            <pc:docMk/>
            <pc:sldMk cId="2157637689" sldId="276"/>
            <ac:spMk id="2" creationId="{0D920AA3-3181-4F56-B6F5-27823993EBE5}"/>
          </ac:spMkLst>
        </pc:spChg>
        <pc:spChg chg="mod">
          <ac:chgData name="gene olafsen" userId="e5f59384b4ca89d9" providerId="Windows Live" clId="Web-{3AA11271-83E3-4002-82ED-B991B1750D5E}" dt="2017-12-12T19:49:09.260" v="269"/>
          <ac:spMkLst>
            <pc:docMk/>
            <pc:sldMk cId="2157637689" sldId="276"/>
            <ac:spMk id="3" creationId="{F0A80372-4048-4FFB-AA02-FB0BE87AC7F1}"/>
          </ac:spMkLst>
        </pc:spChg>
      </pc:sldChg>
      <pc:sldChg chg="modSp">
        <pc:chgData name="gene olafsen" userId="e5f59384b4ca89d9" providerId="Windows Live" clId="Web-{3AA11271-83E3-4002-82ED-B991B1750D5E}" dt="2017-12-12T19:38:21.873" v="173"/>
        <pc:sldMkLst>
          <pc:docMk/>
          <pc:sldMk cId="1699420613" sldId="278"/>
        </pc:sldMkLst>
        <pc:spChg chg="mod">
          <ac:chgData name="gene olafsen" userId="e5f59384b4ca89d9" providerId="Windows Live" clId="Web-{3AA11271-83E3-4002-82ED-B991B1750D5E}" dt="2017-12-12T19:36:28.452" v="131"/>
          <ac:spMkLst>
            <pc:docMk/>
            <pc:sldMk cId="1699420613" sldId="278"/>
            <ac:spMk id="2" creationId="{1EBB91F2-9CCA-43EC-B0EC-235D82F30F70}"/>
          </ac:spMkLst>
        </pc:spChg>
        <pc:spChg chg="mod">
          <ac:chgData name="gene olafsen" userId="e5f59384b4ca89d9" providerId="Windows Live" clId="Web-{3AA11271-83E3-4002-82ED-B991B1750D5E}" dt="2017-12-12T19:38:21.873" v="173"/>
          <ac:spMkLst>
            <pc:docMk/>
            <pc:sldMk cId="1699420613" sldId="278"/>
            <ac:spMk id="3" creationId="{17D18C2D-405E-4F80-B912-D54D545FC1CC}"/>
          </ac:spMkLst>
        </pc:spChg>
      </pc:sldChg>
      <pc:sldChg chg="del ord">
        <pc:chgData name="gene olafsen" userId="e5f59384b4ca89d9" providerId="Windows Live" clId="Web-{3AA11271-83E3-4002-82ED-B991B1750D5E}" dt="2017-12-12T19:42:14.044" v="228"/>
        <pc:sldMkLst>
          <pc:docMk/>
          <pc:sldMk cId="2415099750" sldId="279"/>
        </pc:sldMkLst>
      </pc:sldChg>
      <pc:sldChg chg="addSp modSp">
        <pc:chgData name="gene olafsen" userId="e5f59384b4ca89d9" providerId="Windows Live" clId="Web-{3AA11271-83E3-4002-82ED-B991B1750D5E}" dt="2017-12-12T19:24:53.097" v="64"/>
        <pc:sldMkLst>
          <pc:docMk/>
          <pc:sldMk cId="205511767" sldId="280"/>
        </pc:sldMkLst>
        <pc:spChg chg="mod">
          <ac:chgData name="gene olafsen" userId="e5f59384b4ca89d9" providerId="Windows Live" clId="Web-{3AA11271-83E3-4002-82ED-B991B1750D5E}" dt="2017-12-12T19:23:57.254" v="38"/>
          <ac:spMkLst>
            <pc:docMk/>
            <pc:sldMk cId="205511767" sldId="280"/>
            <ac:spMk id="3" creationId="{CA3F276F-9B78-4D09-99B2-452FB454DBC2}"/>
          </ac:spMkLst>
        </pc:spChg>
        <pc:spChg chg="add mod">
          <ac:chgData name="gene olafsen" userId="e5f59384b4ca89d9" providerId="Windows Live" clId="Web-{3AA11271-83E3-4002-82ED-B991B1750D5E}" dt="2017-12-12T19:24:53.097" v="64"/>
          <ac:spMkLst>
            <pc:docMk/>
            <pc:sldMk cId="205511767" sldId="280"/>
            <ac:spMk id="6" creationId="{F5CA4717-C894-4D50-B97D-185D39061D60}"/>
          </ac:spMkLst>
        </pc:spChg>
        <pc:picChg chg="add mod">
          <ac:chgData name="gene olafsen" userId="e5f59384b4ca89d9" providerId="Windows Live" clId="Web-{3AA11271-83E3-4002-82ED-B991B1750D5E}" dt="2017-12-12T19:24:26.191" v="44"/>
          <ac:picMkLst>
            <pc:docMk/>
            <pc:sldMk cId="205511767" sldId="280"/>
            <ac:picMk id="4" creationId="{DDE6D7EC-3D11-4711-8B4C-AB4E16EC39D8}"/>
          </ac:picMkLst>
        </pc:picChg>
      </pc:sldChg>
      <pc:sldChg chg="modSp new ord">
        <pc:chgData name="gene olafsen" userId="e5f59384b4ca89d9" providerId="Windows Live" clId="Web-{3AA11271-83E3-4002-82ED-B991B1750D5E}" dt="2017-12-12T20:27:14.605" v="415"/>
        <pc:sldMkLst>
          <pc:docMk/>
          <pc:sldMk cId="258389648" sldId="283"/>
        </pc:sldMkLst>
        <pc:spChg chg="mod">
          <ac:chgData name="gene olafsen" userId="e5f59384b4ca89d9" providerId="Windows Live" clId="Web-{3AA11271-83E3-4002-82ED-B991B1750D5E}" dt="2017-12-12T19:39:29.467" v="181"/>
          <ac:spMkLst>
            <pc:docMk/>
            <pc:sldMk cId="258389648" sldId="283"/>
            <ac:spMk id="2" creationId="{DC31DF0F-D339-46BD-8E95-BD4D3A21AC32}"/>
          </ac:spMkLst>
        </pc:spChg>
        <pc:spChg chg="mod">
          <ac:chgData name="gene olafsen" userId="e5f59384b4ca89d9" providerId="Windows Live" clId="Web-{3AA11271-83E3-4002-82ED-B991B1750D5E}" dt="2017-12-12T19:39:59.217" v="196"/>
          <ac:spMkLst>
            <pc:docMk/>
            <pc:sldMk cId="258389648" sldId="283"/>
            <ac:spMk id="3" creationId="{EEDCD9FE-A6D9-4E0B-9C5B-F04ED936A393}"/>
          </ac:spMkLst>
        </pc:spChg>
      </pc:sldChg>
      <pc:sldChg chg="addSp delSp modSp new">
        <pc:chgData name="gene olafsen" userId="e5f59384b4ca89d9" providerId="Windows Live" clId="Web-{3AA11271-83E3-4002-82ED-B991B1750D5E}" dt="2017-12-12T19:41:52.247" v="227"/>
        <pc:sldMkLst>
          <pc:docMk/>
          <pc:sldMk cId="132475503" sldId="284"/>
        </pc:sldMkLst>
        <pc:spChg chg="mod">
          <ac:chgData name="gene olafsen" userId="e5f59384b4ca89d9" providerId="Windows Live" clId="Web-{3AA11271-83E3-4002-82ED-B991B1750D5E}" dt="2017-12-12T19:40:20.435" v="209"/>
          <ac:spMkLst>
            <pc:docMk/>
            <pc:sldMk cId="132475503" sldId="284"/>
            <ac:spMk id="2" creationId="{A5450B57-BB16-48E3-AA73-5553356211A5}"/>
          </ac:spMkLst>
        </pc:spChg>
        <pc:spChg chg="del">
          <ac:chgData name="gene olafsen" userId="e5f59384b4ca89d9" providerId="Windows Live" clId="Web-{3AA11271-83E3-4002-82ED-B991B1750D5E}" dt="2017-12-12T19:41:43.591" v="223"/>
          <ac:spMkLst>
            <pc:docMk/>
            <pc:sldMk cId="132475503" sldId="284"/>
            <ac:spMk id="3" creationId="{1EC6739F-F686-4787-BA52-0CF1277E5B5F}"/>
          </ac:spMkLst>
        </pc:spChg>
        <pc:picChg chg="add mod ord">
          <ac:chgData name="gene olafsen" userId="e5f59384b4ca89d9" providerId="Windows Live" clId="Web-{3AA11271-83E3-4002-82ED-B991B1750D5E}" dt="2017-12-12T19:41:52.247" v="227"/>
          <ac:picMkLst>
            <pc:docMk/>
            <pc:sldMk cId="132475503" sldId="284"/>
            <ac:picMk id="4" creationId="{776E97E3-7971-4E9C-B187-319C8DA93364}"/>
          </ac:picMkLst>
        </pc:picChg>
      </pc:sldChg>
      <pc:sldChg chg="addSp delSp modSp new ord">
        <pc:chgData name="gene olafsen" userId="e5f59384b4ca89d9" providerId="Windows Live" clId="Web-{3AA11271-83E3-4002-82ED-B991B1750D5E}" dt="2017-12-12T20:26:57.183" v="413"/>
        <pc:sldMkLst>
          <pc:docMk/>
          <pc:sldMk cId="3418436067" sldId="285"/>
        </pc:sldMkLst>
        <pc:spChg chg="mod">
          <ac:chgData name="gene olafsen" userId="e5f59384b4ca89d9" providerId="Windows Live" clId="Web-{3AA11271-83E3-4002-82ED-B991B1750D5E}" dt="2017-12-12T19:40:28.701" v="217"/>
          <ac:spMkLst>
            <pc:docMk/>
            <pc:sldMk cId="3418436067" sldId="285"/>
            <ac:spMk id="2" creationId="{2FB53A1F-9711-4295-9594-856BBF7D9511}"/>
          </ac:spMkLst>
        </pc:spChg>
        <pc:spChg chg="del">
          <ac:chgData name="gene olafsen" userId="e5f59384b4ca89d9" providerId="Windows Live" clId="Web-{3AA11271-83E3-4002-82ED-B991B1750D5E}" dt="2017-12-12T19:41:21.810" v="220"/>
          <ac:spMkLst>
            <pc:docMk/>
            <pc:sldMk cId="3418436067" sldId="285"/>
            <ac:spMk id="3" creationId="{DE166F97-33D1-4165-9669-DDC4E3EFEBF3}"/>
          </ac:spMkLst>
        </pc:spChg>
        <pc:picChg chg="add mod ord">
          <ac:chgData name="gene olafsen" userId="e5f59384b4ca89d9" providerId="Windows Live" clId="Web-{3AA11271-83E3-4002-82ED-B991B1750D5E}" dt="2017-12-12T19:41:34.403" v="222"/>
          <ac:picMkLst>
            <pc:docMk/>
            <pc:sldMk cId="3418436067" sldId="285"/>
            <ac:picMk id="4" creationId="{22191D99-94B8-4EBE-892E-4894C6EB9523}"/>
          </ac:picMkLst>
        </pc:picChg>
      </pc:sldChg>
      <pc:sldChg chg="addSp modSp new">
        <pc:chgData name="gene olafsen" userId="e5f59384b4ca89d9" providerId="Windows Live" clId="Web-{3AA11271-83E3-4002-82ED-B991B1750D5E}" dt="2017-12-12T19:51:15.822" v="314"/>
        <pc:sldMkLst>
          <pc:docMk/>
          <pc:sldMk cId="1522751028" sldId="286"/>
        </pc:sldMkLst>
        <pc:spChg chg="mod">
          <ac:chgData name="gene olafsen" userId="e5f59384b4ca89d9" providerId="Windows Live" clId="Web-{3AA11271-83E3-4002-82ED-B991B1750D5E}" dt="2017-12-12T19:49:17.854" v="276"/>
          <ac:spMkLst>
            <pc:docMk/>
            <pc:sldMk cId="1522751028" sldId="286"/>
            <ac:spMk id="2" creationId="{24C26123-756F-4678-BD1F-38BC9BEA4B32}"/>
          </ac:spMkLst>
        </pc:spChg>
        <pc:spChg chg="mod">
          <ac:chgData name="gene olafsen" userId="e5f59384b4ca89d9" providerId="Windows Live" clId="Web-{3AA11271-83E3-4002-82ED-B991B1750D5E}" dt="2017-12-12T19:50:34.666" v="297"/>
          <ac:spMkLst>
            <pc:docMk/>
            <pc:sldMk cId="1522751028" sldId="286"/>
            <ac:spMk id="3" creationId="{C93D0247-4F49-46BD-9E90-E514233F9741}"/>
          </ac:spMkLst>
        </pc:spChg>
        <pc:spChg chg="add mod">
          <ac:chgData name="gene olafsen" userId="e5f59384b4ca89d9" providerId="Windows Live" clId="Web-{3AA11271-83E3-4002-82ED-B991B1750D5E}" dt="2017-12-12T19:51:15.822" v="314"/>
          <ac:spMkLst>
            <pc:docMk/>
            <pc:sldMk cId="1522751028" sldId="286"/>
            <ac:spMk id="4" creationId="{1D49DF0D-891B-4E93-B1BF-D59AAD460C33}"/>
          </ac:spMkLst>
        </pc:spChg>
      </pc:sldChg>
      <pc:sldChg chg="modSp new">
        <pc:chgData name="gene olafsen" userId="e5f59384b4ca89d9" providerId="Windows Live" clId="Web-{3AA11271-83E3-4002-82ED-B991B1750D5E}" dt="2017-12-12T20:10:11.080" v="358"/>
        <pc:sldMkLst>
          <pc:docMk/>
          <pc:sldMk cId="576347864" sldId="287"/>
        </pc:sldMkLst>
        <pc:spChg chg="mod">
          <ac:chgData name="gene olafsen" userId="e5f59384b4ca89d9" providerId="Windows Live" clId="Web-{3AA11271-83E3-4002-82ED-B991B1750D5E}" dt="2017-12-12T20:07:25.175" v="336"/>
          <ac:spMkLst>
            <pc:docMk/>
            <pc:sldMk cId="576347864" sldId="287"/>
            <ac:spMk id="2" creationId="{D78238E9-9F47-484F-95C6-FC624301F4A3}"/>
          </ac:spMkLst>
        </pc:spChg>
        <pc:spChg chg="mod">
          <ac:chgData name="gene olafsen" userId="e5f59384b4ca89d9" providerId="Windows Live" clId="Web-{3AA11271-83E3-4002-82ED-B991B1750D5E}" dt="2017-12-12T20:10:11.080" v="358"/>
          <ac:spMkLst>
            <pc:docMk/>
            <pc:sldMk cId="576347864" sldId="287"/>
            <ac:spMk id="3" creationId="{78BCBE23-59D1-4885-B64C-30032429722A}"/>
          </ac:spMkLst>
        </pc:spChg>
      </pc:sldChg>
      <pc:sldChg chg="addSp modSp new">
        <pc:chgData name="gene olafsen" userId="e5f59384b4ca89d9" providerId="Windows Live" clId="Web-{3AA11271-83E3-4002-82ED-B991B1750D5E}" dt="2017-12-12T20:24:50.934" v="410"/>
        <pc:sldMkLst>
          <pc:docMk/>
          <pc:sldMk cId="3992274205" sldId="288"/>
        </pc:sldMkLst>
        <pc:spChg chg="mod">
          <ac:chgData name="gene olafsen" userId="e5f59384b4ca89d9" providerId="Windows Live" clId="Web-{3AA11271-83E3-4002-82ED-B991B1750D5E}" dt="2017-12-12T20:18:55.014" v="375"/>
          <ac:spMkLst>
            <pc:docMk/>
            <pc:sldMk cId="3992274205" sldId="288"/>
            <ac:spMk id="2" creationId="{B9C73B43-DB5E-42A4-B2D7-0DE888865688}"/>
          </ac:spMkLst>
        </pc:spChg>
        <pc:spChg chg="mod">
          <ac:chgData name="gene olafsen" userId="e5f59384b4ca89d9" providerId="Windows Live" clId="Web-{3AA11271-83E3-4002-82ED-B991B1750D5E}" dt="2017-12-12T20:24:50.934" v="410"/>
          <ac:spMkLst>
            <pc:docMk/>
            <pc:sldMk cId="3992274205" sldId="288"/>
            <ac:spMk id="3" creationId="{E0F62A25-E512-4B19-8B27-9B41BD9992F2}"/>
          </ac:spMkLst>
        </pc:spChg>
        <pc:spChg chg="add mod">
          <ac:chgData name="gene olafsen" userId="e5f59384b4ca89d9" providerId="Windows Live" clId="Web-{3AA11271-83E3-4002-82ED-B991B1750D5E}" dt="2017-12-12T20:24:42.387" v="409"/>
          <ac:spMkLst>
            <pc:docMk/>
            <pc:sldMk cId="3992274205" sldId="288"/>
            <ac:spMk id="4" creationId="{9E392ED3-C8DA-4E83-B76D-1CFDC1FB8EDD}"/>
          </ac:spMkLst>
        </pc:spChg>
      </pc:sldChg>
      <pc:sldChg chg="addSp modSp new ord">
        <pc:chgData name="gene olafsen" userId="e5f59384b4ca89d9" providerId="Windows Live" clId="Web-{3AA11271-83E3-4002-82ED-B991B1750D5E}" dt="2017-12-12T20:59:48.123" v="746"/>
        <pc:sldMkLst>
          <pc:docMk/>
          <pc:sldMk cId="3691284583" sldId="289"/>
        </pc:sldMkLst>
        <pc:spChg chg="mod">
          <ac:chgData name="gene olafsen" userId="e5f59384b4ca89d9" providerId="Windows Live" clId="Web-{3AA11271-83E3-4002-82ED-B991B1750D5E}" dt="2017-12-12T20:39:28.804" v="552"/>
          <ac:spMkLst>
            <pc:docMk/>
            <pc:sldMk cId="3691284583" sldId="289"/>
            <ac:spMk id="2" creationId="{6FEC1447-A09D-41E7-B849-093FBFDDEFF4}"/>
          </ac:spMkLst>
        </pc:spChg>
        <pc:spChg chg="mod">
          <ac:chgData name="gene olafsen" userId="e5f59384b4ca89d9" providerId="Windows Live" clId="Web-{3AA11271-83E3-4002-82ED-B991B1750D5E}" dt="2017-12-12T20:59:48.123" v="746"/>
          <ac:spMkLst>
            <pc:docMk/>
            <pc:sldMk cId="3691284583" sldId="289"/>
            <ac:spMk id="3" creationId="{AB290F03-2A3C-4F5B-9BC5-D4E8E25B3307}"/>
          </ac:spMkLst>
        </pc:spChg>
        <pc:spChg chg="add mod">
          <ac:chgData name="gene olafsen" userId="e5f59384b4ca89d9" providerId="Windows Live" clId="Web-{3AA11271-83E3-4002-82ED-B991B1750D5E}" dt="2017-12-12T20:44:20.864" v="724"/>
          <ac:spMkLst>
            <pc:docMk/>
            <pc:sldMk cId="3691284583" sldId="289"/>
            <ac:spMk id="5" creationId="{37A68CA1-0690-4941-93A9-AC134EB00D90}"/>
          </ac:spMkLst>
        </pc:spChg>
      </pc:sldChg>
      <pc:sldChg chg="modSp new">
        <pc:chgData name="gene olafsen" userId="e5f59384b4ca89d9" providerId="Windows Live" clId="Web-{3AA11271-83E3-4002-82ED-B991B1750D5E}" dt="2017-12-12T20:39:19.725" v="541"/>
        <pc:sldMkLst>
          <pc:docMk/>
          <pc:sldMk cId="1735479760" sldId="290"/>
        </pc:sldMkLst>
        <pc:spChg chg="mod">
          <ac:chgData name="gene olafsen" userId="e5f59384b4ca89d9" providerId="Windows Live" clId="Web-{3AA11271-83E3-4002-82ED-B991B1750D5E}" dt="2017-12-12T20:39:19.725" v="541"/>
          <ac:spMkLst>
            <pc:docMk/>
            <pc:sldMk cId="1735479760" sldId="290"/>
            <ac:spMk id="2" creationId="{29F3019F-A7B3-49F9-99A4-C2E17ED98CB0}"/>
          </ac:spMkLst>
        </pc:spChg>
        <pc:spChg chg="mod">
          <ac:chgData name="gene olafsen" userId="e5f59384b4ca89d9" providerId="Windows Live" clId="Web-{3AA11271-83E3-4002-82ED-B991B1750D5E}" dt="2017-12-12T20:33:09.587" v="531"/>
          <ac:spMkLst>
            <pc:docMk/>
            <pc:sldMk cId="1735479760" sldId="290"/>
            <ac:spMk id="3" creationId="{20A701B3-4A79-436C-9E93-77739094FFC5}"/>
          </ac:spMkLst>
        </pc:spChg>
      </pc:sldChg>
      <pc:sldChg chg="new">
        <pc:chgData name="gene olafsen" userId="e5f59384b4ca89d9" providerId="Windows Live" clId="Web-{3AA11271-83E3-4002-82ED-B991B1750D5E}" dt="2017-12-12T20:17:33.421" v="362"/>
        <pc:sldMkLst>
          <pc:docMk/>
          <pc:sldMk cId="237004094" sldId="291"/>
        </pc:sldMkLst>
      </pc:sldChg>
    </pc:docChg>
  </pc:docChgLst>
  <pc:docChgLst>
    <pc:chgData name="gene olafsen" userId="e5f59384b4ca89d9" providerId="Windows Live" clId="Web-{3CC091E3-5D9D-4500-B775-DA1472BDF91F}"/>
    <pc:docChg chg="addSld modSld modSection">
      <pc:chgData name="gene olafsen" userId="e5f59384b4ca89d9" providerId="Windows Live" clId="Web-{3CC091E3-5D9D-4500-B775-DA1472BDF91F}" dt="2017-12-11T18:59:42.780" v="159"/>
      <pc:docMkLst>
        <pc:docMk/>
      </pc:docMkLst>
      <pc:sldChg chg="addSp modSp">
        <pc:chgData name="gene olafsen" userId="e5f59384b4ca89d9" providerId="Windows Live" clId="Web-{3CC091E3-5D9D-4500-B775-DA1472BDF91F}" dt="2017-12-11T18:51:39.377" v="46"/>
        <pc:sldMkLst>
          <pc:docMk/>
          <pc:sldMk cId="3094111420" sldId="257"/>
        </pc:sldMkLst>
        <pc:spChg chg="mod">
          <ac:chgData name="gene olafsen" userId="e5f59384b4ca89d9" providerId="Windows Live" clId="Web-{3CC091E3-5D9D-4500-B775-DA1472BDF91F}" dt="2017-12-11T18:46:55.832" v="8"/>
          <ac:spMkLst>
            <pc:docMk/>
            <pc:sldMk cId="3094111420" sldId="257"/>
            <ac:spMk id="2" creationId="{126C9A67-C578-474C-9265-2E60CB99FE1F}"/>
          </ac:spMkLst>
        </pc:spChg>
        <pc:spChg chg="mod">
          <ac:chgData name="gene olafsen" userId="e5f59384b4ca89d9" providerId="Windows Live" clId="Web-{3CC091E3-5D9D-4500-B775-DA1472BDF91F}" dt="2017-12-11T18:51:25.721" v="40"/>
          <ac:spMkLst>
            <pc:docMk/>
            <pc:sldMk cId="3094111420" sldId="257"/>
            <ac:spMk id="3" creationId="{D9C0598C-2E79-49DC-BC5C-F0C74AD0892F}"/>
          </ac:spMkLst>
        </pc:spChg>
        <pc:picChg chg="add mod">
          <ac:chgData name="gene olafsen" userId="e5f59384b4ca89d9" providerId="Windows Live" clId="Web-{3CC091E3-5D9D-4500-B775-DA1472BDF91F}" dt="2017-12-11T18:51:39.377" v="46"/>
          <ac:picMkLst>
            <pc:docMk/>
            <pc:sldMk cId="3094111420" sldId="257"/>
            <ac:picMk id="4" creationId="{20220714-9846-4769-8DCF-139233D52E23}"/>
          </ac:picMkLst>
        </pc:picChg>
      </pc:sldChg>
      <pc:sldChg chg="modSp new">
        <pc:chgData name="gene olafsen" userId="e5f59384b4ca89d9" providerId="Windows Live" clId="Web-{3CC091E3-5D9D-4500-B775-DA1472BDF91F}" dt="2017-12-11T18:57:16.312" v="111"/>
        <pc:sldMkLst>
          <pc:docMk/>
          <pc:sldMk cId="1157315689" sldId="261"/>
        </pc:sldMkLst>
        <pc:spChg chg="mod">
          <ac:chgData name="gene olafsen" userId="e5f59384b4ca89d9" providerId="Windows Live" clId="Web-{3CC091E3-5D9D-4500-B775-DA1472BDF91F}" dt="2017-12-11T18:52:39.861" v="60"/>
          <ac:spMkLst>
            <pc:docMk/>
            <pc:sldMk cId="1157315689" sldId="261"/>
            <ac:spMk id="2" creationId="{D68B7166-0166-4662-AED2-B0871174FBDB}"/>
          </ac:spMkLst>
        </pc:spChg>
        <pc:spChg chg="mod">
          <ac:chgData name="gene olafsen" userId="e5f59384b4ca89d9" providerId="Windows Live" clId="Web-{3CC091E3-5D9D-4500-B775-DA1472BDF91F}" dt="2017-12-11T18:57:16.312" v="111"/>
          <ac:spMkLst>
            <pc:docMk/>
            <pc:sldMk cId="1157315689" sldId="261"/>
            <ac:spMk id="3" creationId="{3686996B-3C4A-462D-8B61-9AE0DF3C962F}"/>
          </ac:spMkLst>
        </pc:spChg>
      </pc:sldChg>
      <pc:sldChg chg="modSp new">
        <pc:chgData name="gene olafsen" userId="e5f59384b4ca89d9" providerId="Windows Live" clId="Web-{3CC091E3-5D9D-4500-B775-DA1472BDF91F}" dt="2017-12-11T18:58:04.171" v="128"/>
        <pc:sldMkLst>
          <pc:docMk/>
          <pc:sldMk cId="2195484881" sldId="262"/>
        </pc:sldMkLst>
        <pc:spChg chg="mod">
          <ac:chgData name="gene olafsen" userId="e5f59384b4ca89d9" providerId="Windows Live" clId="Web-{3CC091E3-5D9D-4500-B775-DA1472BDF91F}" dt="2017-12-11T18:58:04.171" v="128"/>
          <ac:spMkLst>
            <pc:docMk/>
            <pc:sldMk cId="2195484881" sldId="262"/>
            <ac:spMk id="2" creationId="{F10A4B8C-DD7B-4022-9929-9D4023BF6A77}"/>
          </ac:spMkLst>
        </pc:spChg>
      </pc:sldChg>
      <pc:sldChg chg="modSp new">
        <pc:chgData name="gene olafsen" userId="e5f59384b4ca89d9" providerId="Windows Live" clId="Web-{3CC091E3-5D9D-4500-B775-DA1472BDF91F}" dt="2017-12-11T18:57:36.109" v="120"/>
        <pc:sldMkLst>
          <pc:docMk/>
          <pc:sldMk cId="2756652920" sldId="263"/>
        </pc:sldMkLst>
        <pc:spChg chg="mod">
          <ac:chgData name="gene olafsen" userId="e5f59384b4ca89d9" providerId="Windows Live" clId="Web-{3CC091E3-5D9D-4500-B775-DA1472BDF91F}" dt="2017-12-11T18:57:29.500" v="115"/>
          <ac:spMkLst>
            <pc:docMk/>
            <pc:sldMk cId="2756652920" sldId="263"/>
            <ac:spMk id="2" creationId="{B40CC69F-5C75-4D5F-898C-E300C2095BA4}"/>
          </ac:spMkLst>
        </pc:spChg>
        <pc:spChg chg="mod">
          <ac:chgData name="gene olafsen" userId="e5f59384b4ca89d9" providerId="Windows Live" clId="Web-{3CC091E3-5D9D-4500-B775-DA1472BDF91F}" dt="2017-12-11T18:57:36.109" v="120"/>
          <ac:spMkLst>
            <pc:docMk/>
            <pc:sldMk cId="2756652920" sldId="263"/>
            <ac:spMk id="3" creationId="{9AA9BA8F-FA0C-4A45-B4FA-B9F0CC9F2807}"/>
          </ac:spMkLst>
        </pc:spChg>
      </pc:sldChg>
      <pc:sldChg chg="modSp new">
        <pc:chgData name="gene olafsen" userId="e5f59384b4ca89d9" providerId="Windows Live" clId="Web-{3CC091E3-5D9D-4500-B775-DA1472BDF91F}" dt="2017-12-11T18:59:32.171" v="153"/>
        <pc:sldMkLst>
          <pc:docMk/>
          <pc:sldMk cId="2835063500" sldId="264"/>
        </pc:sldMkLst>
        <pc:spChg chg="mod">
          <ac:chgData name="gene olafsen" userId="e5f59384b4ca89d9" providerId="Windows Live" clId="Web-{3CC091E3-5D9D-4500-B775-DA1472BDF91F}" dt="2017-12-11T18:59:32.171" v="153"/>
          <ac:spMkLst>
            <pc:docMk/>
            <pc:sldMk cId="2835063500" sldId="264"/>
            <ac:spMk id="2" creationId="{BD455D04-BE53-479C-AFA5-7F819535CB57}"/>
          </ac:spMkLst>
        </pc:spChg>
      </pc:sldChg>
      <pc:sldChg chg="modSp new">
        <pc:chgData name="gene olafsen" userId="e5f59384b4ca89d9" providerId="Windows Live" clId="Web-{3CC091E3-5D9D-4500-B775-DA1472BDF91F}" dt="2017-12-11T18:59:01.218" v="150"/>
        <pc:sldMkLst>
          <pc:docMk/>
          <pc:sldMk cId="3131081828" sldId="265"/>
        </pc:sldMkLst>
        <pc:spChg chg="mod">
          <ac:chgData name="gene olafsen" userId="e5f59384b4ca89d9" providerId="Windows Live" clId="Web-{3CC091E3-5D9D-4500-B775-DA1472BDF91F}" dt="2017-12-11T18:59:01.218" v="150"/>
          <ac:spMkLst>
            <pc:docMk/>
            <pc:sldMk cId="3131081828" sldId="265"/>
            <ac:spMk id="2" creationId="{FA179CDB-8198-4E46-8802-4B34CEC1DE2D}"/>
          </ac:spMkLst>
        </pc:spChg>
      </pc:sldChg>
      <pc:sldChg chg="modSp new">
        <pc:chgData name="gene olafsen" userId="e5f59384b4ca89d9" providerId="Windows Live" clId="Web-{3CC091E3-5D9D-4500-B775-DA1472BDF91F}" dt="2017-12-11T18:58:17.640" v="135"/>
        <pc:sldMkLst>
          <pc:docMk/>
          <pc:sldMk cId="3908762450" sldId="266"/>
        </pc:sldMkLst>
        <pc:spChg chg="mod">
          <ac:chgData name="gene olafsen" userId="e5f59384b4ca89d9" providerId="Windows Live" clId="Web-{3CC091E3-5D9D-4500-B775-DA1472BDF91F}" dt="2017-12-11T18:58:17.640" v="135"/>
          <ac:spMkLst>
            <pc:docMk/>
            <pc:sldMk cId="3908762450" sldId="266"/>
            <ac:spMk id="2" creationId="{832A46CF-9BB1-4084-A0F6-3C70CF8D3CCD}"/>
          </ac:spMkLst>
        </pc:spChg>
      </pc:sldChg>
      <pc:sldChg chg="new">
        <pc:chgData name="gene olafsen" userId="e5f59384b4ca89d9" providerId="Windows Live" clId="Web-{3CC091E3-5D9D-4500-B775-DA1472BDF91F}" dt="2017-12-11T18:59:36.530" v="156"/>
        <pc:sldMkLst>
          <pc:docMk/>
          <pc:sldMk cId="3979179993" sldId="267"/>
        </pc:sldMkLst>
      </pc:sldChg>
      <pc:sldChg chg="new">
        <pc:chgData name="gene olafsen" userId="e5f59384b4ca89d9" providerId="Windows Live" clId="Web-{3CC091E3-5D9D-4500-B775-DA1472BDF91F}" dt="2017-12-11T18:59:39.890" v="157"/>
        <pc:sldMkLst>
          <pc:docMk/>
          <pc:sldMk cId="2840945052" sldId="268"/>
        </pc:sldMkLst>
      </pc:sldChg>
      <pc:sldChg chg="new">
        <pc:chgData name="gene olafsen" userId="e5f59384b4ca89d9" providerId="Windows Live" clId="Web-{3CC091E3-5D9D-4500-B775-DA1472BDF91F}" dt="2017-12-11T18:59:41.436" v="158"/>
        <pc:sldMkLst>
          <pc:docMk/>
          <pc:sldMk cId="1449956619" sldId="269"/>
        </pc:sldMkLst>
      </pc:sldChg>
      <pc:sldChg chg="new">
        <pc:chgData name="gene olafsen" userId="e5f59384b4ca89d9" providerId="Windows Live" clId="Web-{3CC091E3-5D9D-4500-B775-DA1472BDF91F}" dt="2017-12-11T18:59:42.780" v="159"/>
        <pc:sldMkLst>
          <pc:docMk/>
          <pc:sldMk cId="733028620" sldId="270"/>
        </pc:sldMkLst>
      </pc:sldChg>
    </pc:docChg>
  </pc:docChgLst>
  <pc:docChgLst>
    <pc:chgData name="gene olafsen" userId="e5f59384b4ca89d9" providerId="Windows Live" clId="Web-{9A437AB6-94EC-49FF-B740-0F2B20E7D7D7}"/>
    <pc:docChg chg="addSld delSld modSld modSection">
      <pc:chgData name="gene olafsen" userId="e5f59384b4ca89d9" providerId="Windows Live" clId="Web-{9A437AB6-94EC-49FF-B740-0F2B20E7D7D7}" dt="2017-12-11T21:17:32.712" v="49"/>
      <pc:docMkLst>
        <pc:docMk/>
      </pc:docMkLst>
      <pc:sldChg chg="modSp">
        <pc:chgData name="gene olafsen" userId="e5f59384b4ca89d9" providerId="Windows Live" clId="Web-{9A437AB6-94EC-49FF-B740-0F2B20E7D7D7}" dt="2017-12-11T21:17:31.415" v="47"/>
        <pc:sldMkLst>
          <pc:docMk/>
          <pc:sldMk cId="2835063500" sldId="264"/>
        </pc:sldMkLst>
        <pc:spChg chg="mod">
          <ac:chgData name="gene olafsen" userId="e5f59384b4ca89d9" providerId="Windows Live" clId="Web-{9A437AB6-94EC-49FF-B740-0F2B20E7D7D7}" dt="2017-12-11T21:17:31.415" v="47"/>
          <ac:spMkLst>
            <pc:docMk/>
            <pc:sldMk cId="2835063500" sldId="264"/>
            <ac:spMk id="3" creationId="{D1C0BCD3-2DA5-43AB-A36B-098C282C7FCE}"/>
          </ac:spMkLst>
        </pc:spChg>
      </pc:sldChg>
      <pc:sldChg chg="modSp">
        <pc:chgData name="gene olafsen" userId="e5f59384b4ca89d9" providerId="Windows Live" clId="Web-{9A437AB6-94EC-49FF-B740-0F2B20E7D7D7}" dt="2017-12-11T21:14:54.400" v="28"/>
        <pc:sldMkLst>
          <pc:docMk/>
          <pc:sldMk cId="3131081828" sldId="265"/>
        </pc:sldMkLst>
        <pc:spChg chg="mod">
          <ac:chgData name="gene olafsen" userId="e5f59384b4ca89d9" providerId="Windows Live" clId="Web-{9A437AB6-94EC-49FF-B740-0F2B20E7D7D7}" dt="2017-12-11T21:14:54.400" v="28"/>
          <ac:spMkLst>
            <pc:docMk/>
            <pc:sldMk cId="3131081828" sldId="265"/>
            <ac:spMk id="3" creationId="{2A733962-56F4-489A-B270-4826D19ED761}"/>
          </ac:spMkLst>
        </pc:spChg>
      </pc:sldChg>
      <pc:sldChg chg="modSp new del">
        <pc:chgData name="gene olafsen" userId="e5f59384b4ca89d9" providerId="Windows Live" clId="Web-{9A437AB6-94EC-49FF-B740-0F2B20E7D7D7}" dt="2017-12-11T21:17:32.712" v="49"/>
        <pc:sldMkLst>
          <pc:docMk/>
          <pc:sldMk cId="831792856" sldId="281"/>
        </pc:sldMkLst>
        <pc:spChg chg="mod">
          <ac:chgData name="gene olafsen" userId="e5f59384b4ca89d9" providerId="Windows Live" clId="Web-{9A437AB6-94EC-49FF-B740-0F2B20E7D7D7}" dt="2017-12-11T21:16:00.868" v="41"/>
          <ac:spMkLst>
            <pc:docMk/>
            <pc:sldMk cId="831792856" sldId="281"/>
            <ac:spMk id="2" creationId="{BE0AC6BA-0BEE-452F-889B-F15AFD889E3E}"/>
          </ac:spMkLst>
        </pc:spChg>
      </pc:sldChg>
    </pc:docChg>
  </pc:docChgLst>
  <pc:docChgLst>
    <pc:chgData name="gene olafsen" userId="e5f59384b4ca89d9" providerId="Windows Live" clId="Web-{69C08D9D-4C46-41E4-8825-4676C20D2C0C}"/>
    <pc:docChg chg="modSld">
      <pc:chgData name="gene olafsen" userId="e5f59384b4ca89d9" providerId="Windows Live" clId="Web-{69C08D9D-4C46-41E4-8825-4676C20D2C0C}" dt="2017-12-12T02:26:30.655" v="7"/>
      <pc:docMkLst>
        <pc:docMk/>
      </pc:docMkLst>
      <pc:sldChg chg="modSp">
        <pc:chgData name="gene olafsen" userId="e5f59384b4ca89d9" providerId="Windows Live" clId="Web-{69C08D9D-4C46-41E4-8825-4676C20D2C0C}" dt="2017-12-12T02:26:30.640" v="6"/>
        <pc:sldMkLst>
          <pc:docMk/>
          <pc:sldMk cId="205511767" sldId="280"/>
        </pc:sldMkLst>
        <pc:spChg chg="mod">
          <ac:chgData name="gene olafsen" userId="e5f59384b4ca89d9" providerId="Windows Live" clId="Web-{69C08D9D-4C46-41E4-8825-4676C20D2C0C}" dt="2017-12-12T02:26:30.640" v="6"/>
          <ac:spMkLst>
            <pc:docMk/>
            <pc:sldMk cId="205511767" sldId="280"/>
            <ac:spMk id="3" creationId="{CA3F276F-9B78-4D09-99B2-452FB454DBC2}"/>
          </ac:spMkLst>
        </pc:spChg>
      </pc:sldChg>
    </pc:docChg>
  </pc:docChgLst>
  <pc:docChgLst>
    <pc:chgData name="gene olafsen" userId="e5f59384b4ca89d9" providerId="Windows Live" clId="Web-{012F0C47-D9DC-4623-B635-F171F43D9473}"/>
    <pc:docChg chg="addSld delSld modSld modSection">
      <pc:chgData name="gene olafsen" userId="e5f59384b4ca89d9" providerId="Windows Live" clId="Web-{012F0C47-D9DC-4623-B635-F171F43D9473}" dt="2017-12-12T02:17:27.518" v="157"/>
      <pc:docMkLst>
        <pc:docMk/>
      </pc:docMkLst>
      <pc:sldChg chg="del">
        <pc:chgData name="gene olafsen" userId="e5f59384b4ca89d9" providerId="Windows Live" clId="Web-{012F0C47-D9DC-4623-B635-F171F43D9473}" dt="2017-12-12T02:16:12.284" v="124"/>
        <pc:sldMkLst>
          <pc:docMk/>
          <pc:sldMk cId="3979179993" sldId="267"/>
        </pc:sldMkLst>
      </pc:sldChg>
      <pc:sldChg chg="modSp">
        <pc:chgData name="gene olafsen" userId="e5f59384b4ca89d9" providerId="Windows Live" clId="Web-{012F0C47-D9DC-4623-B635-F171F43D9473}" dt="2017-12-12T02:15:16.222" v="122"/>
        <pc:sldMkLst>
          <pc:docMk/>
          <pc:sldMk cId="2840945052" sldId="268"/>
        </pc:sldMkLst>
        <pc:spChg chg="mod">
          <ac:chgData name="gene olafsen" userId="e5f59384b4ca89d9" providerId="Windows Live" clId="Web-{012F0C47-D9DC-4623-B635-F171F43D9473}" dt="2017-12-12T02:15:16.222" v="122"/>
          <ac:spMkLst>
            <pc:docMk/>
            <pc:sldMk cId="2840945052" sldId="268"/>
            <ac:spMk id="3" creationId="{47A2D19A-C95E-4E77-84AB-2E11DC75A1E2}"/>
          </ac:spMkLst>
        </pc:spChg>
      </pc:sldChg>
      <pc:sldChg chg="modSp">
        <pc:chgData name="gene olafsen" userId="e5f59384b4ca89d9" providerId="Windows Live" clId="Web-{012F0C47-D9DC-4623-B635-F171F43D9473}" dt="2017-12-12T02:17:27.518" v="156"/>
        <pc:sldMkLst>
          <pc:docMk/>
          <pc:sldMk cId="994574874" sldId="272"/>
        </pc:sldMkLst>
        <pc:spChg chg="mod">
          <ac:chgData name="gene olafsen" userId="e5f59384b4ca89d9" providerId="Windows Live" clId="Web-{012F0C47-D9DC-4623-B635-F171F43D9473}" dt="2017-12-12T02:17:27.518" v="156"/>
          <ac:spMkLst>
            <pc:docMk/>
            <pc:sldMk cId="994574874" sldId="272"/>
            <ac:spMk id="3" creationId="{8FC3BB7B-8B61-4648-B459-3A937427A82C}"/>
          </ac:spMkLst>
        </pc:spChg>
      </pc:sldChg>
      <pc:sldChg chg="modSp new">
        <pc:chgData name="gene olafsen" userId="e5f59384b4ca89d9" providerId="Windows Live" clId="Web-{012F0C47-D9DC-4623-B635-F171F43D9473}" dt="2017-12-12T02:07:12.163" v="60"/>
        <pc:sldMkLst>
          <pc:docMk/>
          <pc:sldMk cId="306908174" sldId="282"/>
        </pc:sldMkLst>
        <pc:spChg chg="mod">
          <ac:chgData name="gene olafsen" userId="e5f59384b4ca89d9" providerId="Windows Live" clId="Web-{012F0C47-D9DC-4623-B635-F171F43D9473}" dt="2017-12-12T02:07:12.163" v="60"/>
          <ac:spMkLst>
            <pc:docMk/>
            <pc:sldMk cId="306908174" sldId="282"/>
            <ac:spMk id="2" creationId="{46B62A38-E234-4D6C-BA7E-A8323C9FEB86}"/>
          </ac:spMkLst>
        </pc:spChg>
        <pc:spChg chg="mod">
          <ac:chgData name="gene olafsen" userId="e5f59384b4ca89d9" providerId="Windows Live" clId="Web-{012F0C47-D9DC-4623-B635-F171F43D9473}" dt="2017-12-12T02:06:23.398" v="23"/>
          <ac:spMkLst>
            <pc:docMk/>
            <pc:sldMk cId="306908174" sldId="282"/>
            <ac:spMk id="3" creationId="{35F8A1CA-76BE-4BBF-82FD-80F2BFD4975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6060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5" y="1122363"/>
            <a:ext cx="7295568" cy="2387600"/>
          </a:xfrm>
        </p:spPr>
        <p:txBody>
          <a:bodyPr/>
          <a:lstStyle/>
          <a:p>
            <a:r>
              <a:rPr lang="en-US" dirty="0"/>
              <a:t>MNIST Classification using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Tensorflow</a:t>
            </a:r>
            <a:r>
              <a:rPr lang="en-US" dirty="0"/>
              <a:t> Newbie versus Simple computer vision model</a:t>
            </a:r>
          </a:p>
          <a:p>
            <a:r>
              <a:rPr lang="en-US" dirty="0"/>
              <a:t>An improved “deep” model with </a:t>
            </a:r>
            <a:r>
              <a:rPr lang="en-US" dirty="0" err="1"/>
              <a:t>tensorboard</a:t>
            </a:r>
            <a:r>
              <a:rPr lang="en-US" dirty="0"/>
              <a:t> instrumentation</a:t>
            </a:r>
          </a:p>
          <a:p>
            <a:r>
              <a:rPr lang="en-US" cap="none" dirty="0"/>
              <a:t>https://github.com/rkrenz/MNIST_TensorFlow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C6DE6-DA2E-4057-90AE-3C9C9B30D26F}"/>
              </a:ext>
            </a:extLst>
          </p:cNvPr>
          <p:cNvSpPr txBox="1"/>
          <p:nvPr/>
        </p:nvSpPr>
        <p:spPr>
          <a:xfrm>
            <a:off x="9591675" y="61531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Randy Krenz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Model design/selection</a:t>
            </a:r>
            <a:br>
              <a:rPr lang="en-US" dirty="0"/>
            </a:br>
            <a:r>
              <a:rPr lang="en-US" sz="1600" dirty="0"/>
              <a:t>how should variable tensors be initialized?</a:t>
            </a:r>
          </a:p>
        </p:txBody>
      </p: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9032D57F-730B-4FF8-99C1-00476027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Weights are best initialized with random values</a:t>
            </a:r>
          </a:p>
          <a:p>
            <a:pPr lvl="1"/>
            <a:r>
              <a:rPr lang="en-US" dirty="0"/>
              <a:t>This avoids optimizer getting stuck in its initial </a:t>
            </a:r>
            <a:r>
              <a:rPr lang="en-US" dirty="0" err="1"/>
              <a:t>powition</a:t>
            </a:r>
            <a:endParaRPr lang="en-US" dirty="0"/>
          </a:p>
          <a:p>
            <a:r>
              <a:rPr lang="en-US" dirty="0"/>
              <a:t>For biases when using RELUs, best practice to initialize to small positive values</a:t>
            </a:r>
          </a:p>
          <a:p>
            <a:pPr lvl="1"/>
            <a:r>
              <a:rPr lang="en-US" dirty="0"/>
              <a:t> within RELU operating range</a:t>
            </a:r>
          </a:p>
        </p:txBody>
      </p:sp>
    </p:spTree>
    <p:extLst>
      <p:ext uri="{BB962C8B-B14F-4D97-AF65-F5344CB8AC3E}">
        <p14:creationId xmlns:p14="http://schemas.microsoft.com/office/powerpoint/2010/main" val="53110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Model design/selection</a:t>
            </a:r>
            <a:br>
              <a:rPr lang="en-US" dirty="0"/>
            </a:br>
            <a:r>
              <a:rPr lang="en-US" sz="1600" dirty="0"/>
              <a:t>what kind of optimizer should be used during training?</a:t>
            </a:r>
          </a:p>
        </p:txBody>
      </p: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9032D57F-730B-4FF8-99C1-00476027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With large numbers of weights and biases, “saddle points” are frequent</a:t>
            </a:r>
          </a:p>
          <a:p>
            <a:r>
              <a:rPr lang="en-US" dirty="0"/>
              <a:t>Gradient descent optimizer can get stuck at saddle points</a:t>
            </a:r>
          </a:p>
          <a:p>
            <a:r>
              <a:rPr lang="en-US" dirty="0" err="1"/>
              <a:t>AdamOptimizer</a:t>
            </a:r>
            <a:r>
              <a:rPr lang="en-US" dirty="0"/>
              <a:t> operates with an amount of inertia and can get past saddle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24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Model design/selection</a:t>
            </a:r>
            <a:br>
              <a:rPr lang="en-US" dirty="0"/>
            </a:br>
            <a:r>
              <a:rPr lang="en-US" sz="1600" dirty="0"/>
              <a:t>what learning rate should be used during training?</a:t>
            </a:r>
          </a:p>
        </p:txBody>
      </p: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9032D57F-730B-4FF8-99C1-00476027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Learning rate too high won’t ever find best solution and will demonstrate noisy convergence</a:t>
            </a:r>
          </a:p>
          <a:p>
            <a:r>
              <a:rPr lang="en-US" dirty="0"/>
              <a:t>Learning rate too low will take forever to train</a:t>
            </a:r>
          </a:p>
          <a:p>
            <a:r>
              <a:rPr lang="en-US" dirty="0"/>
              <a:t>Common practice is to start high (fast) and decay learning rate exponentially to very small value during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3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214">
            <a:extLst>
              <a:ext uri="{FF2B5EF4-FFF2-40B4-BE49-F238E27FC236}">
                <a16:creationId xmlns:a16="http://schemas.microsoft.com/office/drawing/2014/main" id="{937FBA72-1F11-42C6-BB3C-AE6184A97F8F}"/>
              </a:ext>
            </a:extLst>
          </p:cNvPr>
          <p:cNvSpPr/>
          <p:nvPr/>
        </p:nvSpPr>
        <p:spPr>
          <a:xfrm>
            <a:off x="8089686" y="1780490"/>
            <a:ext cx="1234924" cy="420029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C7FC0988-5C63-4953-B007-96ED160033EC}"/>
              </a:ext>
            </a:extLst>
          </p:cNvPr>
          <p:cNvSpPr/>
          <p:nvPr/>
        </p:nvSpPr>
        <p:spPr>
          <a:xfrm>
            <a:off x="6684718" y="1761902"/>
            <a:ext cx="1234924" cy="420029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AD64CB4-4B17-4FDF-90F4-E5947454C900}"/>
              </a:ext>
            </a:extLst>
          </p:cNvPr>
          <p:cNvSpPr/>
          <p:nvPr/>
        </p:nvSpPr>
        <p:spPr>
          <a:xfrm>
            <a:off x="5283390" y="1743314"/>
            <a:ext cx="1234924" cy="420029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CAC2E5DF-09FF-4A49-B3D7-6009505D3621}"/>
              </a:ext>
            </a:extLst>
          </p:cNvPr>
          <p:cNvSpPr/>
          <p:nvPr/>
        </p:nvSpPr>
        <p:spPr>
          <a:xfrm>
            <a:off x="3915515" y="1724726"/>
            <a:ext cx="1234924" cy="420029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C85E4EB-FC56-47E7-AA07-F18065960660}"/>
              </a:ext>
            </a:extLst>
          </p:cNvPr>
          <p:cNvSpPr/>
          <p:nvPr/>
        </p:nvSpPr>
        <p:spPr>
          <a:xfrm>
            <a:off x="2545585" y="1728440"/>
            <a:ext cx="1234924" cy="420029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97DF6E3C-83C5-418F-BFE7-459F576C5BBD}"/>
              </a:ext>
            </a:extLst>
          </p:cNvPr>
          <p:cNvCxnSpPr/>
          <p:nvPr/>
        </p:nvCxnSpPr>
        <p:spPr>
          <a:xfrm flipV="1">
            <a:off x="8768799" y="3557149"/>
            <a:ext cx="765220" cy="215753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A50C44E5-FABE-488F-B1EE-6AD7CF7977F5}"/>
              </a:ext>
            </a:extLst>
          </p:cNvPr>
          <p:cNvCxnSpPr>
            <a:cxnSpLocks/>
          </p:cNvCxnSpPr>
          <p:nvPr/>
        </p:nvCxnSpPr>
        <p:spPr>
          <a:xfrm flipV="1">
            <a:off x="8735030" y="2600743"/>
            <a:ext cx="922050" cy="308121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8081C569-6121-4E08-9321-428E05F550B8}"/>
              </a:ext>
            </a:extLst>
          </p:cNvPr>
          <p:cNvCxnSpPr/>
          <p:nvPr/>
        </p:nvCxnSpPr>
        <p:spPr>
          <a:xfrm>
            <a:off x="7364966" y="5697170"/>
            <a:ext cx="749565" cy="3112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66FC680-A0E2-4B5D-B62B-F6C2855EB260}"/>
              </a:ext>
            </a:extLst>
          </p:cNvPr>
          <p:cNvCxnSpPr/>
          <p:nvPr/>
        </p:nvCxnSpPr>
        <p:spPr>
          <a:xfrm flipV="1">
            <a:off x="7356314" y="3538562"/>
            <a:ext cx="765220" cy="215753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8FFAABC-2650-4F27-8B5E-54363C597820}"/>
              </a:ext>
            </a:extLst>
          </p:cNvPr>
          <p:cNvCxnSpPr>
            <a:cxnSpLocks/>
          </p:cNvCxnSpPr>
          <p:nvPr/>
        </p:nvCxnSpPr>
        <p:spPr>
          <a:xfrm flipV="1">
            <a:off x="7322545" y="2582156"/>
            <a:ext cx="922050" cy="308121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82FD22C-93B7-4509-B298-883557C9A996}"/>
              </a:ext>
            </a:extLst>
          </p:cNvPr>
          <p:cNvCxnSpPr/>
          <p:nvPr/>
        </p:nvCxnSpPr>
        <p:spPr>
          <a:xfrm>
            <a:off x="5963629" y="5689733"/>
            <a:ext cx="749565" cy="3112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6DB23AE-662E-412B-8029-F5433E4889FC}"/>
              </a:ext>
            </a:extLst>
          </p:cNvPr>
          <p:cNvCxnSpPr>
            <a:cxnSpLocks/>
          </p:cNvCxnSpPr>
          <p:nvPr/>
        </p:nvCxnSpPr>
        <p:spPr>
          <a:xfrm flipV="1">
            <a:off x="5921208" y="2574719"/>
            <a:ext cx="922050" cy="308121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20C2061-249E-461E-AAA8-4C36FF96DD85}"/>
              </a:ext>
            </a:extLst>
          </p:cNvPr>
          <p:cNvCxnSpPr/>
          <p:nvPr/>
        </p:nvCxnSpPr>
        <p:spPr>
          <a:xfrm>
            <a:off x="4580873" y="2344362"/>
            <a:ext cx="749565" cy="3112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F408DC9-5618-437F-B093-7F80B748B994}"/>
              </a:ext>
            </a:extLst>
          </p:cNvPr>
          <p:cNvCxnSpPr>
            <a:cxnSpLocks/>
          </p:cNvCxnSpPr>
          <p:nvPr/>
        </p:nvCxnSpPr>
        <p:spPr>
          <a:xfrm>
            <a:off x="4580873" y="2344362"/>
            <a:ext cx="863810" cy="8159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7BE1CF5-BC5F-4BE8-8954-EA655765D1C3}"/>
              </a:ext>
            </a:extLst>
          </p:cNvPr>
          <p:cNvCxnSpPr>
            <a:cxnSpLocks/>
          </p:cNvCxnSpPr>
          <p:nvPr/>
        </p:nvCxnSpPr>
        <p:spPr>
          <a:xfrm flipV="1">
            <a:off x="4575560" y="2495190"/>
            <a:ext cx="776753" cy="8497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E4167FC-50DD-42CC-9655-D11556E59081}"/>
              </a:ext>
            </a:extLst>
          </p:cNvPr>
          <p:cNvCxnSpPr/>
          <p:nvPr/>
        </p:nvCxnSpPr>
        <p:spPr>
          <a:xfrm>
            <a:off x="4577158" y="3366558"/>
            <a:ext cx="749565" cy="3112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E28A4D9-3E54-4F19-834B-E0117A167330}"/>
              </a:ext>
            </a:extLst>
          </p:cNvPr>
          <p:cNvCxnSpPr>
            <a:cxnSpLocks/>
          </p:cNvCxnSpPr>
          <p:nvPr/>
        </p:nvCxnSpPr>
        <p:spPr>
          <a:xfrm>
            <a:off x="4575559" y="3379777"/>
            <a:ext cx="869123" cy="215200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74949E6-4BC8-4D24-AE8B-717FE9B443EB}"/>
              </a:ext>
            </a:extLst>
          </p:cNvPr>
          <p:cNvCxnSpPr/>
          <p:nvPr/>
        </p:nvCxnSpPr>
        <p:spPr>
          <a:xfrm flipV="1">
            <a:off x="4587093" y="3523691"/>
            <a:ext cx="765220" cy="215753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23902DC-438C-4C10-A291-A1BA26CC8170}"/>
              </a:ext>
            </a:extLst>
          </p:cNvPr>
          <p:cNvCxnSpPr>
            <a:cxnSpLocks/>
          </p:cNvCxnSpPr>
          <p:nvPr/>
        </p:nvCxnSpPr>
        <p:spPr>
          <a:xfrm flipV="1">
            <a:off x="4553324" y="2567285"/>
            <a:ext cx="922050" cy="308121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DB8D659-E8A7-4276-9C50-5B103C61B9CA}"/>
              </a:ext>
            </a:extLst>
          </p:cNvPr>
          <p:cNvCxnSpPr/>
          <p:nvPr/>
        </p:nvCxnSpPr>
        <p:spPr>
          <a:xfrm>
            <a:off x="4595745" y="5682299"/>
            <a:ext cx="749565" cy="3112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3A2DF7F-BA4E-410A-AC27-50DAC878A983}"/>
              </a:ext>
            </a:extLst>
          </p:cNvPr>
          <p:cNvCxnSpPr>
            <a:stCxn id="71" idx="6"/>
          </p:cNvCxnSpPr>
          <p:nvPr/>
        </p:nvCxnSpPr>
        <p:spPr>
          <a:xfrm flipV="1">
            <a:off x="3196909" y="3516254"/>
            <a:ext cx="765220" cy="215753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D53CCBF-A049-4EDF-81E2-010BBA79054B}"/>
              </a:ext>
            </a:extLst>
          </p:cNvPr>
          <p:cNvCxnSpPr>
            <a:cxnSpLocks/>
          </p:cNvCxnSpPr>
          <p:nvPr/>
        </p:nvCxnSpPr>
        <p:spPr>
          <a:xfrm flipV="1">
            <a:off x="3163140" y="2559848"/>
            <a:ext cx="922050" cy="308121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D0FD0C-E3CD-4166-A4C3-A8B5670167E3}"/>
              </a:ext>
            </a:extLst>
          </p:cNvPr>
          <p:cNvCxnSpPr>
            <a:cxnSpLocks/>
          </p:cNvCxnSpPr>
          <p:nvPr/>
        </p:nvCxnSpPr>
        <p:spPr>
          <a:xfrm>
            <a:off x="3185375" y="3372340"/>
            <a:ext cx="869123" cy="215200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CB2CBD1-53B9-40D6-9D6B-2B0C03AEBC60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3185376" y="2487753"/>
            <a:ext cx="776753" cy="8497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75B77D-9E36-4DDF-BDAC-C711DDBBCC1B}"/>
              </a:ext>
            </a:extLst>
          </p:cNvPr>
          <p:cNvCxnSpPr>
            <a:stCxn id="73" idx="6"/>
          </p:cNvCxnSpPr>
          <p:nvPr/>
        </p:nvCxnSpPr>
        <p:spPr>
          <a:xfrm>
            <a:off x="3190688" y="2355199"/>
            <a:ext cx="958336" cy="30901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604895-7ABF-4603-9069-6C66805A769E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3190689" y="2336925"/>
            <a:ext cx="863810" cy="8159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D9F26A-54E6-4717-B1B3-CAB7184A5B05}"/>
              </a:ext>
            </a:extLst>
          </p:cNvPr>
          <p:cNvCxnSpPr>
            <a:stCxn id="74" idx="3"/>
            <a:endCxn id="101" idx="1"/>
          </p:cNvCxnSpPr>
          <p:nvPr/>
        </p:nvCxnSpPr>
        <p:spPr>
          <a:xfrm>
            <a:off x="3190689" y="2336925"/>
            <a:ext cx="749565" cy="3112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24265DE-C733-4F39-9EED-7C7AC73AD84D}"/>
              </a:ext>
            </a:extLst>
          </p:cNvPr>
          <p:cNvCxnSpPr/>
          <p:nvPr/>
        </p:nvCxnSpPr>
        <p:spPr>
          <a:xfrm>
            <a:off x="3186974" y="3359121"/>
            <a:ext cx="749565" cy="3112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E0888DC-4E32-4097-AD2A-724FA7310095}"/>
              </a:ext>
            </a:extLst>
          </p:cNvPr>
          <p:cNvCxnSpPr/>
          <p:nvPr/>
        </p:nvCxnSpPr>
        <p:spPr>
          <a:xfrm>
            <a:off x="3205561" y="5674862"/>
            <a:ext cx="749565" cy="3112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FEDA5551-812C-44C8-8105-C48CA3E8C390}"/>
              </a:ext>
            </a:extLst>
          </p:cNvPr>
          <p:cNvSpPr/>
          <p:nvPr/>
        </p:nvSpPr>
        <p:spPr>
          <a:xfrm>
            <a:off x="1735493" y="5449078"/>
            <a:ext cx="634482" cy="44320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Model design/selection</a:t>
            </a:r>
            <a:br>
              <a:rPr lang="en-US" dirty="0"/>
            </a:br>
            <a:r>
              <a:rPr lang="en-US" sz="1600" dirty="0"/>
              <a:t>DEEP model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1C217-2C80-467A-97AA-B58052DE18F3}"/>
              </a:ext>
            </a:extLst>
          </p:cNvPr>
          <p:cNvSpPr txBox="1"/>
          <p:nvPr/>
        </p:nvSpPr>
        <p:spPr>
          <a:xfrm>
            <a:off x="1735494" y="5477071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sz="1400" dirty="0"/>
              <a:t>784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E6B7FF-4A0C-4230-BE1F-77B925CF0788}"/>
              </a:ext>
            </a:extLst>
          </p:cNvPr>
          <p:cNvSpPr/>
          <p:nvPr/>
        </p:nvSpPr>
        <p:spPr>
          <a:xfrm>
            <a:off x="1729272" y="2130485"/>
            <a:ext cx="634482" cy="44320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BADD22-650C-4C6B-B08D-08BC3B4DAAA9}"/>
              </a:ext>
            </a:extLst>
          </p:cNvPr>
          <p:cNvSpPr txBox="1"/>
          <p:nvPr/>
        </p:nvSpPr>
        <p:spPr>
          <a:xfrm>
            <a:off x="1729273" y="2149147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sz="14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D12495-4EC1-4AC6-BCD7-CE9527EED489}"/>
              </a:ext>
            </a:extLst>
          </p:cNvPr>
          <p:cNvSpPr/>
          <p:nvPr/>
        </p:nvSpPr>
        <p:spPr>
          <a:xfrm>
            <a:off x="1713720" y="3131977"/>
            <a:ext cx="634482" cy="44320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4C6B3-3351-43DE-B910-E00560D38410}"/>
              </a:ext>
            </a:extLst>
          </p:cNvPr>
          <p:cNvSpPr txBox="1"/>
          <p:nvPr/>
        </p:nvSpPr>
        <p:spPr>
          <a:xfrm>
            <a:off x="1713721" y="3150639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sz="1400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711999-CD94-4A49-A7A5-97861743662C}"/>
              </a:ext>
            </a:extLst>
          </p:cNvPr>
          <p:cNvSpPr/>
          <p:nvPr/>
        </p:nvSpPr>
        <p:spPr>
          <a:xfrm>
            <a:off x="1978086" y="4085252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3FD7CE-4EC1-4521-BE47-0F433AD442FC}"/>
              </a:ext>
            </a:extLst>
          </p:cNvPr>
          <p:cNvSpPr/>
          <p:nvPr/>
        </p:nvSpPr>
        <p:spPr>
          <a:xfrm>
            <a:off x="1981194" y="4321631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E42EDB-E485-48DF-98C5-B332CAF7688D}"/>
              </a:ext>
            </a:extLst>
          </p:cNvPr>
          <p:cNvSpPr/>
          <p:nvPr/>
        </p:nvSpPr>
        <p:spPr>
          <a:xfrm>
            <a:off x="1984302" y="4558010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814D3B07-FABE-49A7-9F67-5D3D0E879731}"/>
              </a:ext>
            </a:extLst>
          </p:cNvPr>
          <p:cNvSpPr/>
          <p:nvPr/>
        </p:nvSpPr>
        <p:spPr>
          <a:xfrm>
            <a:off x="1545467" y="2097088"/>
            <a:ext cx="194672" cy="3879966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A5B507-CC83-4B72-8D6F-EC6FD375665F}"/>
              </a:ext>
            </a:extLst>
          </p:cNvPr>
          <p:cNvSpPr txBox="1"/>
          <p:nvPr/>
        </p:nvSpPr>
        <p:spPr>
          <a:xfrm>
            <a:off x="530707" y="3321547"/>
            <a:ext cx="112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</a:p>
          <a:p>
            <a:r>
              <a:rPr lang="en-US" dirty="0"/>
              <a:t>(pixels)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D7876B-E6BD-49C4-B234-1AD0F40CC969}"/>
              </a:ext>
            </a:extLst>
          </p:cNvPr>
          <p:cNvSpPr/>
          <p:nvPr/>
        </p:nvSpPr>
        <p:spPr>
          <a:xfrm>
            <a:off x="9547169" y="5445361"/>
            <a:ext cx="634482" cy="4432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A30E95-A0E1-4BF5-BA47-888186D946EE}"/>
              </a:ext>
            </a:extLst>
          </p:cNvPr>
          <p:cNvSpPr txBox="1"/>
          <p:nvPr/>
        </p:nvSpPr>
        <p:spPr>
          <a:xfrm>
            <a:off x="9547170" y="5473354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sz="1400" dirty="0"/>
              <a:t>10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962D2B0-4498-4D2B-9A49-7D5E179683A4}"/>
              </a:ext>
            </a:extLst>
          </p:cNvPr>
          <p:cNvSpPr/>
          <p:nvPr/>
        </p:nvSpPr>
        <p:spPr>
          <a:xfrm>
            <a:off x="9540948" y="2126768"/>
            <a:ext cx="634482" cy="4432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6562B0-3482-4306-9C93-7B683EBC3CC0}"/>
              </a:ext>
            </a:extLst>
          </p:cNvPr>
          <p:cNvSpPr txBox="1"/>
          <p:nvPr/>
        </p:nvSpPr>
        <p:spPr>
          <a:xfrm>
            <a:off x="9540949" y="2145430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60980A-119C-428D-AEA0-90590B45AA2B}"/>
              </a:ext>
            </a:extLst>
          </p:cNvPr>
          <p:cNvSpPr/>
          <p:nvPr/>
        </p:nvSpPr>
        <p:spPr>
          <a:xfrm>
            <a:off x="9525396" y="3128260"/>
            <a:ext cx="634482" cy="4432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4EC62F-4952-4A1B-83BE-654211350707}"/>
              </a:ext>
            </a:extLst>
          </p:cNvPr>
          <p:cNvSpPr txBox="1"/>
          <p:nvPr/>
        </p:nvSpPr>
        <p:spPr>
          <a:xfrm>
            <a:off x="9525397" y="3146922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sz="1400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FCA456-C530-4C0A-9488-4419C715BA43}"/>
              </a:ext>
            </a:extLst>
          </p:cNvPr>
          <p:cNvSpPr/>
          <p:nvPr/>
        </p:nvSpPr>
        <p:spPr>
          <a:xfrm>
            <a:off x="9789762" y="4081535"/>
            <a:ext cx="111967" cy="104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A108B6-CCCD-409C-A90C-D8C7618BD14B}"/>
              </a:ext>
            </a:extLst>
          </p:cNvPr>
          <p:cNvSpPr/>
          <p:nvPr/>
        </p:nvSpPr>
        <p:spPr>
          <a:xfrm>
            <a:off x="9792870" y="4317914"/>
            <a:ext cx="111967" cy="104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81EA878-1990-42C6-953F-6E4E467D2746}"/>
              </a:ext>
            </a:extLst>
          </p:cNvPr>
          <p:cNvSpPr/>
          <p:nvPr/>
        </p:nvSpPr>
        <p:spPr>
          <a:xfrm>
            <a:off x="9795978" y="4554293"/>
            <a:ext cx="111967" cy="104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BCBB563C-7531-4509-B8F9-3CDF1207DABA}"/>
              </a:ext>
            </a:extLst>
          </p:cNvPr>
          <p:cNvSpPr/>
          <p:nvPr/>
        </p:nvSpPr>
        <p:spPr>
          <a:xfrm rot="10800000">
            <a:off x="10126578" y="2093373"/>
            <a:ext cx="194672" cy="3879966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18EE0A-814B-43C8-8208-954D7E56A106}"/>
              </a:ext>
            </a:extLst>
          </p:cNvPr>
          <p:cNvSpPr txBox="1"/>
          <p:nvPr/>
        </p:nvSpPr>
        <p:spPr>
          <a:xfrm>
            <a:off x="10411048" y="3317832"/>
            <a:ext cx="1282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Predictions</a:t>
            </a:r>
          </a:p>
          <a:p>
            <a:r>
              <a:rPr lang="en-US" dirty="0"/>
              <a:t>(0-9)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2131348-A5B3-4A3A-B484-7B9135836EA0}"/>
              </a:ext>
            </a:extLst>
          </p:cNvPr>
          <p:cNvSpPr/>
          <p:nvPr/>
        </p:nvSpPr>
        <p:spPr>
          <a:xfrm>
            <a:off x="2562427" y="5452190"/>
            <a:ext cx="634482" cy="4432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6580195-CEDC-4CCC-9208-7FB22F29D6C7}"/>
              </a:ext>
            </a:extLst>
          </p:cNvPr>
          <p:cNvSpPr txBox="1"/>
          <p:nvPr/>
        </p:nvSpPr>
        <p:spPr>
          <a:xfrm>
            <a:off x="2562428" y="5480183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sz="1400" dirty="0"/>
              <a:t>784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3CDB286-33A7-42F3-8C71-30A14D065901}"/>
              </a:ext>
            </a:extLst>
          </p:cNvPr>
          <p:cNvSpPr/>
          <p:nvPr/>
        </p:nvSpPr>
        <p:spPr>
          <a:xfrm>
            <a:off x="2556206" y="2133597"/>
            <a:ext cx="634482" cy="4432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7ABF01-EBF9-41EC-A1C9-CDDE02D1AABA}"/>
              </a:ext>
            </a:extLst>
          </p:cNvPr>
          <p:cNvSpPr txBox="1"/>
          <p:nvPr/>
        </p:nvSpPr>
        <p:spPr>
          <a:xfrm>
            <a:off x="2556207" y="2152259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sz="1400" dirty="0"/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22D3644-B6EE-46DF-B090-D296EEAD46A2}"/>
              </a:ext>
            </a:extLst>
          </p:cNvPr>
          <p:cNvSpPr/>
          <p:nvPr/>
        </p:nvSpPr>
        <p:spPr>
          <a:xfrm>
            <a:off x="2540654" y="3135089"/>
            <a:ext cx="634482" cy="4432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D80B47-4D21-4677-8DBF-B8CEFBFB025F}"/>
              </a:ext>
            </a:extLst>
          </p:cNvPr>
          <p:cNvSpPr txBox="1"/>
          <p:nvPr/>
        </p:nvSpPr>
        <p:spPr>
          <a:xfrm>
            <a:off x="2550894" y="3152852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sz="1400" dirty="0"/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8746563-3DA1-4F38-B958-888ED684638D}"/>
              </a:ext>
            </a:extLst>
          </p:cNvPr>
          <p:cNvSpPr/>
          <p:nvPr/>
        </p:nvSpPr>
        <p:spPr>
          <a:xfrm>
            <a:off x="2805020" y="4088364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BE4235-1357-4523-92DF-FF9DFEED3DB0}"/>
              </a:ext>
            </a:extLst>
          </p:cNvPr>
          <p:cNvSpPr/>
          <p:nvPr/>
        </p:nvSpPr>
        <p:spPr>
          <a:xfrm>
            <a:off x="2808128" y="4324743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932CD42-F13A-4965-B1CF-4D7B2E5183AB}"/>
              </a:ext>
            </a:extLst>
          </p:cNvPr>
          <p:cNvSpPr/>
          <p:nvPr/>
        </p:nvSpPr>
        <p:spPr>
          <a:xfrm>
            <a:off x="2811236" y="4561122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350CD53-4C26-4924-B063-391201A0BB5E}"/>
              </a:ext>
            </a:extLst>
          </p:cNvPr>
          <p:cNvSpPr/>
          <p:nvPr/>
        </p:nvSpPr>
        <p:spPr>
          <a:xfrm>
            <a:off x="3946474" y="5455302"/>
            <a:ext cx="634482" cy="4432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8BA1BFF-1016-4CFA-9691-166A713BEC1D}"/>
              </a:ext>
            </a:extLst>
          </p:cNvPr>
          <p:cNvSpPr txBox="1"/>
          <p:nvPr/>
        </p:nvSpPr>
        <p:spPr>
          <a:xfrm>
            <a:off x="3946475" y="5483295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sz="1400" dirty="0"/>
              <a:t>200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A400CAA-B947-4769-B031-A0CEC33FD7C7}"/>
              </a:ext>
            </a:extLst>
          </p:cNvPr>
          <p:cNvSpPr/>
          <p:nvPr/>
        </p:nvSpPr>
        <p:spPr>
          <a:xfrm>
            <a:off x="3940253" y="2136709"/>
            <a:ext cx="634482" cy="4432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F888237-E9CC-4645-891A-57B28E422012}"/>
              </a:ext>
            </a:extLst>
          </p:cNvPr>
          <p:cNvSpPr txBox="1"/>
          <p:nvPr/>
        </p:nvSpPr>
        <p:spPr>
          <a:xfrm>
            <a:off x="3940254" y="2155371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sz="1400" dirty="0"/>
              <a:t>1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23D0E02-0787-4CCC-97D9-36531315331B}"/>
              </a:ext>
            </a:extLst>
          </p:cNvPr>
          <p:cNvSpPr/>
          <p:nvPr/>
        </p:nvSpPr>
        <p:spPr>
          <a:xfrm>
            <a:off x="3924701" y="3138201"/>
            <a:ext cx="634482" cy="4432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6647BA-4032-4524-B94F-C3142327A2B2}"/>
              </a:ext>
            </a:extLst>
          </p:cNvPr>
          <p:cNvSpPr txBox="1"/>
          <p:nvPr/>
        </p:nvSpPr>
        <p:spPr>
          <a:xfrm>
            <a:off x="3924702" y="3156863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sz="1400" dirty="0"/>
              <a:t>2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6404F9E-D393-40A5-9349-38BEE4C3A56F}"/>
              </a:ext>
            </a:extLst>
          </p:cNvPr>
          <p:cNvSpPr/>
          <p:nvPr/>
        </p:nvSpPr>
        <p:spPr>
          <a:xfrm>
            <a:off x="4189067" y="4091476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45A0741-E6EB-40E2-AA78-A797746957A3}"/>
              </a:ext>
            </a:extLst>
          </p:cNvPr>
          <p:cNvSpPr/>
          <p:nvPr/>
        </p:nvSpPr>
        <p:spPr>
          <a:xfrm>
            <a:off x="4192175" y="4327855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7A9D6E0-4E07-4463-8FD8-C2ECF51F5F9A}"/>
              </a:ext>
            </a:extLst>
          </p:cNvPr>
          <p:cNvSpPr/>
          <p:nvPr/>
        </p:nvSpPr>
        <p:spPr>
          <a:xfrm>
            <a:off x="4195283" y="4564234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EF427F4-B552-45E6-9E9B-8BB6A5004ABB}"/>
              </a:ext>
            </a:extLst>
          </p:cNvPr>
          <p:cNvSpPr/>
          <p:nvPr/>
        </p:nvSpPr>
        <p:spPr>
          <a:xfrm>
            <a:off x="5313445" y="5458414"/>
            <a:ext cx="634482" cy="4432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D9FDF47-2DDF-4C65-8991-E8D6669816FA}"/>
              </a:ext>
            </a:extLst>
          </p:cNvPr>
          <p:cNvSpPr txBox="1"/>
          <p:nvPr/>
        </p:nvSpPr>
        <p:spPr>
          <a:xfrm>
            <a:off x="5313446" y="5486407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sz="1400" dirty="0"/>
              <a:t>100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42302D5-5240-407E-8952-19C2108538D8}"/>
              </a:ext>
            </a:extLst>
          </p:cNvPr>
          <p:cNvSpPr/>
          <p:nvPr/>
        </p:nvSpPr>
        <p:spPr>
          <a:xfrm>
            <a:off x="5307224" y="2139821"/>
            <a:ext cx="634482" cy="4432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19D0159-6D0B-4CD7-950A-40BD5C19C408}"/>
              </a:ext>
            </a:extLst>
          </p:cNvPr>
          <p:cNvSpPr txBox="1"/>
          <p:nvPr/>
        </p:nvSpPr>
        <p:spPr>
          <a:xfrm>
            <a:off x="5307225" y="2158483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sz="1400" dirty="0"/>
              <a:t>1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5E93CDB-620C-49AB-A16B-0F250395B84F}"/>
              </a:ext>
            </a:extLst>
          </p:cNvPr>
          <p:cNvSpPr/>
          <p:nvPr/>
        </p:nvSpPr>
        <p:spPr>
          <a:xfrm>
            <a:off x="5291672" y="3141313"/>
            <a:ext cx="634482" cy="4432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BE78866-9E9C-434A-923A-4B7DD2B2C6A1}"/>
              </a:ext>
            </a:extLst>
          </p:cNvPr>
          <p:cNvSpPr txBox="1"/>
          <p:nvPr/>
        </p:nvSpPr>
        <p:spPr>
          <a:xfrm>
            <a:off x="5291673" y="3159975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sz="1400" dirty="0"/>
              <a:t>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43F54AF4-6C7B-424C-80EC-4490F26C7685}"/>
              </a:ext>
            </a:extLst>
          </p:cNvPr>
          <p:cNvSpPr/>
          <p:nvPr/>
        </p:nvSpPr>
        <p:spPr>
          <a:xfrm>
            <a:off x="5556038" y="4094588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BB26DA6-B0B3-4EFD-8BDF-B077748398BC}"/>
              </a:ext>
            </a:extLst>
          </p:cNvPr>
          <p:cNvSpPr/>
          <p:nvPr/>
        </p:nvSpPr>
        <p:spPr>
          <a:xfrm>
            <a:off x="5559146" y="4330967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1304431-3126-4716-BC0F-97D51A5CD645}"/>
              </a:ext>
            </a:extLst>
          </p:cNvPr>
          <p:cNvSpPr/>
          <p:nvPr/>
        </p:nvSpPr>
        <p:spPr>
          <a:xfrm>
            <a:off x="5562254" y="4567346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8188540-95CC-44FA-96AC-C8E0B2B5A5BD}"/>
              </a:ext>
            </a:extLst>
          </p:cNvPr>
          <p:cNvSpPr/>
          <p:nvPr/>
        </p:nvSpPr>
        <p:spPr>
          <a:xfrm>
            <a:off x="6697493" y="5461526"/>
            <a:ext cx="634482" cy="4432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0BD9EDF-BA8B-405C-A60D-732ACDD23A83}"/>
              </a:ext>
            </a:extLst>
          </p:cNvPr>
          <p:cNvSpPr txBox="1"/>
          <p:nvPr/>
        </p:nvSpPr>
        <p:spPr>
          <a:xfrm>
            <a:off x="6697494" y="5489519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sz="1400" dirty="0"/>
              <a:t>60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29F0762-A8F6-4358-894B-1FF500A026C2}"/>
              </a:ext>
            </a:extLst>
          </p:cNvPr>
          <p:cNvSpPr/>
          <p:nvPr/>
        </p:nvSpPr>
        <p:spPr>
          <a:xfrm>
            <a:off x="6691272" y="2142933"/>
            <a:ext cx="634482" cy="4432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0E154AF-A0C4-4CE6-8A5C-243864B37697}"/>
              </a:ext>
            </a:extLst>
          </p:cNvPr>
          <p:cNvSpPr txBox="1"/>
          <p:nvPr/>
        </p:nvSpPr>
        <p:spPr>
          <a:xfrm>
            <a:off x="6691273" y="2161595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sz="1400" dirty="0"/>
              <a:t>1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D8567BF-945D-4AF6-BF8C-56EDF0F4DF77}"/>
              </a:ext>
            </a:extLst>
          </p:cNvPr>
          <p:cNvSpPr/>
          <p:nvPr/>
        </p:nvSpPr>
        <p:spPr>
          <a:xfrm>
            <a:off x="6675720" y="3144425"/>
            <a:ext cx="634482" cy="4432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91E8569-9B84-4061-8290-C9CBF0B48BDE}"/>
              </a:ext>
            </a:extLst>
          </p:cNvPr>
          <p:cNvSpPr txBox="1"/>
          <p:nvPr/>
        </p:nvSpPr>
        <p:spPr>
          <a:xfrm>
            <a:off x="6675721" y="3163087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sz="1400" dirty="0"/>
              <a:t>2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0AB8ED9-5016-404D-A792-14FAEED979D8}"/>
              </a:ext>
            </a:extLst>
          </p:cNvPr>
          <p:cNvSpPr/>
          <p:nvPr/>
        </p:nvSpPr>
        <p:spPr>
          <a:xfrm>
            <a:off x="6940086" y="4097700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3305881-49A3-4D52-BBD7-2007A7B199A0}"/>
              </a:ext>
            </a:extLst>
          </p:cNvPr>
          <p:cNvSpPr/>
          <p:nvPr/>
        </p:nvSpPr>
        <p:spPr>
          <a:xfrm>
            <a:off x="6943194" y="4334079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8A342F4-9C7A-4F2F-A8AF-EDFAF33B9BD1}"/>
              </a:ext>
            </a:extLst>
          </p:cNvPr>
          <p:cNvSpPr/>
          <p:nvPr/>
        </p:nvSpPr>
        <p:spPr>
          <a:xfrm>
            <a:off x="6946302" y="4570458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9C5B1EB-B4EE-4321-87E5-1C6D0D2C4C13}"/>
              </a:ext>
            </a:extLst>
          </p:cNvPr>
          <p:cNvSpPr/>
          <p:nvPr/>
        </p:nvSpPr>
        <p:spPr>
          <a:xfrm>
            <a:off x="8117029" y="5464638"/>
            <a:ext cx="634482" cy="4432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7BA073F-C498-4072-906E-9A53AA9F9957}"/>
              </a:ext>
            </a:extLst>
          </p:cNvPr>
          <p:cNvSpPr txBox="1"/>
          <p:nvPr/>
        </p:nvSpPr>
        <p:spPr>
          <a:xfrm>
            <a:off x="8117030" y="5492631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sz="1400" dirty="0"/>
              <a:t>30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DC555395-5747-4FE8-BB36-BBC5CB269C77}"/>
              </a:ext>
            </a:extLst>
          </p:cNvPr>
          <p:cNvSpPr/>
          <p:nvPr/>
        </p:nvSpPr>
        <p:spPr>
          <a:xfrm>
            <a:off x="8110808" y="2146045"/>
            <a:ext cx="634482" cy="4432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55632C6-DCB9-4EC5-8049-5894290F074D}"/>
              </a:ext>
            </a:extLst>
          </p:cNvPr>
          <p:cNvSpPr txBox="1"/>
          <p:nvPr/>
        </p:nvSpPr>
        <p:spPr>
          <a:xfrm>
            <a:off x="8110809" y="2164707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sz="1400" dirty="0"/>
              <a:t>1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2C9C58D4-9B2C-4DBB-B21A-497AC35C2B72}"/>
              </a:ext>
            </a:extLst>
          </p:cNvPr>
          <p:cNvSpPr/>
          <p:nvPr/>
        </p:nvSpPr>
        <p:spPr>
          <a:xfrm>
            <a:off x="8106407" y="3147537"/>
            <a:ext cx="634482" cy="4432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99C146B-5627-41EA-9513-9EEFB9AABF1C}"/>
              </a:ext>
            </a:extLst>
          </p:cNvPr>
          <p:cNvSpPr txBox="1"/>
          <p:nvPr/>
        </p:nvSpPr>
        <p:spPr>
          <a:xfrm>
            <a:off x="8106408" y="3166199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sz="1400" dirty="0"/>
              <a:t>2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42281B8D-1499-4C0A-B5A1-91EE92549D07}"/>
              </a:ext>
            </a:extLst>
          </p:cNvPr>
          <p:cNvSpPr/>
          <p:nvPr/>
        </p:nvSpPr>
        <p:spPr>
          <a:xfrm>
            <a:off x="8359622" y="4100812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1941B9D-74F2-4D4C-B627-5B6541341BC4}"/>
              </a:ext>
            </a:extLst>
          </p:cNvPr>
          <p:cNvSpPr/>
          <p:nvPr/>
        </p:nvSpPr>
        <p:spPr>
          <a:xfrm>
            <a:off x="8362730" y="4337191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A255D41D-3671-4AA9-ADF2-54D4AF404015}"/>
              </a:ext>
            </a:extLst>
          </p:cNvPr>
          <p:cNvSpPr/>
          <p:nvPr/>
        </p:nvSpPr>
        <p:spPr>
          <a:xfrm>
            <a:off x="8365838" y="4573570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0887721-0E4F-41C9-824F-4A8426C50DB5}"/>
              </a:ext>
            </a:extLst>
          </p:cNvPr>
          <p:cNvSpPr/>
          <p:nvPr/>
        </p:nvSpPr>
        <p:spPr>
          <a:xfrm>
            <a:off x="4707393" y="2167296"/>
            <a:ext cx="378718" cy="36984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DB5974A-8992-49BD-992B-05D96A1AB182}"/>
              </a:ext>
            </a:extLst>
          </p:cNvPr>
          <p:cNvSpPr/>
          <p:nvPr/>
        </p:nvSpPr>
        <p:spPr>
          <a:xfrm>
            <a:off x="3329568" y="2161072"/>
            <a:ext cx="378718" cy="36984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2AB7954-9744-4BD8-B1ED-D6E7CFC6A693}"/>
              </a:ext>
            </a:extLst>
          </p:cNvPr>
          <p:cNvSpPr txBox="1"/>
          <p:nvPr/>
        </p:nvSpPr>
        <p:spPr>
          <a:xfrm rot="5400000">
            <a:off x="2519281" y="3830235"/>
            <a:ext cx="20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Rectifier Linear Unit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4B75096-1E17-43B6-878F-82519823E9C4}"/>
              </a:ext>
            </a:extLst>
          </p:cNvPr>
          <p:cNvSpPr txBox="1"/>
          <p:nvPr/>
        </p:nvSpPr>
        <p:spPr>
          <a:xfrm rot="5400000">
            <a:off x="3903328" y="3824016"/>
            <a:ext cx="20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Rectifier Linear Unit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706FAB-EC1A-42D0-ABFC-90665A21AB24}"/>
              </a:ext>
            </a:extLst>
          </p:cNvPr>
          <p:cNvSpPr txBox="1"/>
          <p:nvPr/>
        </p:nvSpPr>
        <p:spPr>
          <a:xfrm>
            <a:off x="2760664" y="1661532"/>
            <a:ext cx="8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4C20718-966D-4DCB-9383-B7533AC5A97B}"/>
              </a:ext>
            </a:extLst>
          </p:cNvPr>
          <p:cNvSpPr txBox="1"/>
          <p:nvPr/>
        </p:nvSpPr>
        <p:spPr>
          <a:xfrm>
            <a:off x="4093271" y="1657817"/>
            <a:ext cx="8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CF53E0B-405B-4FA5-A68B-293C81B2A92A}"/>
              </a:ext>
            </a:extLst>
          </p:cNvPr>
          <p:cNvSpPr txBox="1"/>
          <p:nvPr/>
        </p:nvSpPr>
        <p:spPr>
          <a:xfrm>
            <a:off x="5450000" y="1676404"/>
            <a:ext cx="8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Layer3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9B435EE-8141-45FE-9B56-5D4647EF4F6A}"/>
              </a:ext>
            </a:extLst>
          </p:cNvPr>
          <p:cNvSpPr txBox="1"/>
          <p:nvPr/>
        </p:nvSpPr>
        <p:spPr>
          <a:xfrm>
            <a:off x="6860664" y="1683840"/>
            <a:ext cx="8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Layer4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DFBA0D2-FEB1-419A-A9FA-78F9B3EB1985}"/>
              </a:ext>
            </a:extLst>
          </p:cNvPr>
          <p:cNvSpPr txBox="1"/>
          <p:nvPr/>
        </p:nvSpPr>
        <p:spPr>
          <a:xfrm>
            <a:off x="8286117" y="1702427"/>
            <a:ext cx="8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Layer5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07A51B1-CA4C-4234-B6A7-0B0677614B55}"/>
              </a:ext>
            </a:extLst>
          </p:cNvPr>
          <p:cNvCxnSpPr/>
          <p:nvPr/>
        </p:nvCxnSpPr>
        <p:spPr>
          <a:xfrm>
            <a:off x="5948757" y="2351796"/>
            <a:ext cx="749565" cy="3112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292FCB0-1BB8-4596-8E0A-456A54C9AAA8}"/>
              </a:ext>
            </a:extLst>
          </p:cNvPr>
          <p:cNvCxnSpPr>
            <a:cxnSpLocks/>
          </p:cNvCxnSpPr>
          <p:nvPr/>
        </p:nvCxnSpPr>
        <p:spPr>
          <a:xfrm>
            <a:off x="5948757" y="2351796"/>
            <a:ext cx="863810" cy="8159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621BBB4-EACB-46BE-8CDD-182467D0984B}"/>
              </a:ext>
            </a:extLst>
          </p:cNvPr>
          <p:cNvCxnSpPr>
            <a:cxnSpLocks/>
          </p:cNvCxnSpPr>
          <p:nvPr/>
        </p:nvCxnSpPr>
        <p:spPr>
          <a:xfrm flipV="1">
            <a:off x="5943444" y="2502624"/>
            <a:ext cx="776753" cy="8497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E60D2D4-D29D-4C32-BFC4-31F2AE9B672D}"/>
              </a:ext>
            </a:extLst>
          </p:cNvPr>
          <p:cNvCxnSpPr/>
          <p:nvPr/>
        </p:nvCxnSpPr>
        <p:spPr>
          <a:xfrm>
            <a:off x="5945042" y="3373992"/>
            <a:ext cx="749565" cy="3112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C332028-8C99-4831-88B9-E640B1A7FD7E}"/>
              </a:ext>
            </a:extLst>
          </p:cNvPr>
          <p:cNvCxnSpPr>
            <a:cxnSpLocks/>
          </p:cNvCxnSpPr>
          <p:nvPr/>
        </p:nvCxnSpPr>
        <p:spPr>
          <a:xfrm>
            <a:off x="5943443" y="3387211"/>
            <a:ext cx="869123" cy="215200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17F92B8-3972-49DA-95D4-9821488AF8E1}"/>
              </a:ext>
            </a:extLst>
          </p:cNvPr>
          <p:cNvCxnSpPr/>
          <p:nvPr/>
        </p:nvCxnSpPr>
        <p:spPr>
          <a:xfrm flipV="1">
            <a:off x="5954977" y="3531125"/>
            <a:ext cx="765220" cy="215753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93C6A3CA-B8EF-467F-AC3D-1FDE41AE18B4}"/>
              </a:ext>
            </a:extLst>
          </p:cNvPr>
          <p:cNvSpPr/>
          <p:nvPr/>
        </p:nvSpPr>
        <p:spPr>
          <a:xfrm>
            <a:off x="6923922" y="4102022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C5ED047-B98A-4554-B19A-1A11A8692D03}"/>
              </a:ext>
            </a:extLst>
          </p:cNvPr>
          <p:cNvSpPr/>
          <p:nvPr/>
        </p:nvSpPr>
        <p:spPr>
          <a:xfrm>
            <a:off x="6927030" y="4338401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C3543586-1731-4032-9991-B2280EBA06BB}"/>
              </a:ext>
            </a:extLst>
          </p:cNvPr>
          <p:cNvSpPr/>
          <p:nvPr/>
        </p:nvSpPr>
        <p:spPr>
          <a:xfrm>
            <a:off x="6930138" y="4574780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3731C2C-FE85-4658-BEB0-28AC03C65526}"/>
              </a:ext>
            </a:extLst>
          </p:cNvPr>
          <p:cNvSpPr/>
          <p:nvPr/>
        </p:nvSpPr>
        <p:spPr>
          <a:xfrm>
            <a:off x="6075277" y="2174730"/>
            <a:ext cx="378718" cy="36984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EA478FF-304C-4454-B2D1-77C99A94FB0E}"/>
              </a:ext>
            </a:extLst>
          </p:cNvPr>
          <p:cNvSpPr txBox="1"/>
          <p:nvPr/>
        </p:nvSpPr>
        <p:spPr>
          <a:xfrm rot="5400000">
            <a:off x="5271212" y="3831450"/>
            <a:ext cx="20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Rectifier Linear Unit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21D1A817-9617-4AAD-A456-F94E609BB018}"/>
              </a:ext>
            </a:extLst>
          </p:cNvPr>
          <p:cNvCxnSpPr/>
          <p:nvPr/>
        </p:nvCxnSpPr>
        <p:spPr>
          <a:xfrm>
            <a:off x="7350094" y="2359233"/>
            <a:ext cx="749565" cy="3112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573E144-C1FA-4170-A8E1-BCAA355FE722}"/>
              </a:ext>
            </a:extLst>
          </p:cNvPr>
          <p:cNvCxnSpPr>
            <a:cxnSpLocks/>
          </p:cNvCxnSpPr>
          <p:nvPr/>
        </p:nvCxnSpPr>
        <p:spPr>
          <a:xfrm>
            <a:off x="7350094" y="2359233"/>
            <a:ext cx="863810" cy="8159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1860317-4789-4A58-A238-7F3E76238390}"/>
              </a:ext>
            </a:extLst>
          </p:cNvPr>
          <p:cNvCxnSpPr>
            <a:cxnSpLocks/>
          </p:cNvCxnSpPr>
          <p:nvPr/>
        </p:nvCxnSpPr>
        <p:spPr>
          <a:xfrm flipV="1">
            <a:off x="7344781" y="2510061"/>
            <a:ext cx="776753" cy="8497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02ABC532-1245-435A-886B-6DD43702391B}"/>
              </a:ext>
            </a:extLst>
          </p:cNvPr>
          <p:cNvCxnSpPr/>
          <p:nvPr/>
        </p:nvCxnSpPr>
        <p:spPr>
          <a:xfrm>
            <a:off x="7346379" y="3381429"/>
            <a:ext cx="749565" cy="3112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AC40754-7928-471A-A081-54185F8AC03C}"/>
              </a:ext>
            </a:extLst>
          </p:cNvPr>
          <p:cNvCxnSpPr>
            <a:cxnSpLocks/>
          </p:cNvCxnSpPr>
          <p:nvPr/>
        </p:nvCxnSpPr>
        <p:spPr>
          <a:xfrm>
            <a:off x="7344780" y="3394648"/>
            <a:ext cx="869123" cy="215200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398BAEB-D766-48A6-AEEB-AC381519B394}"/>
              </a:ext>
            </a:extLst>
          </p:cNvPr>
          <p:cNvSpPr/>
          <p:nvPr/>
        </p:nvSpPr>
        <p:spPr>
          <a:xfrm>
            <a:off x="7476614" y="2182167"/>
            <a:ext cx="378718" cy="36984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E23B4B0B-7629-4596-BE87-FBD0A55CFB28}"/>
              </a:ext>
            </a:extLst>
          </p:cNvPr>
          <p:cNvSpPr txBox="1"/>
          <p:nvPr/>
        </p:nvSpPr>
        <p:spPr>
          <a:xfrm rot="5400000">
            <a:off x="6672549" y="3838887"/>
            <a:ext cx="20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Rectifier Linear Unit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544470B-B485-4E50-8CAC-45A99959B676}"/>
              </a:ext>
            </a:extLst>
          </p:cNvPr>
          <p:cNvCxnSpPr/>
          <p:nvPr/>
        </p:nvCxnSpPr>
        <p:spPr>
          <a:xfrm>
            <a:off x="8777451" y="5715757"/>
            <a:ext cx="749565" cy="3112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313522D-F947-44CD-ADB2-17AF6779BB69}"/>
              </a:ext>
            </a:extLst>
          </p:cNvPr>
          <p:cNvCxnSpPr/>
          <p:nvPr/>
        </p:nvCxnSpPr>
        <p:spPr>
          <a:xfrm>
            <a:off x="8762579" y="2377820"/>
            <a:ext cx="749565" cy="3112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536C1FA-382F-430B-B033-CE0A375ABAA1}"/>
              </a:ext>
            </a:extLst>
          </p:cNvPr>
          <p:cNvCxnSpPr>
            <a:cxnSpLocks/>
          </p:cNvCxnSpPr>
          <p:nvPr/>
        </p:nvCxnSpPr>
        <p:spPr>
          <a:xfrm>
            <a:off x="8762579" y="2377820"/>
            <a:ext cx="863810" cy="8159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9DDD189-C772-4521-8F90-AD07E2A22C68}"/>
              </a:ext>
            </a:extLst>
          </p:cNvPr>
          <p:cNvCxnSpPr>
            <a:cxnSpLocks/>
          </p:cNvCxnSpPr>
          <p:nvPr/>
        </p:nvCxnSpPr>
        <p:spPr>
          <a:xfrm flipV="1">
            <a:off x="8757266" y="2528648"/>
            <a:ext cx="776753" cy="8497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AB5992D6-AED9-41E4-A506-F7AB25C30C55}"/>
              </a:ext>
            </a:extLst>
          </p:cNvPr>
          <p:cNvCxnSpPr/>
          <p:nvPr/>
        </p:nvCxnSpPr>
        <p:spPr>
          <a:xfrm>
            <a:off x="8758864" y="3400016"/>
            <a:ext cx="749565" cy="3112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31723D7-0692-420D-8EA3-4676FAC57225}"/>
              </a:ext>
            </a:extLst>
          </p:cNvPr>
          <p:cNvCxnSpPr>
            <a:cxnSpLocks/>
          </p:cNvCxnSpPr>
          <p:nvPr/>
        </p:nvCxnSpPr>
        <p:spPr>
          <a:xfrm>
            <a:off x="8757265" y="3413235"/>
            <a:ext cx="869123" cy="215200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03B08E8-A270-4139-AF32-D9178A3AD5FB}"/>
              </a:ext>
            </a:extLst>
          </p:cNvPr>
          <p:cNvSpPr/>
          <p:nvPr/>
        </p:nvSpPr>
        <p:spPr>
          <a:xfrm>
            <a:off x="8889099" y="2200754"/>
            <a:ext cx="378718" cy="36984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75E87F1-1372-4E75-90B4-D7C95A9E7CF0}"/>
              </a:ext>
            </a:extLst>
          </p:cNvPr>
          <p:cNvSpPr txBox="1"/>
          <p:nvPr/>
        </p:nvSpPr>
        <p:spPr>
          <a:xfrm rot="5400000">
            <a:off x="8085034" y="3857474"/>
            <a:ext cx="20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SoftMax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AE33CCB-4010-4DBD-A722-6FCA36849689}"/>
              </a:ext>
            </a:extLst>
          </p:cNvPr>
          <p:cNvCxnSpPr>
            <a:cxnSpLocks/>
          </p:cNvCxnSpPr>
          <p:nvPr/>
        </p:nvCxnSpPr>
        <p:spPr>
          <a:xfrm>
            <a:off x="2374906" y="2333813"/>
            <a:ext cx="192452" cy="311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FA727701-E415-4471-8B6E-BD73DEA2D051}"/>
              </a:ext>
            </a:extLst>
          </p:cNvPr>
          <p:cNvCxnSpPr>
            <a:cxnSpLocks/>
          </p:cNvCxnSpPr>
          <p:nvPr/>
        </p:nvCxnSpPr>
        <p:spPr>
          <a:xfrm>
            <a:off x="2371189" y="3367156"/>
            <a:ext cx="192452" cy="311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97D96BE-86D7-42B4-9212-54B6EEA5DA74}"/>
              </a:ext>
            </a:extLst>
          </p:cNvPr>
          <p:cNvCxnSpPr>
            <a:cxnSpLocks/>
          </p:cNvCxnSpPr>
          <p:nvPr/>
        </p:nvCxnSpPr>
        <p:spPr>
          <a:xfrm>
            <a:off x="2378623" y="5671736"/>
            <a:ext cx="192452" cy="311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81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 err="1"/>
              <a:t>tensorflow</a:t>
            </a:r>
            <a:r>
              <a:rPr lang="en-US" dirty="0"/>
              <a:t> </a:t>
            </a:r>
            <a:r>
              <a:rPr lang="en-US" sz="1600" b="1" i="1" dirty="0"/>
              <a:t>Placeholders</a:t>
            </a:r>
            <a:r>
              <a:rPr lang="en-US" sz="1600" dirty="0"/>
              <a:t> for training 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877074" y="2179727"/>
            <a:ext cx="1117807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create the </a:t>
            </a:r>
            <a:r>
              <a:rPr lang="en-US" sz="1600" dirty="0" err="1"/>
              <a:t>TensorFlow</a:t>
            </a:r>
            <a:r>
              <a:rPr lang="en-US" sz="1600" dirty="0"/>
              <a:t> feature tensor</a:t>
            </a:r>
          </a:p>
          <a:p>
            <a:r>
              <a:rPr lang="en-US" sz="1600" dirty="0"/>
              <a:t># (None is used because training and testing data are of different sizes)</a:t>
            </a:r>
          </a:p>
          <a:p>
            <a:r>
              <a:rPr lang="en-US" sz="1600" dirty="0"/>
              <a:t>features = </a:t>
            </a:r>
            <a:r>
              <a:rPr lang="en-US" sz="1600" dirty="0" err="1"/>
              <a:t>tf.placeholder</a:t>
            </a:r>
            <a:r>
              <a:rPr lang="en-US" sz="1600" dirty="0"/>
              <a:t>(tf.float32, [None, </a:t>
            </a:r>
            <a:r>
              <a:rPr lang="en-US" sz="1600" dirty="0" err="1"/>
              <a:t>featureVectorLength</a:t>
            </a:r>
            <a:r>
              <a:rPr lang="en-US" sz="1600" dirty="0"/>
              <a:t>], name=</a:t>
            </a:r>
            <a:r>
              <a:rPr lang="en-US" sz="1600" i="1" dirty="0"/>
              <a:t>'features')</a:t>
            </a:r>
          </a:p>
          <a:p>
            <a:endParaRPr lang="en-US" sz="1600" dirty="0"/>
          </a:p>
          <a:p>
            <a:r>
              <a:rPr lang="en-US" sz="1600" dirty="0"/>
              <a:t># create the </a:t>
            </a:r>
            <a:r>
              <a:rPr lang="en-US" sz="1600" dirty="0" err="1"/>
              <a:t>TensorFlow</a:t>
            </a:r>
            <a:r>
              <a:rPr lang="en-US" sz="1600" dirty="0"/>
              <a:t> inner/hidden layer tensors</a:t>
            </a:r>
          </a:p>
          <a:p>
            <a:r>
              <a:rPr lang="en-US" sz="1600" dirty="0"/>
              <a:t>innerLayer1 = </a:t>
            </a:r>
            <a:r>
              <a:rPr lang="en-US" sz="1600" dirty="0" err="1"/>
              <a:t>tf.placeholder</a:t>
            </a:r>
            <a:r>
              <a:rPr lang="en-US" sz="1600" dirty="0"/>
              <a:t>(tf.float32, [</a:t>
            </a:r>
            <a:r>
              <a:rPr lang="en-US" sz="1600" dirty="0" err="1"/>
              <a:t>featureVectorLength</a:t>
            </a:r>
            <a:r>
              <a:rPr lang="en-US" sz="1600" dirty="0"/>
              <a:t>, intermediateLayer1VectorLength], name=</a:t>
            </a:r>
            <a:r>
              <a:rPr lang="en-US" sz="1600" i="1" dirty="0"/>
              <a:t>'innerLayer1')</a:t>
            </a:r>
          </a:p>
          <a:p>
            <a:r>
              <a:rPr lang="en-US" sz="1600" dirty="0"/>
              <a:t>innerLayer2 = </a:t>
            </a:r>
            <a:r>
              <a:rPr lang="en-US" sz="1600" dirty="0" err="1"/>
              <a:t>tf.placeholder</a:t>
            </a:r>
            <a:r>
              <a:rPr lang="en-US" sz="1600" dirty="0"/>
              <a:t>(tf.float32, [intermediateLayer1VectorLength, intermediateLayer2VectorLength], name=</a:t>
            </a:r>
            <a:r>
              <a:rPr lang="en-US" sz="1600" i="1" dirty="0"/>
              <a:t>'innerLayer2')</a:t>
            </a:r>
          </a:p>
          <a:p>
            <a:r>
              <a:rPr lang="en-US" sz="1600" dirty="0"/>
              <a:t>innerLayer3 = </a:t>
            </a:r>
            <a:r>
              <a:rPr lang="en-US" sz="1600" dirty="0" err="1"/>
              <a:t>tf.placeholder</a:t>
            </a:r>
            <a:r>
              <a:rPr lang="en-US" sz="1600" dirty="0"/>
              <a:t>(tf.float32, [intermediateLayer2VectorLength, intermediateLayer3VectorLength], name=</a:t>
            </a:r>
            <a:r>
              <a:rPr lang="en-US" sz="1600" i="1" dirty="0"/>
              <a:t>'innerLayer3')</a:t>
            </a:r>
          </a:p>
          <a:p>
            <a:r>
              <a:rPr lang="en-US" sz="1600" dirty="0"/>
              <a:t>innerLayer4 = </a:t>
            </a:r>
            <a:r>
              <a:rPr lang="en-US" sz="1600" dirty="0" err="1"/>
              <a:t>tf.placeholder</a:t>
            </a:r>
            <a:r>
              <a:rPr lang="en-US" sz="1600" dirty="0"/>
              <a:t>(tf.float32, [intermediateLayer3VectorLength, intermediateLayer4VectorLength], name=</a:t>
            </a:r>
            <a:r>
              <a:rPr lang="en-US" sz="1600" i="1" dirty="0"/>
              <a:t>'innerLayer4')</a:t>
            </a:r>
          </a:p>
          <a:p>
            <a:endParaRPr lang="en-US" sz="1600" dirty="0"/>
          </a:p>
          <a:p>
            <a:r>
              <a:rPr lang="en-US" sz="1600" dirty="0"/>
              <a:t># create the </a:t>
            </a:r>
            <a:r>
              <a:rPr lang="en-US" sz="1600" dirty="0" err="1"/>
              <a:t>TensorFlow</a:t>
            </a:r>
            <a:r>
              <a:rPr lang="en-US" sz="1600" dirty="0"/>
              <a:t> label tensor</a:t>
            </a:r>
          </a:p>
          <a:p>
            <a:r>
              <a:rPr lang="en-US" sz="1600" dirty="0"/>
              <a:t># (None is used because training and testing data are of different sizes)</a:t>
            </a:r>
          </a:p>
          <a:p>
            <a:r>
              <a:rPr lang="en-US" sz="1600" dirty="0"/>
              <a:t>labels = </a:t>
            </a:r>
            <a:r>
              <a:rPr lang="en-US" sz="1600" dirty="0" err="1"/>
              <a:t>tf.placeholder</a:t>
            </a:r>
            <a:r>
              <a:rPr lang="en-US" sz="1600" dirty="0"/>
              <a:t>(tf.float32, [None, </a:t>
            </a:r>
            <a:r>
              <a:rPr lang="en-US" sz="1600" dirty="0" err="1"/>
              <a:t>labelVectorLength</a:t>
            </a:r>
            <a:r>
              <a:rPr lang="en-US" sz="1600" dirty="0"/>
              <a:t>], name=</a:t>
            </a:r>
            <a:r>
              <a:rPr lang="en-US" sz="1600" i="1" dirty="0"/>
              <a:t>'labels')</a:t>
            </a:r>
          </a:p>
        </p:txBody>
      </p:sp>
    </p:spTree>
    <p:extLst>
      <p:ext uri="{BB962C8B-B14F-4D97-AF65-F5344CB8AC3E}">
        <p14:creationId xmlns:p14="http://schemas.microsoft.com/office/powerpoint/2010/main" val="889624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 err="1"/>
              <a:t>tensorflow</a:t>
            </a:r>
            <a:r>
              <a:rPr lang="en-US" dirty="0"/>
              <a:t> </a:t>
            </a:r>
            <a:r>
              <a:rPr lang="en-US" sz="1600" b="1" i="1" dirty="0"/>
              <a:t>Placeholders</a:t>
            </a:r>
            <a:r>
              <a:rPr lang="en-US" sz="1600" dirty="0"/>
              <a:t> for training 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110341" y="2105083"/>
            <a:ext cx="926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create a learning rate tensor so we can decay learning rate during training    </a:t>
            </a:r>
          </a:p>
          <a:p>
            <a:r>
              <a:rPr lang="en-US" sz="1600" dirty="0" err="1"/>
              <a:t>learningRate</a:t>
            </a:r>
            <a:r>
              <a:rPr lang="en-US" sz="1600" dirty="0"/>
              <a:t> = </a:t>
            </a:r>
            <a:r>
              <a:rPr lang="en-US" sz="1600" dirty="0" err="1"/>
              <a:t>tf.placeholder</a:t>
            </a:r>
            <a:r>
              <a:rPr lang="en-US" sz="1600" dirty="0"/>
              <a:t>(tf.float32, name=</a:t>
            </a:r>
            <a:r>
              <a:rPr lang="en-US" sz="1600" i="1" dirty="0"/>
              <a:t>'</a:t>
            </a:r>
            <a:r>
              <a:rPr lang="en-US" sz="1600" i="1" dirty="0" err="1"/>
              <a:t>learningRate</a:t>
            </a:r>
            <a:r>
              <a:rPr lang="en-US" sz="1600" i="1" dirty="0"/>
              <a:t>')</a:t>
            </a:r>
          </a:p>
          <a:p>
            <a:endParaRPr lang="en-US" sz="1600" dirty="0"/>
          </a:p>
          <a:p>
            <a:r>
              <a:rPr lang="en-US" sz="1600" dirty="0"/>
              <a:t># create tensors for </a:t>
            </a:r>
            <a:r>
              <a:rPr lang="en-US" sz="1600" dirty="0" err="1"/>
              <a:t>trainAccuracy</a:t>
            </a:r>
            <a:r>
              <a:rPr lang="en-US" sz="1600" dirty="0"/>
              <a:t> and </a:t>
            </a:r>
            <a:r>
              <a:rPr lang="en-US" sz="1600" dirty="0" err="1"/>
              <a:t>testAccuracy</a:t>
            </a:r>
            <a:r>
              <a:rPr lang="en-US" sz="1600" dirty="0"/>
              <a:t> so we can store in </a:t>
            </a:r>
            <a:r>
              <a:rPr lang="en-US" sz="1600" u="sng" dirty="0" err="1"/>
              <a:t>tensorboard</a:t>
            </a:r>
            <a:endParaRPr lang="en-US" sz="1600" u="sng" dirty="0"/>
          </a:p>
          <a:p>
            <a:r>
              <a:rPr lang="en-US" sz="1600" dirty="0" err="1"/>
              <a:t>trainAccuracy</a:t>
            </a:r>
            <a:r>
              <a:rPr lang="en-US" sz="1600" dirty="0"/>
              <a:t> = </a:t>
            </a:r>
            <a:r>
              <a:rPr lang="en-US" sz="1600" dirty="0" err="1"/>
              <a:t>tf.placeholder</a:t>
            </a:r>
            <a:r>
              <a:rPr lang="en-US" sz="1600" dirty="0"/>
              <a:t>(tf.float32, name=</a:t>
            </a:r>
            <a:r>
              <a:rPr lang="en-US" sz="1600" i="1" dirty="0"/>
              <a:t>'</a:t>
            </a:r>
            <a:r>
              <a:rPr lang="en-US" sz="1600" i="1" dirty="0" err="1"/>
              <a:t>trainAccuracy</a:t>
            </a:r>
            <a:r>
              <a:rPr lang="en-US" sz="1600" i="1" dirty="0"/>
              <a:t>')</a:t>
            </a:r>
          </a:p>
          <a:p>
            <a:r>
              <a:rPr lang="en-US" sz="1600" dirty="0" err="1"/>
              <a:t>testAccuracy</a:t>
            </a:r>
            <a:r>
              <a:rPr lang="en-US" sz="1600" dirty="0"/>
              <a:t> = </a:t>
            </a:r>
            <a:r>
              <a:rPr lang="en-US" sz="1600" dirty="0" err="1"/>
              <a:t>tf.placeholder</a:t>
            </a:r>
            <a:r>
              <a:rPr lang="en-US" sz="1600" dirty="0"/>
              <a:t>(tf.float32, name=</a:t>
            </a:r>
            <a:r>
              <a:rPr lang="en-US" sz="1600" i="1" dirty="0"/>
              <a:t>'</a:t>
            </a:r>
            <a:r>
              <a:rPr lang="en-US" sz="1600" i="1" dirty="0" err="1"/>
              <a:t>testAccuracy</a:t>
            </a:r>
            <a:r>
              <a:rPr lang="en-US" sz="1600" i="1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4282634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 err="1"/>
              <a:t>tensorflow</a:t>
            </a:r>
            <a:r>
              <a:rPr lang="en-US" dirty="0"/>
              <a:t> </a:t>
            </a:r>
            <a:r>
              <a:rPr lang="en-US" sz="1600" b="1" i="1" dirty="0"/>
              <a:t>variables</a:t>
            </a:r>
            <a:r>
              <a:rPr lang="en-US" sz="1600" dirty="0"/>
              <a:t> for trainable variables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989045" y="1927792"/>
            <a:ext cx="1230707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each weight initialized to random and will be adjusted as algorithm learns.  </a:t>
            </a:r>
          </a:p>
          <a:p>
            <a:r>
              <a:rPr lang="en-US" sz="1600" dirty="0"/>
              <a:t>weights1 = </a:t>
            </a:r>
            <a:r>
              <a:rPr lang="en-US" sz="1600" dirty="0" err="1"/>
              <a:t>tf.Variable</a:t>
            </a:r>
            <a:r>
              <a:rPr lang="en-US" sz="1600" dirty="0"/>
              <a:t>(</a:t>
            </a:r>
            <a:r>
              <a:rPr lang="en-US" sz="1600" dirty="0" err="1"/>
              <a:t>tf.truncated_normal</a:t>
            </a:r>
            <a:r>
              <a:rPr lang="en-US" sz="1600" dirty="0"/>
              <a:t>([</a:t>
            </a:r>
            <a:r>
              <a:rPr lang="en-US" sz="1600" dirty="0" err="1"/>
              <a:t>featureVectorLength</a:t>
            </a:r>
            <a:r>
              <a:rPr lang="en-US" sz="1600" dirty="0"/>
              <a:t>, intermediateLayer1VectorLength]), name=</a:t>
            </a:r>
            <a:r>
              <a:rPr lang="en-US" sz="1600" i="1" dirty="0"/>
              <a:t>'weights1')</a:t>
            </a:r>
          </a:p>
          <a:p>
            <a:r>
              <a:rPr lang="en-US" sz="1600" dirty="0"/>
              <a:t>weights2 = </a:t>
            </a:r>
            <a:r>
              <a:rPr lang="en-US" sz="1600" dirty="0" err="1"/>
              <a:t>tf.Variable</a:t>
            </a:r>
            <a:r>
              <a:rPr lang="en-US" sz="1600" dirty="0"/>
              <a:t>(</a:t>
            </a:r>
            <a:r>
              <a:rPr lang="en-US" sz="1600" dirty="0" err="1"/>
              <a:t>tf.truncated_normal</a:t>
            </a:r>
            <a:r>
              <a:rPr lang="en-US" sz="1600" dirty="0"/>
              <a:t>([intermediateLayer1VectorLength, intermediateLayer2VectorLength]), name=</a:t>
            </a:r>
            <a:r>
              <a:rPr lang="en-US" sz="1600" i="1" dirty="0"/>
              <a:t>'weights2')</a:t>
            </a:r>
          </a:p>
          <a:p>
            <a:r>
              <a:rPr lang="en-US" sz="1600" dirty="0"/>
              <a:t>weights3 = </a:t>
            </a:r>
            <a:r>
              <a:rPr lang="en-US" sz="1600" dirty="0" err="1"/>
              <a:t>tf.Variable</a:t>
            </a:r>
            <a:r>
              <a:rPr lang="en-US" sz="1600" dirty="0"/>
              <a:t>(</a:t>
            </a:r>
            <a:r>
              <a:rPr lang="en-US" sz="1600" dirty="0" err="1"/>
              <a:t>tf.truncated_normal</a:t>
            </a:r>
            <a:r>
              <a:rPr lang="en-US" sz="1600" dirty="0"/>
              <a:t>([intermediateLayer2VectorLength, intermediateLayer3VectorLength]), name=</a:t>
            </a:r>
            <a:r>
              <a:rPr lang="en-US" sz="1600" i="1" dirty="0"/>
              <a:t>'weights3')</a:t>
            </a:r>
          </a:p>
          <a:p>
            <a:r>
              <a:rPr lang="en-US" sz="1600" dirty="0"/>
              <a:t>weights4 = </a:t>
            </a:r>
            <a:r>
              <a:rPr lang="en-US" sz="1600" dirty="0" err="1"/>
              <a:t>tf.Variable</a:t>
            </a:r>
            <a:r>
              <a:rPr lang="en-US" sz="1600" dirty="0"/>
              <a:t>(</a:t>
            </a:r>
            <a:r>
              <a:rPr lang="en-US" sz="1600" dirty="0" err="1"/>
              <a:t>tf.truncated_normal</a:t>
            </a:r>
            <a:r>
              <a:rPr lang="en-US" sz="1600" dirty="0"/>
              <a:t>([intermediateLayer3VectorLength, intermediateLayer4VectorLength]), name=</a:t>
            </a:r>
            <a:r>
              <a:rPr lang="en-US" sz="1600" i="1" dirty="0"/>
              <a:t>'weights4')</a:t>
            </a:r>
          </a:p>
          <a:p>
            <a:r>
              <a:rPr lang="en-US" sz="1600" dirty="0"/>
              <a:t>weights5 = </a:t>
            </a:r>
            <a:r>
              <a:rPr lang="en-US" sz="1600" dirty="0" err="1"/>
              <a:t>tf.Variable</a:t>
            </a:r>
            <a:r>
              <a:rPr lang="en-US" sz="1600" dirty="0"/>
              <a:t>(</a:t>
            </a:r>
            <a:r>
              <a:rPr lang="en-US" sz="1600" dirty="0" err="1"/>
              <a:t>tf.truncated_normal</a:t>
            </a:r>
            <a:r>
              <a:rPr lang="en-US" sz="1600" dirty="0"/>
              <a:t>([intermediateLayer4VectorLength, </a:t>
            </a:r>
            <a:r>
              <a:rPr lang="en-US" sz="1600" dirty="0" err="1"/>
              <a:t>labelVectorLength</a:t>
            </a:r>
            <a:r>
              <a:rPr lang="en-US" sz="1600" dirty="0"/>
              <a:t>]), name=</a:t>
            </a:r>
            <a:r>
              <a:rPr lang="en-US" sz="1600" i="1" dirty="0"/>
              <a:t>'weights5')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# each bias initialized to small (non-zero) number and will be adjusted as algorithm learns.</a:t>
            </a:r>
          </a:p>
          <a:p>
            <a:r>
              <a:rPr lang="en-US" sz="1600" dirty="0"/>
              <a:t>biases1 = </a:t>
            </a:r>
            <a:r>
              <a:rPr lang="en-US" sz="1600" dirty="0" err="1"/>
              <a:t>tf.Variable</a:t>
            </a:r>
            <a:r>
              <a:rPr lang="en-US" sz="1600" dirty="0"/>
              <a:t>(</a:t>
            </a:r>
            <a:r>
              <a:rPr lang="en-US" sz="1600" dirty="0" err="1"/>
              <a:t>tf.ones</a:t>
            </a:r>
            <a:r>
              <a:rPr lang="en-US" sz="1600" dirty="0"/>
              <a:t>([intermediateLayer1VectorLength])/10, name=</a:t>
            </a:r>
            <a:r>
              <a:rPr lang="en-US" sz="1600" i="1" dirty="0"/>
              <a:t>'biases1')</a:t>
            </a:r>
          </a:p>
          <a:p>
            <a:r>
              <a:rPr lang="en-US" sz="1600" dirty="0"/>
              <a:t>biases2 = </a:t>
            </a:r>
            <a:r>
              <a:rPr lang="en-US" sz="1600" dirty="0" err="1"/>
              <a:t>tf.Variable</a:t>
            </a:r>
            <a:r>
              <a:rPr lang="en-US" sz="1600" dirty="0"/>
              <a:t>(</a:t>
            </a:r>
            <a:r>
              <a:rPr lang="en-US" sz="1600" dirty="0" err="1"/>
              <a:t>tf.ones</a:t>
            </a:r>
            <a:r>
              <a:rPr lang="en-US" sz="1600" dirty="0"/>
              <a:t>([intermediateLayer2VectorLength])/10, name=</a:t>
            </a:r>
            <a:r>
              <a:rPr lang="en-US" sz="1600" i="1" dirty="0"/>
              <a:t>'biases2')</a:t>
            </a:r>
          </a:p>
          <a:p>
            <a:r>
              <a:rPr lang="en-US" sz="1600" dirty="0"/>
              <a:t>biases3 = </a:t>
            </a:r>
            <a:r>
              <a:rPr lang="en-US" sz="1600" dirty="0" err="1"/>
              <a:t>tf.Variable</a:t>
            </a:r>
            <a:r>
              <a:rPr lang="en-US" sz="1600" dirty="0"/>
              <a:t>(</a:t>
            </a:r>
            <a:r>
              <a:rPr lang="en-US" sz="1600" dirty="0" err="1"/>
              <a:t>tf.ones</a:t>
            </a:r>
            <a:r>
              <a:rPr lang="en-US" sz="1600" dirty="0"/>
              <a:t>([intermediateLayer3VectorLength])/10, name=</a:t>
            </a:r>
            <a:r>
              <a:rPr lang="en-US" sz="1600" i="1" dirty="0"/>
              <a:t>'biases3')</a:t>
            </a:r>
          </a:p>
          <a:p>
            <a:r>
              <a:rPr lang="en-US" sz="1600" dirty="0"/>
              <a:t>biases4 = </a:t>
            </a:r>
            <a:r>
              <a:rPr lang="en-US" sz="1600" dirty="0" err="1"/>
              <a:t>tf.Variable</a:t>
            </a:r>
            <a:r>
              <a:rPr lang="en-US" sz="1600" dirty="0"/>
              <a:t>(</a:t>
            </a:r>
            <a:r>
              <a:rPr lang="en-US" sz="1600" dirty="0" err="1"/>
              <a:t>tf.ones</a:t>
            </a:r>
            <a:r>
              <a:rPr lang="en-US" sz="1600" dirty="0"/>
              <a:t>([intermediateLayer4VectorLength])/10, name=</a:t>
            </a:r>
            <a:r>
              <a:rPr lang="en-US" sz="1600" i="1" dirty="0"/>
              <a:t>'biases4')</a:t>
            </a:r>
          </a:p>
          <a:p>
            <a:r>
              <a:rPr lang="en-US" sz="1600" dirty="0"/>
              <a:t>biases5 = </a:t>
            </a:r>
            <a:r>
              <a:rPr lang="en-US" sz="1600" dirty="0" err="1"/>
              <a:t>tf.Variable</a:t>
            </a:r>
            <a:r>
              <a:rPr lang="en-US" sz="1600" dirty="0"/>
              <a:t>(</a:t>
            </a:r>
            <a:r>
              <a:rPr lang="en-US" sz="1600" dirty="0" err="1"/>
              <a:t>tf.ones</a:t>
            </a:r>
            <a:r>
              <a:rPr lang="en-US" sz="1600" dirty="0"/>
              <a:t>([</a:t>
            </a:r>
            <a:r>
              <a:rPr lang="en-US" sz="1600" dirty="0" err="1"/>
              <a:t>labelVectorLength</a:t>
            </a:r>
            <a:r>
              <a:rPr lang="en-US" sz="1600" dirty="0"/>
              <a:t>])/10, name=</a:t>
            </a:r>
            <a:r>
              <a:rPr lang="en-US" sz="1600" i="1" dirty="0"/>
              <a:t>'biases5')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3566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Use placeholders and variables in </a:t>
            </a:r>
            <a:r>
              <a:rPr lang="en-US" sz="1600" dirty="0" err="1"/>
              <a:t>tensorflow</a:t>
            </a:r>
            <a:r>
              <a:rPr lang="en-US" sz="1600" dirty="0"/>
              <a:t> 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093731" y="2338343"/>
            <a:ext cx="89767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define how our predicted outputs are calculated using our model</a:t>
            </a:r>
          </a:p>
          <a:p>
            <a:r>
              <a:rPr lang="en-US" sz="1600" dirty="0"/>
              <a:t>innerLayer1 = </a:t>
            </a:r>
            <a:r>
              <a:rPr lang="en-US" sz="1600" dirty="0" err="1"/>
              <a:t>tf.nn.relu</a:t>
            </a:r>
            <a:r>
              <a:rPr lang="en-US" sz="1600" dirty="0"/>
              <a:t>(</a:t>
            </a:r>
            <a:r>
              <a:rPr lang="en-US" sz="1600" dirty="0" err="1"/>
              <a:t>tf.matmul</a:t>
            </a:r>
            <a:r>
              <a:rPr lang="en-US" sz="1600" dirty="0"/>
              <a:t>(features, weights1) + biases1)</a:t>
            </a:r>
          </a:p>
          <a:p>
            <a:r>
              <a:rPr lang="en-US" sz="1600" dirty="0"/>
              <a:t>innerLayer2 = </a:t>
            </a:r>
            <a:r>
              <a:rPr lang="en-US" sz="1600" dirty="0" err="1"/>
              <a:t>tf.nn.relu</a:t>
            </a:r>
            <a:r>
              <a:rPr lang="en-US" sz="1600" dirty="0"/>
              <a:t>(</a:t>
            </a:r>
            <a:r>
              <a:rPr lang="en-US" sz="1600" dirty="0" err="1"/>
              <a:t>tf.matmul</a:t>
            </a:r>
            <a:r>
              <a:rPr lang="en-US" sz="1600" dirty="0"/>
              <a:t>(innerLayer1, weights2) + biases2)</a:t>
            </a:r>
          </a:p>
          <a:p>
            <a:r>
              <a:rPr lang="en-US" sz="1600" dirty="0"/>
              <a:t>innerLayer3 = </a:t>
            </a:r>
            <a:r>
              <a:rPr lang="en-US" sz="1600" dirty="0" err="1"/>
              <a:t>tf.nn.relu</a:t>
            </a:r>
            <a:r>
              <a:rPr lang="en-US" sz="1600" dirty="0"/>
              <a:t>(</a:t>
            </a:r>
            <a:r>
              <a:rPr lang="en-US" sz="1600" dirty="0" err="1"/>
              <a:t>tf.matmul</a:t>
            </a:r>
            <a:r>
              <a:rPr lang="en-US" sz="1600" dirty="0"/>
              <a:t>(innerLayer2, weights3) + biases3)</a:t>
            </a:r>
          </a:p>
          <a:p>
            <a:r>
              <a:rPr lang="en-US" sz="1600" dirty="0"/>
              <a:t>innerLayer4 = </a:t>
            </a:r>
            <a:r>
              <a:rPr lang="en-US" sz="1600" dirty="0" err="1"/>
              <a:t>tf.nn.relu</a:t>
            </a:r>
            <a:r>
              <a:rPr lang="en-US" sz="1600" dirty="0"/>
              <a:t>(</a:t>
            </a:r>
            <a:r>
              <a:rPr lang="en-US" sz="1600" dirty="0" err="1"/>
              <a:t>tf.matmul</a:t>
            </a:r>
            <a:r>
              <a:rPr lang="en-US" sz="1600" dirty="0"/>
              <a:t>(innerLayer3, weights4) + biases4)</a:t>
            </a:r>
          </a:p>
          <a:p>
            <a:r>
              <a:rPr lang="en-US" sz="1600" dirty="0" err="1"/>
              <a:t>predictedLogits</a:t>
            </a:r>
            <a:r>
              <a:rPr lang="en-US" sz="1600" dirty="0"/>
              <a:t> = </a:t>
            </a:r>
            <a:r>
              <a:rPr lang="en-US" sz="1600" dirty="0" err="1"/>
              <a:t>tf.matmul</a:t>
            </a:r>
            <a:r>
              <a:rPr lang="en-US" sz="1600" dirty="0"/>
              <a:t>(innerLayer4, weights5) + biases5</a:t>
            </a:r>
          </a:p>
          <a:p>
            <a:r>
              <a:rPr lang="en-US" sz="1600" dirty="0" err="1"/>
              <a:t>predictedLabels</a:t>
            </a:r>
            <a:r>
              <a:rPr lang="en-US" sz="1600" dirty="0"/>
              <a:t> = </a:t>
            </a:r>
            <a:r>
              <a:rPr lang="en-US" sz="1600" dirty="0" err="1"/>
              <a:t>tf.nn.softmax</a:t>
            </a:r>
            <a:r>
              <a:rPr lang="en-US" sz="1600" dirty="0"/>
              <a:t>(</a:t>
            </a:r>
            <a:r>
              <a:rPr lang="en-US" sz="1600" dirty="0" err="1"/>
              <a:t>predictedLogits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0426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define how accuracy will be characterized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531843" y="2664914"/>
            <a:ext cx="11028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cross entropy tells us how well our predicted probability distribution matches the true probability distribution (e.g. correct answers)</a:t>
            </a:r>
          </a:p>
          <a:p>
            <a:r>
              <a:rPr lang="en-US" sz="1600" dirty="0" err="1"/>
              <a:t>crossEntropy</a:t>
            </a:r>
            <a:r>
              <a:rPr lang="en-US" sz="1600" dirty="0"/>
              <a:t> = </a:t>
            </a:r>
            <a:r>
              <a:rPr lang="en-US" sz="1600" dirty="0" err="1"/>
              <a:t>tf.reduce_mean</a:t>
            </a:r>
            <a:r>
              <a:rPr lang="en-US" sz="1600" dirty="0"/>
              <a:t>(</a:t>
            </a:r>
            <a:r>
              <a:rPr lang="en-US" sz="1600" dirty="0" err="1"/>
              <a:t>tf.nn.softmax_cross_entropy_with_logits</a:t>
            </a:r>
            <a:r>
              <a:rPr lang="en-US" sz="1600" dirty="0"/>
              <a:t>(logits = </a:t>
            </a:r>
            <a:r>
              <a:rPr lang="en-US" sz="1600" dirty="0" err="1"/>
              <a:t>predictedLogits</a:t>
            </a:r>
            <a:r>
              <a:rPr lang="en-US" sz="1600" dirty="0"/>
              <a:t>, labels = labels))</a:t>
            </a:r>
          </a:p>
        </p:txBody>
      </p:sp>
    </p:spTree>
    <p:extLst>
      <p:ext uri="{BB962C8B-B14F-4D97-AF65-F5344CB8AC3E}">
        <p14:creationId xmlns:p14="http://schemas.microsoft.com/office/powerpoint/2010/main" val="578536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arrange for </a:t>
            </a:r>
            <a:r>
              <a:rPr lang="en-US" sz="1600" dirty="0" err="1"/>
              <a:t>tensorboard</a:t>
            </a:r>
            <a:r>
              <a:rPr lang="en-US" sz="1600" dirty="0"/>
              <a:t> instrumentation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5BC27-AE9C-4CFD-BDC0-1B18DD0130D9}"/>
              </a:ext>
            </a:extLst>
          </p:cNvPr>
          <p:cNvSpPr txBox="1"/>
          <p:nvPr/>
        </p:nvSpPr>
        <p:spPr>
          <a:xfrm>
            <a:off x="1129001" y="2095746"/>
            <a:ext cx="53464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track data for </a:t>
            </a:r>
            <a:r>
              <a:rPr lang="en-US" sz="1600" dirty="0" err="1"/>
              <a:t>TensorBoard</a:t>
            </a:r>
            <a:endParaRPr lang="en-US" sz="1600" dirty="0"/>
          </a:p>
          <a:p>
            <a:r>
              <a:rPr lang="en-US" sz="1600" dirty="0"/>
              <a:t>with </a:t>
            </a:r>
            <a:r>
              <a:rPr lang="en-US" sz="1600" dirty="0" err="1"/>
              <a:t>tf.name_scope</a:t>
            </a:r>
            <a:r>
              <a:rPr lang="en-US" sz="1600" dirty="0"/>
              <a:t>(</a:t>
            </a:r>
            <a:r>
              <a:rPr lang="en-US" sz="1600" i="1" dirty="0"/>
              <a:t>'weights1'):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tensorboardVariableSummaries</a:t>
            </a:r>
            <a:r>
              <a:rPr lang="en-US" sz="1600" dirty="0"/>
              <a:t>(weights1)</a:t>
            </a:r>
          </a:p>
          <a:p>
            <a:r>
              <a:rPr lang="en-US" sz="1600" dirty="0"/>
              <a:t>with </a:t>
            </a:r>
            <a:r>
              <a:rPr lang="en-US" sz="1600" dirty="0" err="1"/>
              <a:t>tf.name_scope</a:t>
            </a:r>
            <a:r>
              <a:rPr lang="en-US" sz="1600" dirty="0"/>
              <a:t>(</a:t>
            </a:r>
            <a:r>
              <a:rPr lang="en-US" sz="1600" i="1" dirty="0"/>
              <a:t>'weights2'):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tensorboardVariableSummaries</a:t>
            </a:r>
            <a:r>
              <a:rPr lang="en-US" sz="1600" dirty="0"/>
              <a:t>(weights2)</a:t>
            </a:r>
          </a:p>
          <a:p>
            <a:r>
              <a:rPr lang="en-US" sz="1600" dirty="0"/>
              <a:t>with </a:t>
            </a:r>
            <a:r>
              <a:rPr lang="en-US" sz="1600" dirty="0" err="1"/>
              <a:t>tf.name_scope</a:t>
            </a:r>
            <a:r>
              <a:rPr lang="en-US" sz="1600" dirty="0"/>
              <a:t>(</a:t>
            </a:r>
            <a:r>
              <a:rPr lang="en-US" sz="1600" i="1" dirty="0"/>
              <a:t>'weights3'):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tensorboardVariableSummaries</a:t>
            </a:r>
            <a:r>
              <a:rPr lang="en-US" sz="1600" dirty="0"/>
              <a:t>(weights3)</a:t>
            </a:r>
          </a:p>
          <a:p>
            <a:r>
              <a:rPr lang="en-US" sz="1600" dirty="0"/>
              <a:t>with </a:t>
            </a:r>
            <a:r>
              <a:rPr lang="en-US" sz="1600" dirty="0" err="1"/>
              <a:t>tf.name_scope</a:t>
            </a:r>
            <a:r>
              <a:rPr lang="en-US" sz="1600" dirty="0"/>
              <a:t>(</a:t>
            </a:r>
            <a:r>
              <a:rPr lang="en-US" sz="1600" i="1" dirty="0"/>
              <a:t>'weights4'):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tensorboardVariableSummaries</a:t>
            </a:r>
            <a:r>
              <a:rPr lang="en-US" sz="1600" dirty="0"/>
              <a:t>(weights4)</a:t>
            </a:r>
          </a:p>
          <a:p>
            <a:r>
              <a:rPr lang="en-US" sz="1600" dirty="0"/>
              <a:t>with </a:t>
            </a:r>
            <a:r>
              <a:rPr lang="en-US" sz="1600" dirty="0" err="1"/>
              <a:t>tf.name_scope</a:t>
            </a:r>
            <a:r>
              <a:rPr lang="en-US" sz="1600" dirty="0"/>
              <a:t>(</a:t>
            </a:r>
            <a:r>
              <a:rPr lang="en-US" sz="1600" i="1" dirty="0"/>
              <a:t>'weights5'):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tensorboardVariableSummaries</a:t>
            </a:r>
            <a:r>
              <a:rPr lang="en-US" sz="1600" dirty="0"/>
              <a:t>(weights5)</a:t>
            </a:r>
            <a:endParaRPr lang="en-US" sz="1600" i="1" dirty="0"/>
          </a:p>
          <a:p>
            <a:r>
              <a:rPr lang="en-US" sz="16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77495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7166-0166-4662-AED2-B0871174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MINIST: a simple computer vision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6996B-3C4A-462D-8B61-9AE0DF3C9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Consists of handwritten digits (0-9)</a:t>
            </a:r>
          </a:p>
          <a:p>
            <a:r>
              <a:rPr lang="en-US" dirty="0"/>
              <a:t>Each digit includes a label for supervised learning</a:t>
            </a:r>
          </a:p>
          <a:p>
            <a:r>
              <a:rPr lang="en-US" dirty="0"/>
              <a:t>Each digit is 28x28 pixels = 784 pixels</a:t>
            </a:r>
          </a:p>
          <a:p>
            <a:r>
              <a:rPr lang="en-US" dirty="0"/>
              <a:t>Each pixel has a grayscale value (0=white, 255=black)</a:t>
            </a:r>
          </a:p>
          <a:p>
            <a:r>
              <a:rPr lang="en-US" dirty="0"/>
              <a:t>Digits are size normalized</a:t>
            </a:r>
          </a:p>
          <a:p>
            <a:r>
              <a:rPr lang="en-US" dirty="0"/>
              <a:t>We will use 60,000 train samples, 10,000 test samples</a:t>
            </a:r>
          </a:p>
          <a:p>
            <a:r>
              <a:rPr lang="en-US" dirty="0"/>
              <a:t>Can be downloaded from </a:t>
            </a:r>
            <a:r>
              <a:rPr lang="en-US" dirty="0" err="1"/>
              <a:t>sklearn.datasets</a:t>
            </a:r>
            <a:r>
              <a:rPr lang="en-US" dirty="0"/>
              <a:t> and other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15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arrange for </a:t>
            </a:r>
            <a:r>
              <a:rPr lang="en-US" sz="1600" dirty="0" err="1"/>
              <a:t>tensorboard</a:t>
            </a:r>
            <a:r>
              <a:rPr lang="en-US" sz="1600" dirty="0"/>
              <a:t> instrumentation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5BC27-AE9C-4CFD-BDC0-1B18DD0130D9}"/>
              </a:ext>
            </a:extLst>
          </p:cNvPr>
          <p:cNvSpPr txBox="1"/>
          <p:nvPr/>
        </p:nvSpPr>
        <p:spPr>
          <a:xfrm>
            <a:off x="1129001" y="2095746"/>
            <a:ext cx="53464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 tf.name_scope(</a:t>
            </a:r>
            <a:r>
              <a:rPr lang="en-US" i="1"/>
              <a:t>'biases1'):</a:t>
            </a:r>
          </a:p>
          <a:p>
            <a:r>
              <a:rPr lang="en-US"/>
              <a:t>    tensorboardVariableSummaries(biases1)</a:t>
            </a:r>
          </a:p>
          <a:p>
            <a:r>
              <a:rPr lang="en-US"/>
              <a:t>with tf.name_scope(</a:t>
            </a:r>
            <a:r>
              <a:rPr lang="en-US" i="1"/>
              <a:t>'biases2'):</a:t>
            </a:r>
          </a:p>
          <a:p>
            <a:r>
              <a:rPr lang="en-US"/>
              <a:t>    tensorboardVariableSummaries(biases2)</a:t>
            </a:r>
          </a:p>
          <a:p>
            <a:r>
              <a:rPr lang="en-US"/>
              <a:t>with tf.name_scope(</a:t>
            </a:r>
            <a:r>
              <a:rPr lang="en-US" i="1"/>
              <a:t>'biases3'):</a:t>
            </a:r>
          </a:p>
          <a:p>
            <a:r>
              <a:rPr lang="en-US"/>
              <a:t>    tensorboardVariableSummaries(biases3)</a:t>
            </a:r>
          </a:p>
          <a:p>
            <a:r>
              <a:rPr lang="en-US"/>
              <a:t>with tf.name_scope(</a:t>
            </a:r>
            <a:r>
              <a:rPr lang="en-US" i="1"/>
              <a:t>'biases4'):</a:t>
            </a:r>
          </a:p>
          <a:p>
            <a:r>
              <a:rPr lang="en-US"/>
              <a:t>    tensorboardVariableSummaries(biases4)</a:t>
            </a:r>
          </a:p>
          <a:p>
            <a:r>
              <a:rPr lang="en-US"/>
              <a:t>with tf.name_scope(</a:t>
            </a:r>
            <a:r>
              <a:rPr lang="en-US" i="1"/>
              <a:t>'biases5'):</a:t>
            </a:r>
          </a:p>
          <a:p>
            <a:r>
              <a:rPr lang="en-US"/>
              <a:t>    tensorboardVariableSummaries(biases5)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793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arrange for </a:t>
            </a:r>
            <a:r>
              <a:rPr lang="en-US" sz="1600" dirty="0" err="1"/>
              <a:t>tensorboard</a:t>
            </a:r>
            <a:r>
              <a:rPr lang="en-US" sz="1600" dirty="0"/>
              <a:t> instrumentation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5BC27-AE9C-4CFD-BDC0-1B18DD0130D9}"/>
              </a:ext>
            </a:extLst>
          </p:cNvPr>
          <p:cNvSpPr txBox="1"/>
          <p:nvPr/>
        </p:nvSpPr>
        <p:spPr>
          <a:xfrm>
            <a:off x="1129001" y="2095746"/>
            <a:ext cx="53464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 tf.name_scope(</a:t>
            </a:r>
            <a:r>
              <a:rPr lang="en-US" i="1"/>
              <a:t>'crossEntropy'):</a:t>
            </a:r>
          </a:p>
          <a:p>
            <a:r>
              <a:rPr lang="en-US"/>
              <a:t>    tensorboardVariableSummaries(crossEntropy)</a:t>
            </a:r>
          </a:p>
          <a:p>
            <a:r>
              <a:rPr lang="en-US"/>
              <a:t>with tf.name_scope(</a:t>
            </a:r>
            <a:r>
              <a:rPr lang="en-US" i="1"/>
              <a:t>'learningRate'):</a:t>
            </a:r>
          </a:p>
          <a:p>
            <a:r>
              <a:rPr lang="en-US"/>
              <a:t>    tensorboardVariableSummaries(learningRate)</a:t>
            </a:r>
          </a:p>
          <a:p>
            <a:r>
              <a:rPr lang="en-US"/>
              <a:t>with tf.name_scope(</a:t>
            </a:r>
            <a:r>
              <a:rPr lang="en-US" i="1"/>
              <a:t>'trainAccuracy'):</a:t>
            </a:r>
          </a:p>
          <a:p>
            <a:r>
              <a:rPr lang="en-US"/>
              <a:t>    tensorboardVariableSummaries(trainAccuracy)</a:t>
            </a:r>
          </a:p>
          <a:p>
            <a:r>
              <a:rPr lang="en-US"/>
              <a:t>with tf.name_scope(</a:t>
            </a:r>
            <a:r>
              <a:rPr lang="en-US" i="1"/>
              <a:t>'testAccuracy'):</a:t>
            </a:r>
          </a:p>
          <a:p>
            <a:r>
              <a:rPr lang="en-US"/>
              <a:t>    tensorboardVariableSummaries(testAccuracy)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2270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train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create a session and arrange to save resultant 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141412" y="2150364"/>
            <a:ext cx="102662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we want to be able to save the results of our trained model</a:t>
            </a:r>
          </a:p>
          <a:p>
            <a:r>
              <a:rPr lang="en-US" sz="1600" dirty="0" err="1"/>
              <a:t>modelSaver</a:t>
            </a:r>
            <a:r>
              <a:rPr lang="en-US" sz="1600" dirty="0"/>
              <a:t> = </a:t>
            </a:r>
            <a:r>
              <a:rPr lang="en-US" sz="1600" dirty="0" err="1"/>
              <a:t>tf.train.Saver</a:t>
            </a:r>
            <a:r>
              <a:rPr lang="en-US" sz="1600" dirty="0"/>
              <a:t>()</a:t>
            </a:r>
          </a:p>
          <a:p>
            <a:endParaRPr lang="en-US" sz="1600" dirty="0"/>
          </a:p>
          <a:p>
            <a:r>
              <a:rPr lang="en-US" sz="1600" dirty="0"/>
              <a:t># we need a session in which we can execute our model</a:t>
            </a:r>
          </a:p>
          <a:p>
            <a:r>
              <a:rPr lang="en-US" sz="1600" dirty="0"/>
              <a:t>session = </a:t>
            </a:r>
            <a:r>
              <a:rPr lang="en-US" sz="1600" dirty="0" err="1"/>
              <a:t>tf.InteractiveSession</a:t>
            </a:r>
            <a:r>
              <a:rPr lang="en-US" sz="1600" dirty="0"/>
              <a:t>()</a:t>
            </a:r>
          </a:p>
          <a:p>
            <a:endParaRPr lang="en-US" sz="1600" dirty="0"/>
          </a:p>
          <a:p>
            <a:r>
              <a:rPr lang="en-US" sz="1600" i="1" dirty="0">
                <a:solidFill>
                  <a:srgbClr val="FFFF00"/>
                </a:solidFill>
              </a:rPr>
              <a:t>&lt; PERFORM MODEL TRAINING HERE&gt;</a:t>
            </a:r>
          </a:p>
          <a:p>
            <a:endParaRPr lang="en-US" sz="1600" dirty="0"/>
          </a:p>
          <a:p>
            <a:r>
              <a:rPr lang="en-US" sz="1600" dirty="0"/>
              <a:t># save trained model to disk</a:t>
            </a:r>
          </a:p>
          <a:p>
            <a:r>
              <a:rPr lang="en-US" sz="1600" dirty="0"/>
              <a:t>directory = </a:t>
            </a:r>
            <a:r>
              <a:rPr lang="en-US" sz="1600" i="1" dirty="0"/>
              <a:t>"</a:t>
            </a:r>
            <a:r>
              <a:rPr lang="en-US" sz="1600" i="1" dirty="0" err="1"/>
              <a:t>modelExport</a:t>
            </a:r>
            <a:r>
              <a:rPr lang="en-US" sz="1600" i="1" dirty="0"/>
              <a:t>"</a:t>
            </a:r>
          </a:p>
          <a:p>
            <a:r>
              <a:rPr lang="en-US" sz="1600" dirty="0"/>
              <a:t>if not </a:t>
            </a:r>
            <a:r>
              <a:rPr lang="en-US" sz="1600" dirty="0" err="1"/>
              <a:t>os.path.exists</a:t>
            </a:r>
            <a:r>
              <a:rPr lang="en-US" sz="1600" dirty="0"/>
              <a:t>(directory):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os.makedirs</a:t>
            </a:r>
            <a:r>
              <a:rPr lang="en-US" sz="1600" dirty="0"/>
              <a:t>(directory)</a:t>
            </a:r>
          </a:p>
          <a:p>
            <a:r>
              <a:rPr lang="en-US" sz="1600" dirty="0" err="1"/>
              <a:t>modelSaver.save</a:t>
            </a:r>
            <a:r>
              <a:rPr lang="en-US" sz="1600" dirty="0"/>
              <a:t>(session, </a:t>
            </a:r>
            <a:r>
              <a:rPr lang="en-US" sz="1600" i="1" dirty="0"/>
              <a:t>'</a:t>
            </a:r>
            <a:r>
              <a:rPr lang="en-US" sz="1600" i="1" dirty="0" err="1"/>
              <a:t>modelExport</a:t>
            </a:r>
            <a:r>
              <a:rPr lang="en-US" sz="1600" i="1" dirty="0"/>
              <a:t>/</a:t>
            </a:r>
            <a:r>
              <a:rPr lang="en-US" sz="1600" i="1" dirty="0" err="1"/>
              <a:t>MNISTmodel</a:t>
            </a:r>
            <a:r>
              <a:rPr lang="en-US" sz="1600" i="1" dirty="0"/>
              <a:t>')</a:t>
            </a:r>
          </a:p>
          <a:p>
            <a:endParaRPr lang="en-US" sz="1600" dirty="0"/>
          </a:p>
          <a:p>
            <a:r>
              <a:rPr lang="en-US" sz="1600" dirty="0" err="1"/>
              <a:t>session.close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48032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train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prepare a datafile for </a:t>
            </a:r>
            <a:r>
              <a:rPr lang="en-US" sz="1600" dirty="0" err="1"/>
              <a:t>tensorboard</a:t>
            </a:r>
            <a:endParaRPr lang="en-US" sz="16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141412" y="2150364"/>
            <a:ext cx="102662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prepare to save </a:t>
            </a:r>
            <a:r>
              <a:rPr lang="en-US" sz="1600" dirty="0" err="1"/>
              <a:t>TensorBoard</a:t>
            </a:r>
            <a:r>
              <a:rPr lang="en-US" sz="1600" dirty="0"/>
              <a:t> metrics to files</a:t>
            </a:r>
          </a:p>
          <a:p>
            <a:r>
              <a:rPr lang="en-US" sz="1600" dirty="0" err="1"/>
              <a:t>mergedSummaryData</a:t>
            </a:r>
            <a:r>
              <a:rPr lang="en-US" sz="1600" dirty="0"/>
              <a:t> = </a:t>
            </a:r>
            <a:r>
              <a:rPr lang="en-US" sz="1600" dirty="0" err="1"/>
              <a:t>tf.summary.merge_all</a:t>
            </a:r>
            <a:r>
              <a:rPr lang="en-US" sz="1600" dirty="0"/>
              <a:t>()</a:t>
            </a:r>
          </a:p>
          <a:p>
            <a:r>
              <a:rPr lang="en-US" sz="1600" dirty="0" err="1"/>
              <a:t>directoryPath</a:t>
            </a:r>
            <a:r>
              <a:rPr lang="en-US" sz="1600" dirty="0"/>
              <a:t> = </a:t>
            </a:r>
            <a:r>
              <a:rPr lang="en-US" sz="1600" dirty="0" err="1"/>
              <a:t>os.getcwd</a:t>
            </a:r>
            <a:r>
              <a:rPr lang="en-US" sz="1600" dirty="0"/>
              <a:t>() + </a:t>
            </a:r>
            <a:r>
              <a:rPr lang="en-US" sz="1600" i="1" dirty="0"/>
              <a:t>"\\tensorBoard"</a:t>
            </a:r>
          </a:p>
          <a:p>
            <a:r>
              <a:rPr lang="en-US" sz="1600" dirty="0" err="1"/>
              <a:t>trainWriter</a:t>
            </a:r>
            <a:r>
              <a:rPr lang="en-US" sz="1600" dirty="0"/>
              <a:t> = </a:t>
            </a:r>
            <a:r>
              <a:rPr lang="en-US" sz="1600" dirty="0" err="1"/>
              <a:t>tf.summary.FileWriter</a:t>
            </a:r>
            <a:r>
              <a:rPr lang="en-US" sz="1600" dirty="0"/>
              <a:t>(</a:t>
            </a:r>
            <a:r>
              <a:rPr lang="en-US" sz="1600" dirty="0" err="1"/>
              <a:t>directoryPath</a:t>
            </a:r>
            <a:r>
              <a:rPr lang="en-US" sz="1600" dirty="0"/>
              <a:t>, </a:t>
            </a:r>
            <a:r>
              <a:rPr lang="en-US" sz="1600" dirty="0" err="1"/>
              <a:t>session.graph</a:t>
            </a:r>
            <a:r>
              <a:rPr lang="en-US" sz="1600" dirty="0"/>
              <a:t>, </a:t>
            </a:r>
            <a:r>
              <a:rPr lang="en-US" sz="1600" dirty="0" err="1"/>
              <a:t>filename_suffix</a:t>
            </a:r>
            <a:r>
              <a:rPr lang="en-US" sz="1600" dirty="0"/>
              <a:t>=</a:t>
            </a:r>
            <a:r>
              <a:rPr lang="en-US" sz="1600" i="1" dirty="0"/>
              <a:t>"training")</a:t>
            </a:r>
          </a:p>
          <a:p>
            <a:endParaRPr lang="en-US" sz="1600" dirty="0"/>
          </a:p>
          <a:p>
            <a:r>
              <a:rPr lang="en-US" sz="1600" i="1" dirty="0">
                <a:solidFill>
                  <a:srgbClr val="FFFF00"/>
                </a:solidFill>
              </a:rPr>
              <a:t>&lt; PERFORM MODEL TRAINING HERE&gt;</a:t>
            </a:r>
          </a:p>
          <a:p>
            <a:endParaRPr lang="en-US" sz="1600" dirty="0"/>
          </a:p>
          <a:p>
            <a:r>
              <a:rPr lang="en-US" sz="1600" dirty="0" err="1"/>
              <a:t>trainWriter.close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10119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train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perform model training within the session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141412" y="1895711"/>
            <a:ext cx="1090190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count in range(0, </a:t>
            </a:r>
            <a:r>
              <a:rPr lang="en-US" sz="1600" dirty="0" err="1"/>
              <a:t>maxTrainingIterations</a:t>
            </a:r>
            <a:r>
              <a:rPr lang="en-US" sz="1600" dirty="0"/>
              <a:t>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learningRateValue</a:t>
            </a:r>
            <a:r>
              <a:rPr lang="en-US" sz="1600" dirty="0"/>
              <a:t> = </a:t>
            </a:r>
            <a:r>
              <a:rPr lang="en-US" sz="1600" dirty="0" err="1"/>
              <a:t>minLearningRate</a:t>
            </a:r>
            <a:r>
              <a:rPr lang="en-US" sz="1600" dirty="0"/>
              <a:t> + (</a:t>
            </a:r>
            <a:r>
              <a:rPr lang="en-US" sz="1600" dirty="0" err="1"/>
              <a:t>maxLearningRate</a:t>
            </a:r>
            <a:r>
              <a:rPr lang="en-US" sz="1600" dirty="0"/>
              <a:t> - </a:t>
            </a:r>
            <a:r>
              <a:rPr lang="en-US" sz="1600" dirty="0" err="1"/>
              <a:t>minLearningRate</a:t>
            </a:r>
            <a:r>
              <a:rPr lang="en-US" sz="1600" dirty="0"/>
              <a:t>) * </a:t>
            </a:r>
            <a:r>
              <a:rPr lang="en-US" sz="1600" dirty="0" err="1"/>
              <a:t>math.exp</a:t>
            </a:r>
            <a:r>
              <a:rPr lang="en-US" sz="1600" dirty="0"/>
              <a:t>(-count/</a:t>
            </a:r>
            <a:r>
              <a:rPr lang="en-US" sz="1600" dirty="0" err="1"/>
              <a:t>learningRateDecaySpeed</a:t>
            </a:r>
            <a:r>
              <a:rPr lang="en-US" sz="1600" dirty="0"/>
              <a:t>)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batchTrainFeatures</a:t>
            </a:r>
            <a:r>
              <a:rPr lang="en-US" sz="1600" dirty="0"/>
              <a:t>, </a:t>
            </a:r>
            <a:r>
              <a:rPr lang="en-US" sz="1600" dirty="0" err="1"/>
              <a:t>batchTrainLabels</a:t>
            </a:r>
            <a:r>
              <a:rPr lang="en-US" sz="1600" dirty="0"/>
              <a:t> = </a:t>
            </a:r>
            <a:r>
              <a:rPr lang="en-US" sz="1600" dirty="0" err="1"/>
              <a:t>randomTrainingDataSubset</a:t>
            </a:r>
            <a:r>
              <a:rPr lang="en-US" sz="1600" dirty="0"/>
              <a:t>(</a:t>
            </a:r>
            <a:r>
              <a:rPr lang="en-US" sz="1600" dirty="0" err="1"/>
              <a:t>trainFeatures</a:t>
            </a:r>
            <a:r>
              <a:rPr lang="en-US" sz="1600" dirty="0"/>
              <a:t>, </a:t>
            </a:r>
            <a:r>
              <a:rPr lang="en-US" sz="1600" dirty="0" err="1"/>
              <a:t>trainLabels</a:t>
            </a:r>
            <a:r>
              <a:rPr lang="en-US" sz="1600" dirty="0"/>
              <a:t>, </a:t>
            </a:r>
            <a:r>
              <a:rPr lang="en-US" sz="1600" dirty="0" err="1"/>
              <a:t>numFeatureBatches</a:t>
            </a:r>
            <a:r>
              <a:rPr lang="en-US" sz="1600" dirty="0"/>
              <a:t>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session.run</a:t>
            </a:r>
            <a:r>
              <a:rPr lang="en-US" sz="1600" dirty="0"/>
              <a:t>(training, </a:t>
            </a:r>
            <a:r>
              <a:rPr lang="en-US" sz="1600" dirty="0" err="1"/>
              <a:t>feed_dict</a:t>
            </a:r>
            <a:r>
              <a:rPr lang="en-US" sz="1600" dirty="0"/>
              <a:t>={features: </a:t>
            </a:r>
            <a:r>
              <a:rPr lang="en-US" sz="1600" dirty="0" err="1"/>
              <a:t>batchTrainFeatures</a:t>
            </a:r>
            <a:r>
              <a:rPr lang="en-US" sz="1600" dirty="0"/>
              <a:t>, labels: </a:t>
            </a:r>
            <a:r>
              <a:rPr lang="en-US" sz="1600" dirty="0" err="1"/>
              <a:t>batchTrainLabels</a:t>
            </a:r>
            <a:r>
              <a:rPr lang="en-US" sz="1600" dirty="0"/>
              <a:t>, </a:t>
            </a:r>
            <a:r>
              <a:rPr lang="en-US" sz="1600" dirty="0" err="1"/>
              <a:t>learningRate</a:t>
            </a:r>
            <a:r>
              <a:rPr lang="en-US" sz="1600" dirty="0"/>
              <a:t>: </a:t>
            </a:r>
            <a:r>
              <a:rPr lang="en-US" sz="1600" dirty="0" err="1"/>
              <a:t>learningRateValue</a:t>
            </a:r>
            <a:r>
              <a:rPr lang="en-US" sz="1600" dirty="0"/>
              <a:t>})</a:t>
            </a:r>
          </a:p>
          <a:p>
            <a:r>
              <a:rPr lang="en-US" sz="1600" dirty="0"/>
              <a:t>        </a:t>
            </a:r>
          </a:p>
          <a:p>
            <a:r>
              <a:rPr lang="en-US" sz="1600" dirty="0"/>
              <a:t>    if count%100 == 0:    </a:t>
            </a:r>
          </a:p>
          <a:p>
            <a:r>
              <a:rPr lang="en-US" sz="1600" dirty="0"/>
              <a:t>        # check the accuracy of our model (on test data) as we iterate     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correctPrediction</a:t>
            </a:r>
            <a:r>
              <a:rPr lang="en-US" sz="1600" dirty="0"/>
              <a:t> = </a:t>
            </a:r>
            <a:r>
              <a:rPr lang="en-US" sz="1600" dirty="0" err="1"/>
              <a:t>tf.equal</a:t>
            </a:r>
            <a:r>
              <a:rPr lang="en-US" sz="1600" dirty="0"/>
              <a:t>(</a:t>
            </a:r>
            <a:r>
              <a:rPr lang="en-US" sz="1600" dirty="0" err="1"/>
              <a:t>tf.argmax</a:t>
            </a:r>
            <a:r>
              <a:rPr lang="en-US" sz="1600" dirty="0"/>
              <a:t>(predictedLabels,1), </a:t>
            </a:r>
            <a:r>
              <a:rPr lang="en-US" sz="1600" dirty="0" err="1"/>
              <a:t>tf.argmax</a:t>
            </a:r>
            <a:r>
              <a:rPr lang="en-US" sz="1600" dirty="0"/>
              <a:t>(labels,1))</a:t>
            </a:r>
          </a:p>
          <a:p>
            <a:r>
              <a:rPr lang="en-US" sz="1600" dirty="0"/>
              <a:t>       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trainDataAccuracy</a:t>
            </a:r>
            <a:r>
              <a:rPr lang="en-US" sz="1600" dirty="0"/>
              <a:t> = </a:t>
            </a:r>
            <a:r>
              <a:rPr lang="en-US" sz="1600" dirty="0" err="1"/>
              <a:t>tf.reduce_mean</a:t>
            </a:r>
            <a:r>
              <a:rPr lang="en-US" sz="1600" dirty="0"/>
              <a:t>(</a:t>
            </a:r>
            <a:r>
              <a:rPr lang="en-US" sz="1600" dirty="0" err="1"/>
              <a:t>tf.cast</a:t>
            </a:r>
            <a:r>
              <a:rPr lang="en-US" sz="1600" dirty="0"/>
              <a:t>(</a:t>
            </a:r>
            <a:r>
              <a:rPr lang="en-US" sz="1600" dirty="0" err="1"/>
              <a:t>correctPrediction</a:t>
            </a:r>
            <a:r>
              <a:rPr lang="en-US" sz="1600" dirty="0"/>
              <a:t>, tf.float32))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trainDataAccuracy</a:t>
            </a:r>
            <a:r>
              <a:rPr lang="en-US" sz="1600" dirty="0"/>
              <a:t> = </a:t>
            </a:r>
            <a:r>
              <a:rPr lang="en-US" sz="1600" dirty="0" err="1"/>
              <a:t>session.run</a:t>
            </a:r>
            <a:r>
              <a:rPr lang="en-US" sz="1600" dirty="0"/>
              <a:t>(</a:t>
            </a:r>
            <a:r>
              <a:rPr lang="en-US" sz="1600" dirty="0" err="1"/>
              <a:t>trainDataAccuracy</a:t>
            </a:r>
            <a:r>
              <a:rPr lang="en-US" sz="1600" dirty="0"/>
              <a:t>, </a:t>
            </a:r>
            <a:r>
              <a:rPr lang="en-US" sz="1600" dirty="0" err="1"/>
              <a:t>feed_dict</a:t>
            </a:r>
            <a:r>
              <a:rPr lang="en-US" sz="1600" dirty="0"/>
              <a:t>={features: </a:t>
            </a:r>
            <a:r>
              <a:rPr lang="en-US" sz="1600" dirty="0" err="1"/>
              <a:t>trainFeatures</a:t>
            </a:r>
            <a:r>
              <a:rPr lang="en-US" sz="1600" dirty="0"/>
              <a:t>, labels: </a:t>
            </a:r>
            <a:r>
              <a:rPr lang="en-US" sz="1600" dirty="0" err="1"/>
              <a:t>trainLabels</a:t>
            </a:r>
            <a:r>
              <a:rPr lang="en-US" sz="1600" dirty="0"/>
              <a:t>})</a:t>
            </a:r>
          </a:p>
          <a:p>
            <a:r>
              <a:rPr lang="en-US" sz="1600" dirty="0"/>
              <a:t>       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testDataAccuracy</a:t>
            </a:r>
            <a:r>
              <a:rPr lang="en-US" sz="1600" dirty="0"/>
              <a:t> = </a:t>
            </a:r>
            <a:r>
              <a:rPr lang="en-US" sz="1600" dirty="0" err="1"/>
              <a:t>tf.reduce_mean</a:t>
            </a:r>
            <a:r>
              <a:rPr lang="en-US" sz="1600" dirty="0"/>
              <a:t>(</a:t>
            </a:r>
            <a:r>
              <a:rPr lang="en-US" sz="1600" dirty="0" err="1"/>
              <a:t>tf.cast</a:t>
            </a:r>
            <a:r>
              <a:rPr lang="en-US" sz="1600" dirty="0"/>
              <a:t>(</a:t>
            </a:r>
            <a:r>
              <a:rPr lang="en-US" sz="1600" dirty="0" err="1"/>
              <a:t>correctPrediction</a:t>
            </a:r>
            <a:r>
              <a:rPr lang="en-US" sz="1600" dirty="0"/>
              <a:t>, tf.float32))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testDataAccuracy</a:t>
            </a:r>
            <a:r>
              <a:rPr lang="en-US" sz="1600" dirty="0"/>
              <a:t> = </a:t>
            </a:r>
            <a:r>
              <a:rPr lang="en-US" sz="1600" dirty="0" err="1"/>
              <a:t>session.run</a:t>
            </a:r>
            <a:r>
              <a:rPr lang="en-US" sz="1600" dirty="0"/>
              <a:t>(</a:t>
            </a:r>
            <a:r>
              <a:rPr lang="en-US" sz="1600" dirty="0" err="1"/>
              <a:t>testDataAccuracy</a:t>
            </a:r>
            <a:r>
              <a:rPr lang="en-US" sz="1600" dirty="0"/>
              <a:t>, </a:t>
            </a:r>
            <a:r>
              <a:rPr lang="en-US" sz="1600" dirty="0" err="1"/>
              <a:t>feed_dict</a:t>
            </a:r>
            <a:r>
              <a:rPr lang="en-US" sz="1600" dirty="0"/>
              <a:t>={features: </a:t>
            </a:r>
            <a:r>
              <a:rPr lang="en-US" sz="1600" dirty="0" err="1"/>
              <a:t>testFeatures</a:t>
            </a:r>
            <a:r>
              <a:rPr lang="en-US" sz="1600" dirty="0"/>
              <a:t>, labels: </a:t>
            </a:r>
            <a:r>
              <a:rPr lang="en-US" sz="1600" dirty="0" err="1"/>
              <a:t>testLabels</a:t>
            </a:r>
            <a:r>
              <a:rPr lang="en-US" sz="1600" dirty="0"/>
              <a:t>})</a:t>
            </a:r>
          </a:p>
          <a:p>
            <a:r>
              <a:rPr lang="en-US" sz="1600" dirty="0"/>
              <a:t>        </a:t>
            </a:r>
          </a:p>
          <a:p>
            <a:r>
              <a:rPr lang="en-US" sz="1600" dirty="0"/>
              <a:t>        # save </a:t>
            </a:r>
            <a:r>
              <a:rPr lang="en-US" sz="1600" dirty="0" err="1"/>
              <a:t>TensorBoard</a:t>
            </a:r>
            <a:r>
              <a:rPr lang="en-US" sz="1600" dirty="0"/>
              <a:t> data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trainSummary</a:t>
            </a:r>
            <a:r>
              <a:rPr lang="en-US" sz="1600" dirty="0"/>
              <a:t> = </a:t>
            </a:r>
            <a:r>
              <a:rPr lang="en-US" sz="1600" dirty="0" err="1"/>
              <a:t>session.run</a:t>
            </a:r>
            <a:r>
              <a:rPr lang="en-US" sz="1600" dirty="0"/>
              <a:t>(</a:t>
            </a:r>
            <a:r>
              <a:rPr lang="en-US" sz="1600" dirty="0" err="1"/>
              <a:t>mergedSummaryData</a:t>
            </a:r>
            <a:r>
              <a:rPr lang="en-US" sz="1600" dirty="0"/>
              <a:t>, </a:t>
            </a:r>
            <a:r>
              <a:rPr lang="en-US" sz="1600" dirty="0" err="1"/>
              <a:t>feed_dict</a:t>
            </a:r>
            <a:r>
              <a:rPr lang="en-US" sz="1600" dirty="0"/>
              <a:t>={features: </a:t>
            </a:r>
            <a:r>
              <a:rPr lang="en-US" sz="1600" dirty="0" err="1"/>
              <a:t>batchTrainFeatures</a:t>
            </a:r>
            <a:r>
              <a:rPr lang="en-US" sz="1600" dirty="0"/>
              <a:t>, labels: </a:t>
            </a:r>
            <a:r>
              <a:rPr lang="en-US" sz="1600" dirty="0" err="1"/>
              <a:t>batchTrainLabels</a:t>
            </a:r>
            <a:r>
              <a:rPr lang="en-US" sz="1600" dirty="0"/>
              <a:t>, 			    </a:t>
            </a:r>
            <a:r>
              <a:rPr lang="en-US" sz="1600" dirty="0" err="1"/>
              <a:t>learningRate</a:t>
            </a:r>
            <a:r>
              <a:rPr lang="en-US" sz="1600" dirty="0"/>
              <a:t>: </a:t>
            </a:r>
            <a:r>
              <a:rPr lang="en-US" sz="1600" dirty="0" err="1"/>
              <a:t>learningRateValue</a:t>
            </a:r>
            <a:r>
              <a:rPr lang="en-US" sz="1600" dirty="0"/>
              <a:t>, </a:t>
            </a:r>
            <a:r>
              <a:rPr lang="en-US" sz="1600" dirty="0" err="1"/>
              <a:t>trainAccuracy</a:t>
            </a:r>
            <a:r>
              <a:rPr lang="en-US" sz="1600" dirty="0"/>
              <a:t>: </a:t>
            </a:r>
            <a:r>
              <a:rPr lang="en-US" sz="1600" dirty="0" err="1"/>
              <a:t>trainDataAccuracy</a:t>
            </a:r>
            <a:r>
              <a:rPr lang="en-US" sz="1600" dirty="0"/>
              <a:t>, </a:t>
            </a:r>
            <a:r>
              <a:rPr lang="en-US" sz="1600" dirty="0" err="1"/>
              <a:t>testAccuracy</a:t>
            </a:r>
            <a:r>
              <a:rPr lang="en-US" sz="1600" dirty="0"/>
              <a:t>: </a:t>
            </a:r>
            <a:r>
              <a:rPr lang="en-US" sz="1600" dirty="0" err="1"/>
              <a:t>testDataAccuracy</a:t>
            </a:r>
            <a:r>
              <a:rPr lang="en-US" sz="1600" dirty="0"/>
              <a:t>})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trainWriter.add_summary</a:t>
            </a:r>
            <a:r>
              <a:rPr lang="en-US" sz="1600" dirty="0"/>
              <a:t>(</a:t>
            </a:r>
            <a:r>
              <a:rPr lang="en-US" sz="1600" dirty="0" err="1"/>
              <a:t>trainSummary</a:t>
            </a:r>
            <a:r>
              <a:rPr lang="en-US" sz="1600" dirty="0"/>
              <a:t>, count)</a:t>
            </a:r>
          </a:p>
          <a:p>
            <a:r>
              <a:rPr lang="en-US" sz="1600" dirty="0"/>
              <a:t>        </a:t>
            </a:r>
          </a:p>
          <a:p>
            <a:r>
              <a:rPr lang="en-US" sz="1600" dirty="0"/>
              <a:t>        print(</a:t>
            </a:r>
            <a:r>
              <a:rPr lang="en-US" sz="1600" i="1" dirty="0"/>
              <a:t>"iteration %4d: training accuracy=%5.4f, testing accuracy=%5.4f, </a:t>
            </a:r>
            <a:r>
              <a:rPr lang="en-US" sz="1600" i="1" dirty="0" err="1"/>
              <a:t>learningRate</a:t>
            </a:r>
            <a:r>
              <a:rPr lang="en-US" sz="1600" i="1" dirty="0"/>
              <a:t>=%5.4f, </a:t>
            </a:r>
            <a:r>
              <a:rPr lang="en-US" sz="1600" i="1" dirty="0" err="1"/>
              <a:t>trainingTimeHours</a:t>
            </a:r>
            <a:r>
              <a:rPr lang="en-US" sz="1600" i="1" dirty="0"/>
              <a:t>=%5.2f" % (count, </a:t>
            </a:r>
            <a:r>
              <a:rPr lang="en-US" sz="1600" i="1" dirty="0" err="1"/>
              <a:t>trainDataAccuracy</a:t>
            </a:r>
            <a:r>
              <a:rPr lang="en-US" sz="1600" i="1" dirty="0"/>
              <a:t>, </a:t>
            </a:r>
            <a:r>
              <a:rPr lang="en-US" sz="1600" i="1" dirty="0" err="1"/>
              <a:t>testDataAccuracy</a:t>
            </a:r>
            <a:r>
              <a:rPr lang="en-US" sz="1600" i="1" dirty="0"/>
              <a:t>, </a:t>
            </a:r>
            <a:r>
              <a:rPr lang="en-US" sz="1600" i="1" dirty="0" err="1"/>
              <a:t>learningRateValue</a:t>
            </a:r>
            <a:r>
              <a:rPr lang="en-US" sz="1600" i="1" dirty="0"/>
              <a:t>, </a:t>
            </a:r>
            <a:r>
              <a:rPr lang="en-US" sz="1600" i="1" dirty="0" err="1"/>
              <a:t>trainingTimeHours</a:t>
            </a:r>
            <a:r>
              <a:rPr lang="en-US" sz="1600" i="1" dirty="0"/>
              <a:t>))</a:t>
            </a:r>
          </a:p>
          <a:p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1487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train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 err="1"/>
              <a:t>tensorboard</a:t>
            </a: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9282A6-D73D-43EF-8E68-50324C288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Web-based data visualization (</a:t>
            </a:r>
            <a:r>
              <a:rPr lang="en-US" dirty="0">
                <a:hlinkClick r:id="rId2"/>
              </a:rPr>
              <a:t>http://localhost:6060</a:t>
            </a:r>
            <a:r>
              <a:rPr lang="en-US" dirty="0"/>
              <a:t>)</a:t>
            </a:r>
          </a:p>
          <a:p>
            <a:r>
              <a:rPr lang="en-US" dirty="0"/>
              <a:t>Operates by reading </a:t>
            </a:r>
            <a:r>
              <a:rPr lang="en-US" dirty="0" err="1"/>
              <a:t>TensorFlow</a:t>
            </a:r>
            <a:r>
              <a:rPr lang="en-US" dirty="0"/>
              <a:t> events files</a:t>
            </a:r>
          </a:p>
          <a:p>
            <a:r>
              <a:rPr lang="en-US" dirty="0"/>
              <a:t>Allows near real-time monitoring of training activities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29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88E3-EC29-411D-95FF-C66987FA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9157-9422-4384-ADCE-13A1BB554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codelabs</a:t>
            </a:r>
            <a:r>
              <a:rPr lang="en-US" dirty="0"/>
              <a:t> cloud-</a:t>
            </a:r>
            <a:r>
              <a:rPr lang="en-US" dirty="0" err="1"/>
              <a:t>tensorflow</a:t>
            </a:r>
            <a:r>
              <a:rPr lang="en-US" dirty="0"/>
              <a:t>-</a:t>
            </a:r>
            <a:r>
              <a:rPr lang="en-US" dirty="0" err="1"/>
              <a:t>mnist</a:t>
            </a:r>
            <a:r>
              <a:rPr lang="en-US" dirty="0"/>
              <a:t> tutorial</a:t>
            </a:r>
          </a:p>
          <a:p>
            <a:r>
              <a:rPr lang="en-US" dirty="0"/>
              <a:t>Hands-On Machine Learning with </a:t>
            </a:r>
            <a:r>
              <a:rPr lang="en-US" dirty="0" err="1"/>
              <a:t>Scikit</a:t>
            </a:r>
            <a:r>
              <a:rPr lang="en-US" dirty="0"/>
              <a:t>-Learn &amp; </a:t>
            </a:r>
            <a:r>
              <a:rPr lang="en-US" dirty="0" err="1"/>
              <a:t>TensofFlow</a:t>
            </a:r>
            <a:r>
              <a:rPr lang="en-US" dirty="0"/>
              <a:t> – O’Reilly</a:t>
            </a:r>
          </a:p>
        </p:txBody>
      </p:sp>
    </p:spTree>
    <p:extLst>
      <p:ext uri="{BB962C8B-B14F-4D97-AF65-F5344CB8AC3E}">
        <p14:creationId xmlns:p14="http://schemas.microsoft.com/office/powerpoint/2010/main" val="17736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A4EE-BFD9-4A69-BF3F-B65311B0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MNIST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47D9AC-D857-4AF8-A384-7740241BA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096" y="1752731"/>
            <a:ext cx="7382631" cy="4486751"/>
          </a:xfrm>
        </p:spPr>
      </p:pic>
    </p:spTree>
    <p:extLst>
      <p:ext uri="{BB962C8B-B14F-4D97-AF65-F5344CB8AC3E}">
        <p14:creationId xmlns:p14="http://schemas.microsoft.com/office/powerpoint/2010/main" val="263927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A4EE-BFD9-4A69-BF3F-B65311B0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Sample MNIST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E76DD0-9160-4943-ACEF-2EFD624B3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4138" y="1685132"/>
            <a:ext cx="4821237" cy="4821237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5C95B1-BA62-443A-B050-3D4B12AF7209}"/>
              </a:ext>
            </a:extLst>
          </p:cNvPr>
          <p:cNvCxnSpPr>
            <a:cxnSpLocks/>
          </p:cNvCxnSpPr>
          <p:nvPr/>
        </p:nvCxnSpPr>
        <p:spPr>
          <a:xfrm>
            <a:off x="3894138" y="1858770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4A8D1A-4C0F-464A-BD5A-84FB595EE1FC}"/>
              </a:ext>
            </a:extLst>
          </p:cNvPr>
          <p:cNvCxnSpPr>
            <a:cxnSpLocks/>
          </p:cNvCxnSpPr>
          <p:nvPr/>
        </p:nvCxnSpPr>
        <p:spPr>
          <a:xfrm>
            <a:off x="3879272" y="2044623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D3890B7-B8D4-409D-B423-D3C91A01B1F1}"/>
              </a:ext>
            </a:extLst>
          </p:cNvPr>
          <p:cNvCxnSpPr>
            <a:cxnSpLocks/>
          </p:cNvCxnSpPr>
          <p:nvPr/>
        </p:nvCxnSpPr>
        <p:spPr>
          <a:xfrm>
            <a:off x="3875557" y="2208174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CACF4B2-8091-4E2C-81AA-27576F8165C3}"/>
              </a:ext>
            </a:extLst>
          </p:cNvPr>
          <p:cNvCxnSpPr>
            <a:cxnSpLocks/>
          </p:cNvCxnSpPr>
          <p:nvPr/>
        </p:nvCxnSpPr>
        <p:spPr>
          <a:xfrm>
            <a:off x="3871842" y="2371725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1D08B88-705F-4D5A-B83E-AE57B8287B00}"/>
              </a:ext>
            </a:extLst>
          </p:cNvPr>
          <p:cNvCxnSpPr>
            <a:cxnSpLocks/>
          </p:cNvCxnSpPr>
          <p:nvPr/>
        </p:nvCxnSpPr>
        <p:spPr>
          <a:xfrm>
            <a:off x="3868127" y="2535276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ED8A883-A7F9-4C36-99E7-FE8EB76067B3}"/>
              </a:ext>
            </a:extLst>
          </p:cNvPr>
          <p:cNvCxnSpPr>
            <a:cxnSpLocks/>
          </p:cNvCxnSpPr>
          <p:nvPr/>
        </p:nvCxnSpPr>
        <p:spPr>
          <a:xfrm>
            <a:off x="3864412" y="2698827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39D1929-89D8-48D9-BAF2-E859F56BBED7}"/>
              </a:ext>
            </a:extLst>
          </p:cNvPr>
          <p:cNvCxnSpPr>
            <a:cxnSpLocks/>
          </p:cNvCxnSpPr>
          <p:nvPr/>
        </p:nvCxnSpPr>
        <p:spPr>
          <a:xfrm>
            <a:off x="3860697" y="2862378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7A6F6CA-6766-4ED4-887E-18FCAC4B92EE}"/>
              </a:ext>
            </a:extLst>
          </p:cNvPr>
          <p:cNvCxnSpPr>
            <a:cxnSpLocks/>
          </p:cNvCxnSpPr>
          <p:nvPr/>
        </p:nvCxnSpPr>
        <p:spPr>
          <a:xfrm>
            <a:off x="3890435" y="3025929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9148AFB-93AB-4257-ADEC-92BFD74BF831}"/>
              </a:ext>
            </a:extLst>
          </p:cNvPr>
          <p:cNvCxnSpPr>
            <a:cxnSpLocks/>
          </p:cNvCxnSpPr>
          <p:nvPr/>
        </p:nvCxnSpPr>
        <p:spPr>
          <a:xfrm>
            <a:off x="3886720" y="3189480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81DDF7D-D58B-4CEF-A2E8-89BD71DF492B}"/>
              </a:ext>
            </a:extLst>
          </p:cNvPr>
          <p:cNvCxnSpPr>
            <a:cxnSpLocks/>
          </p:cNvCxnSpPr>
          <p:nvPr/>
        </p:nvCxnSpPr>
        <p:spPr>
          <a:xfrm>
            <a:off x="3894156" y="3353031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6991B8F-912A-4D74-A961-C6D8B581D121}"/>
              </a:ext>
            </a:extLst>
          </p:cNvPr>
          <p:cNvCxnSpPr>
            <a:cxnSpLocks/>
          </p:cNvCxnSpPr>
          <p:nvPr/>
        </p:nvCxnSpPr>
        <p:spPr>
          <a:xfrm>
            <a:off x="3890441" y="3516582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F4B8D48-1DBB-4DD5-B4BB-FBFF64FBFC97}"/>
              </a:ext>
            </a:extLst>
          </p:cNvPr>
          <p:cNvCxnSpPr>
            <a:cxnSpLocks/>
          </p:cNvCxnSpPr>
          <p:nvPr/>
        </p:nvCxnSpPr>
        <p:spPr>
          <a:xfrm>
            <a:off x="3897877" y="3680133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77FCEF9-B880-498E-B1ED-65958A4EC5A9}"/>
              </a:ext>
            </a:extLst>
          </p:cNvPr>
          <p:cNvCxnSpPr>
            <a:cxnSpLocks/>
          </p:cNvCxnSpPr>
          <p:nvPr/>
        </p:nvCxnSpPr>
        <p:spPr>
          <a:xfrm>
            <a:off x="3894162" y="3843684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BCBDECC-5751-4F55-8580-F1B5D79C0D9F}"/>
              </a:ext>
            </a:extLst>
          </p:cNvPr>
          <p:cNvCxnSpPr>
            <a:cxnSpLocks/>
          </p:cNvCxnSpPr>
          <p:nvPr/>
        </p:nvCxnSpPr>
        <p:spPr>
          <a:xfrm>
            <a:off x="3890447" y="4007235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F45A866-8BA0-4F67-9189-618A9E8B8E09}"/>
              </a:ext>
            </a:extLst>
          </p:cNvPr>
          <p:cNvCxnSpPr>
            <a:cxnSpLocks/>
          </p:cNvCxnSpPr>
          <p:nvPr/>
        </p:nvCxnSpPr>
        <p:spPr>
          <a:xfrm>
            <a:off x="3886732" y="4170786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77B6578-2985-491F-BE10-B331744AB385}"/>
              </a:ext>
            </a:extLst>
          </p:cNvPr>
          <p:cNvCxnSpPr>
            <a:cxnSpLocks/>
          </p:cNvCxnSpPr>
          <p:nvPr/>
        </p:nvCxnSpPr>
        <p:spPr>
          <a:xfrm>
            <a:off x="3894168" y="4334337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407D705-187B-4E91-9D3A-E943C757173C}"/>
              </a:ext>
            </a:extLst>
          </p:cNvPr>
          <p:cNvCxnSpPr>
            <a:cxnSpLocks/>
          </p:cNvCxnSpPr>
          <p:nvPr/>
        </p:nvCxnSpPr>
        <p:spPr>
          <a:xfrm>
            <a:off x="3890453" y="4497888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359A647-190F-439E-9738-BC81F4475EFF}"/>
              </a:ext>
            </a:extLst>
          </p:cNvPr>
          <p:cNvCxnSpPr>
            <a:cxnSpLocks/>
          </p:cNvCxnSpPr>
          <p:nvPr/>
        </p:nvCxnSpPr>
        <p:spPr>
          <a:xfrm>
            <a:off x="3886738" y="4661439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BEDF8B5-2C58-48B5-9E53-74663198E9DB}"/>
              </a:ext>
            </a:extLst>
          </p:cNvPr>
          <p:cNvCxnSpPr>
            <a:cxnSpLocks/>
          </p:cNvCxnSpPr>
          <p:nvPr/>
        </p:nvCxnSpPr>
        <p:spPr>
          <a:xfrm>
            <a:off x="3894174" y="4824990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73E18CE-9BF4-472E-AFE8-F15A6AEA4BFB}"/>
              </a:ext>
            </a:extLst>
          </p:cNvPr>
          <p:cNvCxnSpPr>
            <a:cxnSpLocks/>
          </p:cNvCxnSpPr>
          <p:nvPr/>
        </p:nvCxnSpPr>
        <p:spPr>
          <a:xfrm>
            <a:off x="3890459" y="4988541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5C60597-3AB3-4487-B0E1-F68F3FCCA4E6}"/>
              </a:ext>
            </a:extLst>
          </p:cNvPr>
          <p:cNvCxnSpPr>
            <a:cxnSpLocks/>
          </p:cNvCxnSpPr>
          <p:nvPr/>
        </p:nvCxnSpPr>
        <p:spPr>
          <a:xfrm>
            <a:off x="3886744" y="5152092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0AB9C1F-483E-4790-AF40-6E1E39D45160}"/>
              </a:ext>
            </a:extLst>
          </p:cNvPr>
          <p:cNvCxnSpPr>
            <a:cxnSpLocks/>
          </p:cNvCxnSpPr>
          <p:nvPr/>
        </p:nvCxnSpPr>
        <p:spPr>
          <a:xfrm>
            <a:off x="3894180" y="5315643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6729148-4FFB-4B65-8D7C-67FBA66C45E2}"/>
              </a:ext>
            </a:extLst>
          </p:cNvPr>
          <p:cNvCxnSpPr>
            <a:cxnSpLocks/>
          </p:cNvCxnSpPr>
          <p:nvPr/>
        </p:nvCxnSpPr>
        <p:spPr>
          <a:xfrm>
            <a:off x="3890465" y="5479194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5F89883-B67F-4B97-8F76-AB1FC97A2BF9}"/>
              </a:ext>
            </a:extLst>
          </p:cNvPr>
          <p:cNvCxnSpPr>
            <a:cxnSpLocks/>
          </p:cNvCxnSpPr>
          <p:nvPr/>
        </p:nvCxnSpPr>
        <p:spPr>
          <a:xfrm>
            <a:off x="3886750" y="5642745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7A1AD5B-1D8B-49DF-8662-15CD808920A7}"/>
              </a:ext>
            </a:extLst>
          </p:cNvPr>
          <p:cNvCxnSpPr>
            <a:cxnSpLocks/>
          </p:cNvCxnSpPr>
          <p:nvPr/>
        </p:nvCxnSpPr>
        <p:spPr>
          <a:xfrm>
            <a:off x="3883035" y="5806296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06E1C5C-2270-424E-A10A-D737FD466FCE}"/>
              </a:ext>
            </a:extLst>
          </p:cNvPr>
          <p:cNvCxnSpPr>
            <a:cxnSpLocks/>
          </p:cNvCxnSpPr>
          <p:nvPr/>
        </p:nvCxnSpPr>
        <p:spPr>
          <a:xfrm>
            <a:off x="3879320" y="5969847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ED4CDBA-C406-4AD5-8765-F637106EE2EB}"/>
              </a:ext>
            </a:extLst>
          </p:cNvPr>
          <p:cNvCxnSpPr>
            <a:cxnSpLocks/>
          </p:cNvCxnSpPr>
          <p:nvPr/>
        </p:nvCxnSpPr>
        <p:spPr>
          <a:xfrm>
            <a:off x="3875605" y="6133398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F77754-CFFC-4D3C-A2FF-F438CD2452DC}"/>
              </a:ext>
            </a:extLst>
          </p:cNvPr>
          <p:cNvCxnSpPr>
            <a:cxnSpLocks/>
          </p:cNvCxnSpPr>
          <p:nvPr/>
        </p:nvCxnSpPr>
        <p:spPr>
          <a:xfrm>
            <a:off x="3883041" y="6296949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D1B6B8C-3D92-4F2D-AAD4-E4DD4710D72D}"/>
              </a:ext>
            </a:extLst>
          </p:cNvPr>
          <p:cNvCxnSpPr>
            <a:cxnSpLocks/>
          </p:cNvCxnSpPr>
          <p:nvPr/>
        </p:nvCxnSpPr>
        <p:spPr>
          <a:xfrm>
            <a:off x="3891775" y="1678307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B963049-32F4-47D4-9765-F1ADB1BB09CD}"/>
              </a:ext>
            </a:extLst>
          </p:cNvPr>
          <p:cNvCxnSpPr>
            <a:cxnSpLocks/>
          </p:cNvCxnSpPr>
          <p:nvPr/>
        </p:nvCxnSpPr>
        <p:spPr>
          <a:xfrm>
            <a:off x="4077628" y="1674593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63434CC-81B1-445A-AE4D-C7598EB57312}"/>
              </a:ext>
            </a:extLst>
          </p:cNvPr>
          <p:cNvCxnSpPr>
            <a:cxnSpLocks/>
          </p:cNvCxnSpPr>
          <p:nvPr/>
        </p:nvCxnSpPr>
        <p:spPr>
          <a:xfrm>
            <a:off x="4263481" y="1682029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C1250593-E581-4D3D-818F-B73D5B803A80}"/>
              </a:ext>
            </a:extLst>
          </p:cNvPr>
          <p:cNvCxnSpPr>
            <a:cxnSpLocks/>
          </p:cNvCxnSpPr>
          <p:nvPr/>
        </p:nvCxnSpPr>
        <p:spPr>
          <a:xfrm>
            <a:off x="4449334" y="1667164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D36AA6E9-29B4-4DCF-BF45-BCB0608ACC09}"/>
              </a:ext>
            </a:extLst>
          </p:cNvPr>
          <p:cNvCxnSpPr>
            <a:cxnSpLocks/>
          </p:cNvCxnSpPr>
          <p:nvPr/>
        </p:nvCxnSpPr>
        <p:spPr>
          <a:xfrm>
            <a:off x="4635187" y="1663450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49E13B3E-DB7E-4324-B350-82BFAB4A61DB}"/>
              </a:ext>
            </a:extLst>
          </p:cNvPr>
          <p:cNvCxnSpPr>
            <a:cxnSpLocks/>
          </p:cNvCxnSpPr>
          <p:nvPr/>
        </p:nvCxnSpPr>
        <p:spPr>
          <a:xfrm>
            <a:off x="4821040" y="1648585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03C0752-6B17-41B2-9397-1F43E336AF37}"/>
              </a:ext>
            </a:extLst>
          </p:cNvPr>
          <p:cNvCxnSpPr>
            <a:cxnSpLocks/>
          </p:cNvCxnSpPr>
          <p:nvPr/>
        </p:nvCxnSpPr>
        <p:spPr>
          <a:xfrm>
            <a:off x="5006893" y="1656022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9D09F754-5C3C-40FD-93D3-BDFB37D44221}"/>
              </a:ext>
            </a:extLst>
          </p:cNvPr>
          <p:cNvCxnSpPr>
            <a:cxnSpLocks/>
          </p:cNvCxnSpPr>
          <p:nvPr/>
        </p:nvCxnSpPr>
        <p:spPr>
          <a:xfrm>
            <a:off x="5192746" y="1674610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D819F04C-6A68-4AF5-B263-7E39727A028C}"/>
              </a:ext>
            </a:extLst>
          </p:cNvPr>
          <p:cNvCxnSpPr>
            <a:cxnSpLocks/>
          </p:cNvCxnSpPr>
          <p:nvPr/>
        </p:nvCxnSpPr>
        <p:spPr>
          <a:xfrm>
            <a:off x="5378599" y="1670896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96E39995-5B98-46C3-BB61-4A42DCB8E045}"/>
              </a:ext>
            </a:extLst>
          </p:cNvPr>
          <p:cNvCxnSpPr>
            <a:cxnSpLocks/>
          </p:cNvCxnSpPr>
          <p:nvPr/>
        </p:nvCxnSpPr>
        <p:spPr>
          <a:xfrm>
            <a:off x="5564452" y="1667182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950A60D9-DE9F-4FDE-8FB1-54E6B9EE7011}"/>
              </a:ext>
            </a:extLst>
          </p:cNvPr>
          <p:cNvCxnSpPr>
            <a:cxnSpLocks/>
          </p:cNvCxnSpPr>
          <p:nvPr/>
        </p:nvCxnSpPr>
        <p:spPr>
          <a:xfrm>
            <a:off x="5750305" y="1674619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320190D-E775-45CC-B783-E2515234B98E}"/>
              </a:ext>
            </a:extLst>
          </p:cNvPr>
          <p:cNvCxnSpPr>
            <a:cxnSpLocks/>
          </p:cNvCxnSpPr>
          <p:nvPr/>
        </p:nvCxnSpPr>
        <p:spPr>
          <a:xfrm>
            <a:off x="5936158" y="1670905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A93D673-04EB-4772-890C-B550B6A3A29A}"/>
              </a:ext>
            </a:extLst>
          </p:cNvPr>
          <p:cNvCxnSpPr>
            <a:cxnSpLocks/>
          </p:cNvCxnSpPr>
          <p:nvPr/>
        </p:nvCxnSpPr>
        <p:spPr>
          <a:xfrm>
            <a:off x="6122011" y="1667191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C86768A-CBAF-4AD0-A2FF-A2C5240C7C34}"/>
              </a:ext>
            </a:extLst>
          </p:cNvPr>
          <p:cNvCxnSpPr>
            <a:cxnSpLocks/>
          </p:cNvCxnSpPr>
          <p:nvPr/>
        </p:nvCxnSpPr>
        <p:spPr>
          <a:xfrm>
            <a:off x="6307864" y="1674628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5C14EE68-F013-412F-8120-CA4C9E3AD2D1}"/>
              </a:ext>
            </a:extLst>
          </p:cNvPr>
          <p:cNvCxnSpPr>
            <a:cxnSpLocks/>
          </p:cNvCxnSpPr>
          <p:nvPr/>
        </p:nvCxnSpPr>
        <p:spPr>
          <a:xfrm>
            <a:off x="6493717" y="1670914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D305BED8-CCC3-47DC-B13E-6C47FA0016AC}"/>
              </a:ext>
            </a:extLst>
          </p:cNvPr>
          <p:cNvCxnSpPr>
            <a:cxnSpLocks/>
          </p:cNvCxnSpPr>
          <p:nvPr/>
        </p:nvCxnSpPr>
        <p:spPr>
          <a:xfrm>
            <a:off x="6679570" y="1667200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74AC0ED1-F0C1-45E8-82C0-EA44B2D4CF49}"/>
              </a:ext>
            </a:extLst>
          </p:cNvPr>
          <p:cNvCxnSpPr>
            <a:cxnSpLocks/>
          </p:cNvCxnSpPr>
          <p:nvPr/>
        </p:nvCxnSpPr>
        <p:spPr>
          <a:xfrm>
            <a:off x="6865423" y="1674637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614B3E03-567C-415C-B600-2621B2C8D9D8}"/>
              </a:ext>
            </a:extLst>
          </p:cNvPr>
          <p:cNvCxnSpPr>
            <a:cxnSpLocks/>
          </p:cNvCxnSpPr>
          <p:nvPr/>
        </p:nvCxnSpPr>
        <p:spPr>
          <a:xfrm>
            <a:off x="7051276" y="1670923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DBCA8A3-C366-45B9-A5E1-EAE116027A6D}"/>
              </a:ext>
            </a:extLst>
          </p:cNvPr>
          <p:cNvCxnSpPr>
            <a:cxnSpLocks/>
          </p:cNvCxnSpPr>
          <p:nvPr/>
        </p:nvCxnSpPr>
        <p:spPr>
          <a:xfrm>
            <a:off x="7237129" y="1667209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B9DF7062-23A4-4F84-98D9-607724BFEC18}"/>
              </a:ext>
            </a:extLst>
          </p:cNvPr>
          <p:cNvCxnSpPr>
            <a:cxnSpLocks/>
          </p:cNvCxnSpPr>
          <p:nvPr/>
        </p:nvCxnSpPr>
        <p:spPr>
          <a:xfrm>
            <a:off x="7422982" y="1663495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39931678-DCF8-40DE-A0B5-D7E550AC5F49}"/>
              </a:ext>
            </a:extLst>
          </p:cNvPr>
          <p:cNvCxnSpPr>
            <a:cxnSpLocks/>
          </p:cNvCxnSpPr>
          <p:nvPr/>
        </p:nvCxnSpPr>
        <p:spPr>
          <a:xfrm>
            <a:off x="7608835" y="1659781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F82C937-12B1-4640-A20A-91BD5C313FBE}"/>
              </a:ext>
            </a:extLst>
          </p:cNvPr>
          <p:cNvCxnSpPr>
            <a:cxnSpLocks/>
          </p:cNvCxnSpPr>
          <p:nvPr/>
        </p:nvCxnSpPr>
        <p:spPr>
          <a:xfrm>
            <a:off x="7794688" y="1656070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078C05FE-2E85-4D63-8976-9534D83CEBE4}"/>
              </a:ext>
            </a:extLst>
          </p:cNvPr>
          <p:cNvCxnSpPr>
            <a:cxnSpLocks/>
          </p:cNvCxnSpPr>
          <p:nvPr/>
        </p:nvCxnSpPr>
        <p:spPr>
          <a:xfrm>
            <a:off x="7980541" y="1674659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304DA5D-07BB-4EB8-8996-4436F52A11E6}"/>
              </a:ext>
            </a:extLst>
          </p:cNvPr>
          <p:cNvCxnSpPr>
            <a:cxnSpLocks/>
          </p:cNvCxnSpPr>
          <p:nvPr/>
        </p:nvCxnSpPr>
        <p:spPr>
          <a:xfrm>
            <a:off x="8166394" y="1670945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9E64B9D2-DFFF-447F-93A3-DB5228F847D3}"/>
              </a:ext>
            </a:extLst>
          </p:cNvPr>
          <p:cNvCxnSpPr>
            <a:cxnSpLocks/>
          </p:cNvCxnSpPr>
          <p:nvPr/>
        </p:nvCxnSpPr>
        <p:spPr>
          <a:xfrm>
            <a:off x="8352247" y="1667232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872D374B-8C15-48D4-A53F-C82176D9E8FA}"/>
              </a:ext>
            </a:extLst>
          </p:cNvPr>
          <p:cNvCxnSpPr>
            <a:cxnSpLocks/>
          </p:cNvCxnSpPr>
          <p:nvPr/>
        </p:nvCxnSpPr>
        <p:spPr>
          <a:xfrm>
            <a:off x="8538100" y="1674669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5F0BFA3-9655-43A5-9506-35408E9BB997}"/>
              </a:ext>
            </a:extLst>
          </p:cNvPr>
          <p:cNvCxnSpPr>
            <a:cxnSpLocks/>
          </p:cNvCxnSpPr>
          <p:nvPr/>
        </p:nvCxnSpPr>
        <p:spPr>
          <a:xfrm>
            <a:off x="8730265" y="1683836"/>
            <a:ext cx="0" cy="493999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48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Model design/selection</a:t>
            </a:r>
            <a:br>
              <a:rPr lang="en-US" dirty="0"/>
            </a:br>
            <a:r>
              <a:rPr lang="en-US" sz="1600" dirty="0"/>
              <a:t>DEEP model design considerations</a:t>
            </a:r>
          </a:p>
        </p:txBody>
      </p: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9032D57F-730B-4FF8-99C1-00476027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How many layers in the model?</a:t>
            </a:r>
          </a:p>
          <a:p>
            <a:r>
              <a:rPr lang="en-US" dirty="0"/>
              <a:t>How many neurons should each layer have?</a:t>
            </a:r>
          </a:p>
          <a:p>
            <a:r>
              <a:rPr lang="en-US" dirty="0"/>
              <a:t>Should each layer be linear regression?</a:t>
            </a:r>
          </a:p>
          <a:p>
            <a:r>
              <a:rPr lang="en-US" dirty="0"/>
              <a:t>What activation function should each layer utilize?</a:t>
            </a:r>
          </a:p>
          <a:p>
            <a:r>
              <a:rPr lang="en-US" dirty="0"/>
              <a:t>How should Variable tensors be initialized?</a:t>
            </a:r>
          </a:p>
          <a:p>
            <a:r>
              <a:rPr lang="en-US" dirty="0"/>
              <a:t>What kind of optimizer should be used during training?</a:t>
            </a:r>
          </a:p>
          <a:p>
            <a:r>
              <a:rPr lang="en-US" dirty="0"/>
              <a:t>What learning rate should be used during training?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8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Model design/selection</a:t>
            </a:r>
            <a:br>
              <a:rPr lang="en-US" dirty="0"/>
            </a:br>
            <a:r>
              <a:rPr lang="en-US" sz="1600" dirty="0"/>
              <a:t>How many layers in the model?</a:t>
            </a:r>
          </a:p>
        </p:txBody>
      </p: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9032D57F-730B-4FF8-99C1-00476027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/>
              <a:t>Each layer handles increasingly complex information</a:t>
            </a:r>
          </a:p>
          <a:p>
            <a:r>
              <a:rPr lang="en-US" dirty="0"/>
              <a:t>Deeper model tend to converge more quickly (but potentially with more difficulty)</a:t>
            </a:r>
          </a:p>
          <a:p>
            <a:r>
              <a:rPr lang="en-US" dirty="0"/>
              <a:t>Deeper models tend to generalize to new datasets better</a:t>
            </a:r>
          </a:p>
          <a:p>
            <a:r>
              <a:rPr lang="en-US" dirty="0"/>
              <a:t>Deep models can model complex functions using exponentially fewer neurons</a:t>
            </a:r>
          </a:p>
          <a:p>
            <a:r>
              <a:rPr lang="en-US" dirty="0"/>
              <a:t>Add layers until you start to overfit training set, or stop underfitting</a:t>
            </a:r>
          </a:p>
          <a:p>
            <a:r>
              <a:rPr lang="en-US" dirty="0"/>
              <a:t>Add layers until test error does not improve anymore</a:t>
            </a:r>
          </a:p>
          <a:p>
            <a:r>
              <a:rPr lang="en-US" dirty="0"/>
              <a:t>Start with some known working model</a:t>
            </a:r>
          </a:p>
          <a:p>
            <a:r>
              <a:rPr lang="en-US" dirty="0"/>
              <a:t>Experiment</a:t>
            </a:r>
          </a:p>
          <a:p>
            <a:r>
              <a:rPr lang="en-US" dirty="0"/>
              <a:t>Follow your heart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3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Model design/selection</a:t>
            </a:r>
            <a:br>
              <a:rPr lang="en-US" dirty="0"/>
            </a:br>
            <a:r>
              <a:rPr lang="en-US" sz="1600" dirty="0"/>
              <a:t>How many neurons should each layer have?</a:t>
            </a:r>
          </a:p>
        </p:txBody>
      </p: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9032D57F-730B-4FF8-99C1-00476027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Input layer width tends to match feature size</a:t>
            </a:r>
          </a:p>
          <a:p>
            <a:r>
              <a:rPr lang="en-US" dirty="0"/>
              <a:t>Output layer width tends to match label size</a:t>
            </a:r>
          </a:p>
          <a:p>
            <a:r>
              <a:rPr lang="en-US" dirty="0"/>
              <a:t>Common practice for inner layer widths is to form a funnel</a:t>
            </a:r>
          </a:p>
          <a:p>
            <a:r>
              <a:rPr lang="en-US" dirty="0"/>
              <a:t>Alternate practice, make all inner layers the same width</a:t>
            </a:r>
          </a:p>
          <a:p>
            <a:r>
              <a:rPr lang="en-US" dirty="0"/>
              <a:t>You my try increasing widths until you start to overfit training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Model design/selection</a:t>
            </a:r>
            <a:br>
              <a:rPr lang="en-US" dirty="0"/>
            </a:br>
            <a:r>
              <a:rPr lang="en-US" sz="1600" dirty="0"/>
              <a:t>should each layer be linear regression?</a:t>
            </a:r>
          </a:p>
        </p:txBody>
      </p: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9032D57F-730B-4FF8-99C1-00476027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Linear regression works well when you have lots of features</a:t>
            </a:r>
          </a:p>
          <a:p>
            <a:r>
              <a:rPr lang="en-US" dirty="0"/>
              <a:t>More complex algorithms can easily overfit when many features and not huge datasets</a:t>
            </a:r>
          </a:p>
        </p:txBody>
      </p:sp>
    </p:spTree>
    <p:extLst>
      <p:ext uri="{BB962C8B-B14F-4D97-AF65-F5344CB8AC3E}">
        <p14:creationId xmlns:p14="http://schemas.microsoft.com/office/powerpoint/2010/main" val="341428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Model design/selection</a:t>
            </a:r>
            <a:br>
              <a:rPr lang="en-US" dirty="0"/>
            </a:br>
            <a:r>
              <a:rPr lang="en-US" sz="1600" dirty="0"/>
              <a:t>what activation function should each layer utilize?</a:t>
            </a:r>
          </a:p>
        </p:txBody>
      </p: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9032D57F-730B-4FF8-99C1-00476027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Rectifier linear unit (RELU) known to work well on inner layers</a:t>
            </a:r>
          </a:p>
          <a:p>
            <a:r>
              <a:rPr lang="en-US" dirty="0"/>
              <a:t>Sigmoid known to be problematic on inner layers of deep networks</a:t>
            </a:r>
          </a:p>
          <a:p>
            <a:r>
              <a:rPr lang="en-US" dirty="0"/>
              <a:t>SoftMax on last layer known to work well for classification problems</a:t>
            </a:r>
          </a:p>
          <a:p>
            <a:pPr lvl="1"/>
            <a:r>
              <a:rPr lang="en-US" dirty="0"/>
              <a:t>When the classes are mutually exclusive</a:t>
            </a:r>
          </a:p>
          <a:p>
            <a:r>
              <a:rPr lang="en-US" dirty="0"/>
              <a:t>Regression tasks don’t necessarily need an activation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06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1093</TotalTime>
  <Words>1815</Words>
  <Application>Microsoft Office PowerPoint</Application>
  <PresentationFormat>Widescreen</PresentationFormat>
  <Paragraphs>230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Tw Cen MT</vt:lpstr>
      <vt:lpstr>Circuit</vt:lpstr>
      <vt:lpstr>MNIST Classification using Tensorflow</vt:lpstr>
      <vt:lpstr>MINIST: a simple computer vision dataset</vt:lpstr>
      <vt:lpstr>Sample MNIST Data</vt:lpstr>
      <vt:lpstr>Sample MNIST Data</vt:lpstr>
      <vt:lpstr>Model design/selection DEEP model design considerations</vt:lpstr>
      <vt:lpstr>Model design/selection How many layers in the model?</vt:lpstr>
      <vt:lpstr>Model design/selection How many neurons should each layer have?</vt:lpstr>
      <vt:lpstr>Model design/selection should each layer be linear regression?</vt:lpstr>
      <vt:lpstr>Model design/selection what activation function should each layer utilize?</vt:lpstr>
      <vt:lpstr>Model design/selection how should variable tensors be initialized?</vt:lpstr>
      <vt:lpstr>Model design/selection what kind of optimizer should be used during training?</vt:lpstr>
      <vt:lpstr>Model design/selection what learning rate should be used during training?</vt:lpstr>
      <vt:lpstr>Model design/selection DEEP model design</vt:lpstr>
      <vt:lpstr>Create tensorflow model tensorflow Placeholders for training data</vt:lpstr>
      <vt:lpstr>Create tensorflow model tensorflow Placeholders for training data</vt:lpstr>
      <vt:lpstr>Create tensorflow model tensorflow variables for trainable variables</vt:lpstr>
      <vt:lpstr>Create tensorflow model Use placeholders and variables in tensorflow model</vt:lpstr>
      <vt:lpstr>Create tensorflow model define how accuracy will be characterized</vt:lpstr>
      <vt:lpstr>Create tensorflow model arrange for tensorboard instrumentation</vt:lpstr>
      <vt:lpstr>Create tensorflow model arrange for tensorboard instrumentation</vt:lpstr>
      <vt:lpstr>Create tensorflow model arrange for tensorboard instrumentation</vt:lpstr>
      <vt:lpstr>train tensorflow model create a session and arrange to save resultant model</vt:lpstr>
      <vt:lpstr>train tensorflow model prepare a datafile for tensorboard</vt:lpstr>
      <vt:lpstr>train tensorflow model perform model training within the session</vt:lpstr>
      <vt:lpstr>train tensorflow model tensorboard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Randolph A. Krenz</cp:lastModifiedBy>
  <cp:revision>316</cp:revision>
  <dcterms:created xsi:type="dcterms:W3CDTF">2014-08-26T23:43:54Z</dcterms:created>
  <dcterms:modified xsi:type="dcterms:W3CDTF">2018-01-15T21:36:15Z</dcterms:modified>
</cp:coreProperties>
</file>