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4" r:id="rId4"/>
    <p:sldId id="270" r:id="rId5"/>
    <p:sldId id="269" r:id="rId6"/>
    <p:sldId id="263" r:id="rId7"/>
    <p:sldId id="268" r:id="rId8"/>
    <p:sldId id="265" r:id="rId9"/>
    <p:sldId id="266" r:id="rId10"/>
    <p:sldId id="267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e olafsen" userId="e5f59384b4ca89d9" providerId="Windows Live" clId="Web-{3CD97CC2-12C2-4AD5-B3CC-7BF9E1F5A6AF}"/>
    <pc:docChg chg="modSld">
      <pc:chgData name="gene olafsen" userId="e5f59384b4ca89d9" providerId="Windows Live" clId="Web-{3CD97CC2-12C2-4AD5-B3CC-7BF9E1F5A6AF}" dt="2017-12-10T19:50:04.321" v="31"/>
      <pc:docMkLst>
        <pc:docMk/>
      </pc:docMkLst>
      <pc:sldChg chg="addSp modSp">
        <pc:chgData name="gene olafsen" userId="e5f59384b4ca89d9" providerId="Windows Live" clId="Web-{3CD97CC2-12C2-4AD5-B3CC-7BF9E1F5A6AF}" dt="2017-12-10T19:50:04.321" v="30"/>
        <pc:sldMkLst>
          <pc:docMk/>
          <pc:sldMk cId="3654953644" sldId="260"/>
        </pc:sldMkLst>
        <pc:spChg chg="mod">
          <ac:chgData name="gene olafsen" userId="e5f59384b4ca89d9" providerId="Windows Live" clId="Web-{3CD97CC2-12C2-4AD5-B3CC-7BF9E1F5A6AF}" dt="2017-12-10T19:34:53.734" v="26"/>
          <ac:spMkLst>
            <pc:docMk/>
            <pc:sldMk cId="3654953644" sldId="260"/>
            <ac:spMk id="2" creationId="{8580A09A-2B31-4F5F-8E31-CF3E37307DED}"/>
          </ac:spMkLst>
        </pc:spChg>
        <pc:spChg chg="mod">
          <ac:chgData name="gene olafsen" userId="e5f59384b4ca89d9" providerId="Windows Live" clId="Web-{3CD97CC2-12C2-4AD5-B3CC-7BF9E1F5A6AF}" dt="2017-12-10T19:50:04.321" v="30"/>
          <ac:spMkLst>
            <pc:docMk/>
            <pc:sldMk cId="3654953644" sldId="260"/>
            <ac:spMk id="3" creationId="{2E9C3743-CCF7-4E86-AD7F-60E0BEE9FA36}"/>
          </ac:spMkLst>
        </pc:spChg>
        <pc:spChg chg="add mod">
          <ac:chgData name="gene olafsen" userId="e5f59384b4ca89d9" providerId="Windows Live" clId="Web-{3CD97CC2-12C2-4AD5-B3CC-7BF9E1F5A6AF}" dt="2017-12-10T19:06:43.963" v="15"/>
          <ac:spMkLst>
            <pc:docMk/>
            <pc:sldMk cId="3654953644" sldId="260"/>
            <ac:spMk id="5" creationId="{6DF7FC6F-B00F-469C-8099-CBA7E1565A7E}"/>
          </ac:spMkLst>
        </pc:spChg>
      </pc:sldChg>
    </pc:docChg>
  </pc:docChgLst>
  <pc:docChgLst>
    <pc:chgData name="gene olafsen" userId="e5f59384b4ca89d9" providerId="Windows Live" clId="Web-{D40F192E-6C7C-4186-AE32-EF6A9713282C}"/>
    <pc:docChg chg="addSld modSld modSection">
      <pc:chgData name="gene olafsen" userId="e5f59384b4ca89d9" providerId="Windows Live" clId="Web-{D40F192E-6C7C-4186-AE32-EF6A9713282C}" dt="2017-12-12T02:01:00.806" v="413"/>
      <pc:docMkLst>
        <pc:docMk/>
      </pc:docMkLst>
      <pc:sldChg chg="modSp">
        <pc:chgData name="gene olafsen" userId="e5f59384b4ca89d9" providerId="Windows Live" clId="Web-{D40F192E-6C7C-4186-AE32-EF6A9713282C}" dt="2017-12-12T01:07:45.842" v="82"/>
        <pc:sldMkLst>
          <pc:docMk/>
          <pc:sldMk cId="2756652920" sldId="263"/>
        </pc:sldMkLst>
        <pc:spChg chg="mod">
          <ac:chgData name="gene olafsen" userId="e5f59384b4ca89d9" providerId="Windows Live" clId="Web-{D40F192E-6C7C-4186-AE32-EF6A9713282C}" dt="2017-12-12T01:07:45.842" v="82"/>
          <ac:spMkLst>
            <pc:docMk/>
            <pc:sldMk cId="2756652920" sldId="263"/>
            <ac:spMk id="3" creationId="{9AA9BA8F-FA0C-4A45-B4FA-B9F0CC9F2807}"/>
          </ac:spMkLst>
        </pc:spChg>
      </pc:sldChg>
      <pc:sldChg chg="modSp">
        <pc:chgData name="gene olafsen" userId="e5f59384b4ca89d9" providerId="Windows Live" clId="Web-{D40F192E-6C7C-4186-AE32-EF6A9713282C}" dt="2017-12-12T01:45:24.343" v="408"/>
        <pc:sldMkLst>
          <pc:docMk/>
          <pc:sldMk cId="1449956619" sldId="269"/>
        </pc:sldMkLst>
        <pc:spChg chg="mod">
          <ac:chgData name="gene olafsen" userId="e5f59384b4ca89d9" providerId="Windows Live" clId="Web-{D40F192E-6C7C-4186-AE32-EF6A9713282C}" dt="2017-12-12T01:45:24.343" v="408"/>
          <ac:spMkLst>
            <pc:docMk/>
            <pc:sldMk cId="1449956619" sldId="269"/>
            <ac:spMk id="3" creationId="{EF0FAE47-7035-4116-A865-1A8993E85BFD}"/>
          </ac:spMkLst>
        </pc:spChg>
      </pc:sldChg>
      <pc:sldChg chg="modSp">
        <pc:chgData name="gene olafsen" userId="e5f59384b4ca89d9" providerId="Windows Live" clId="Web-{D40F192E-6C7C-4186-AE32-EF6A9713282C}" dt="2017-12-12T02:01:00.806" v="412"/>
        <pc:sldMkLst>
          <pc:docMk/>
          <pc:sldMk cId="733028620" sldId="270"/>
        </pc:sldMkLst>
        <pc:spChg chg="mod">
          <ac:chgData name="gene olafsen" userId="e5f59384b4ca89d9" providerId="Windows Live" clId="Web-{D40F192E-6C7C-4186-AE32-EF6A9713282C}" dt="2017-12-12T02:01:00.806" v="412"/>
          <ac:spMkLst>
            <pc:docMk/>
            <pc:sldMk cId="733028620" sldId="270"/>
            <ac:spMk id="3" creationId="{014FEACD-D32A-4FBD-9521-87AD7B9F03D7}"/>
          </ac:spMkLst>
        </pc:spChg>
      </pc:sldChg>
      <pc:sldChg chg="modSp">
        <pc:chgData name="gene olafsen" userId="e5f59384b4ca89d9" providerId="Windows Live" clId="Web-{D40F192E-6C7C-4186-AE32-EF6A9713282C}" dt="2017-12-12T01:42:47.047" v="296"/>
        <pc:sldMkLst>
          <pc:docMk/>
          <pc:sldMk cId="2915454864" sldId="271"/>
        </pc:sldMkLst>
        <pc:spChg chg="mod">
          <ac:chgData name="gene olafsen" userId="e5f59384b4ca89d9" providerId="Windows Live" clId="Web-{D40F192E-6C7C-4186-AE32-EF6A9713282C}" dt="2017-12-12T01:42:47.047" v="296"/>
          <ac:spMkLst>
            <pc:docMk/>
            <pc:sldMk cId="2915454864" sldId="271"/>
            <ac:spMk id="3" creationId="{8BD8FADA-5A9F-4FC1-A143-922378AF526B}"/>
          </ac:spMkLst>
        </pc:spChg>
      </pc:sldChg>
      <pc:sldChg chg="modSp">
        <pc:chgData name="gene olafsen" userId="e5f59384b4ca89d9" providerId="Windows Live" clId="Web-{D40F192E-6C7C-4186-AE32-EF6A9713282C}" dt="2017-12-12T01:38:58.767" v="292"/>
        <pc:sldMkLst>
          <pc:docMk/>
          <pc:sldMk cId="994574874" sldId="272"/>
        </pc:sldMkLst>
        <pc:spChg chg="mod">
          <ac:chgData name="gene olafsen" userId="e5f59384b4ca89d9" providerId="Windows Live" clId="Web-{D40F192E-6C7C-4186-AE32-EF6A9713282C}" dt="2017-12-12T01:38:58.767" v="292"/>
          <ac:spMkLst>
            <pc:docMk/>
            <pc:sldMk cId="994574874" sldId="272"/>
            <ac:spMk id="3" creationId="{8FC3BB7B-8B61-4648-B459-3A937427A82C}"/>
          </ac:spMkLst>
        </pc:spChg>
      </pc:sldChg>
      <pc:sldChg chg="modSp">
        <pc:chgData name="gene olafsen" userId="e5f59384b4ca89d9" providerId="Windows Live" clId="Web-{D40F192E-6C7C-4186-AE32-EF6A9713282C}" dt="2017-12-12T01:38:04.893" v="284"/>
        <pc:sldMkLst>
          <pc:docMk/>
          <pc:sldMk cId="3532866233" sldId="273"/>
        </pc:sldMkLst>
        <pc:spChg chg="mod">
          <ac:chgData name="gene olafsen" userId="e5f59384b4ca89d9" providerId="Windows Live" clId="Web-{D40F192E-6C7C-4186-AE32-EF6A9713282C}" dt="2017-12-12T01:38:04.893" v="284"/>
          <ac:spMkLst>
            <pc:docMk/>
            <pc:sldMk cId="3532866233" sldId="273"/>
            <ac:spMk id="3" creationId="{E5C106AE-4430-4258-B749-C3D095766F27}"/>
          </ac:spMkLst>
        </pc:spChg>
      </pc:sldChg>
      <pc:sldChg chg="modSp">
        <pc:chgData name="gene olafsen" userId="e5f59384b4ca89d9" providerId="Windows Live" clId="Web-{D40F192E-6C7C-4186-AE32-EF6A9713282C}" dt="2017-12-12T01:33:27.895" v="252"/>
        <pc:sldMkLst>
          <pc:docMk/>
          <pc:sldMk cId="1029653538" sldId="274"/>
        </pc:sldMkLst>
        <pc:spChg chg="mod">
          <ac:chgData name="gene olafsen" userId="e5f59384b4ca89d9" providerId="Windows Live" clId="Web-{D40F192E-6C7C-4186-AE32-EF6A9713282C}" dt="2017-12-12T01:33:27.895" v="252"/>
          <ac:spMkLst>
            <pc:docMk/>
            <pc:sldMk cId="1029653538" sldId="274"/>
            <ac:spMk id="3" creationId="{19821911-F47C-4BC2-8194-9E554EF499AD}"/>
          </ac:spMkLst>
        </pc:spChg>
      </pc:sldChg>
      <pc:sldChg chg="modSp">
        <pc:chgData name="gene olafsen" userId="e5f59384b4ca89d9" providerId="Windows Live" clId="Web-{D40F192E-6C7C-4186-AE32-EF6A9713282C}" dt="2017-12-12T01:19:23.744" v="142"/>
        <pc:sldMkLst>
          <pc:docMk/>
          <pc:sldMk cId="18631831" sldId="275"/>
        </pc:sldMkLst>
        <pc:spChg chg="mod">
          <ac:chgData name="gene olafsen" userId="e5f59384b4ca89d9" providerId="Windows Live" clId="Web-{D40F192E-6C7C-4186-AE32-EF6A9713282C}" dt="2017-12-12T01:19:23.744" v="142"/>
          <ac:spMkLst>
            <pc:docMk/>
            <pc:sldMk cId="18631831" sldId="275"/>
            <ac:spMk id="3" creationId="{E50AA0AA-1F3A-4362-BA65-B9A5A98F0C80}"/>
          </ac:spMkLst>
        </pc:spChg>
      </pc:sldChg>
      <pc:sldChg chg="addSp modSp">
        <pc:chgData name="gene olafsen" userId="e5f59384b4ca89d9" providerId="Windows Live" clId="Web-{D40F192E-6C7C-4186-AE32-EF6A9713282C}" dt="2017-12-12T01:30:15.630" v="203"/>
        <pc:sldMkLst>
          <pc:docMk/>
          <pc:sldMk cId="1727578521" sldId="277"/>
        </pc:sldMkLst>
        <pc:spChg chg="mod">
          <ac:chgData name="gene olafsen" userId="e5f59384b4ca89d9" providerId="Windows Live" clId="Web-{D40F192E-6C7C-4186-AE32-EF6A9713282C}" dt="2017-12-12T01:29:27.912" v="149"/>
          <ac:spMkLst>
            <pc:docMk/>
            <pc:sldMk cId="1727578521" sldId="277"/>
            <ac:spMk id="3" creationId="{6D2E49A0-5189-484F-9380-B62B1F2AD5F2}"/>
          </ac:spMkLst>
        </pc:spChg>
        <pc:spChg chg="add mod">
          <ac:chgData name="gene olafsen" userId="e5f59384b4ca89d9" providerId="Windows Live" clId="Web-{D40F192E-6C7C-4186-AE32-EF6A9713282C}" dt="2017-12-12T01:30:15.630" v="203"/>
          <ac:spMkLst>
            <pc:docMk/>
            <pc:sldMk cId="1727578521" sldId="277"/>
            <ac:spMk id="4" creationId="{8D2B61C0-9B15-43D5-B388-7FB26417AFD4}"/>
          </ac:spMkLst>
        </pc:spChg>
      </pc:sldChg>
      <pc:sldChg chg="modSp">
        <pc:chgData name="gene olafsen" userId="e5f59384b4ca89d9" providerId="Windows Live" clId="Web-{D40F192E-6C7C-4186-AE32-EF6A9713282C}" dt="2017-12-12T01:15:45.823" v="98"/>
        <pc:sldMkLst>
          <pc:docMk/>
          <pc:sldMk cId="2415099750" sldId="279"/>
        </pc:sldMkLst>
        <pc:spChg chg="mod">
          <ac:chgData name="gene olafsen" userId="e5f59384b4ca89d9" providerId="Windows Live" clId="Web-{D40F192E-6C7C-4186-AE32-EF6A9713282C}" dt="2017-12-12T01:15:36.401" v="93"/>
          <ac:spMkLst>
            <pc:docMk/>
            <pc:sldMk cId="2415099750" sldId="279"/>
            <ac:spMk id="2" creationId="{55E1CC70-1704-4FA6-AEE7-176060EDFAB6}"/>
          </ac:spMkLst>
        </pc:spChg>
        <pc:spChg chg="mod">
          <ac:chgData name="gene olafsen" userId="e5f59384b4ca89d9" providerId="Windows Live" clId="Web-{D40F192E-6C7C-4186-AE32-EF6A9713282C}" dt="2017-12-12T01:15:45.823" v="98"/>
          <ac:spMkLst>
            <pc:docMk/>
            <pc:sldMk cId="2415099750" sldId="279"/>
            <ac:spMk id="3" creationId="{D2D48CC5-4B7B-441D-B962-5442B15326D2}"/>
          </ac:spMkLst>
        </pc:spChg>
      </pc:sldChg>
      <pc:sldChg chg="modSp new">
        <pc:chgData name="gene olafsen" userId="e5f59384b4ca89d9" providerId="Windows Live" clId="Web-{D40F192E-6C7C-4186-AE32-EF6A9713282C}" dt="2017-12-12T01:44:35.031" v="396"/>
        <pc:sldMkLst>
          <pc:docMk/>
          <pc:sldMk cId="315451650" sldId="281"/>
        </pc:sldMkLst>
        <pc:spChg chg="mod">
          <ac:chgData name="gene olafsen" userId="e5f59384b4ca89d9" providerId="Windows Live" clId="Web-{D40F192E-6C7C-4186-AE32-EF6A9713282C}" dt="2017-12-12T01:43:00.985" v="303"/>
          <ac:spMkLst>
            <pc:docMk/>
            <pc:sldMk cId="315451650" sldId="281"/>
            <ac:spMk id="2" creationId="{D56D5F14-7DC3-4B28-96BC-B66B8DD6C98F}"/>
          </ac:spMkLst>
        </pc:spChg>
        <pc:spChg chg="mod">
          <ac:chgData name="gene olafsen" userId="e5f59384b4ca89d9" providerId="Windows Live" clId="Web-{D40F192E-6C7C-4186-AE32-EF6A9713282C}" dt="2017-12-12T01:44:35.031" v="396"/>
          <ac:spMkLst>
            <pc:docMk/>
            <pc:sldMk cId="315451650" sldId="281"/>
            <ac:spMk id="3" creationId="{5FEEFD9D-1C22-4B69-85ED-AF8F582000DF}"/>
          </ac:spMkLst>
        </pc:spChg>
      </pc:sldChg>
    </pc:docChg>
  </pc:docChgLst>
  <pc:docChgLst>
    <pc:chgData name="gene olafsen" userId="e5f59384b4ca89d9" providerId="Windows Live" clId="Web-{0E02531C-8B4F-499A-A935-5C887D0C6089}"/>
    <pc:docChg chg="addSld modSld modSection">
      <pc:chgData name="gene olafsen" userId="e5f59384b4ca89d9" providerId="Windows Live" clId="Web-{0E02531C-8B4F-499A-A935-5C887D0C6089}" dt="2017-12-11T19:52:41.704" v="241"/>
      <pc:docMkLst>
        <pc:docMk/>
      </pc:docMkLst>
      <pc:sldChg chg="modSp">
        <pc:chgData name="gene olafsen" userId="e5f59384b4ca89d9" providerId="Windows Live" clId="Web-{0E02531C-8B4F-499A-A935-5C887D0C6089}" dt="2017-12-11T19:51:30.860" v="214"/>
        <pc:sldMkLst>
          <pc:docMk/>
          <pc:sldMk cId="2195484881" sldId="262"/>
        </pc:sldMkLst>
        <pc:spChg chg="mod">
          <ac:chgData name="gene olafsen" userId="e5f59384b4ca89d9" providerId="Windows Live" clId="Web-{0E02531C-8B4F-499A-A935-5C887D0C6089}" dt="2017-12-11T19:51:30.860" v="214"/>
          <ac:spMkLst>
            <pc:docMk/>
            <pc:sldMk cId="2195484881" sldId="262"/>
            <ac:spMk id="3" creationId="{ECAF4B52-A3AB-4E0C-9AEA-9B8909B7FBF2}"/>
          </ac:spMkLst>
        </pc:spChg>
      </pc:sldChg>
      <pc:sldChg chg="modSp">
        <pc:chgData name="gene olafsen" userId="e5f59384b4ca89d9" providerId="Windows Live" clId="Web-{0E02531C-8B4F-499A-A935-5C887D0C6089}" dt="2017-12-11T19:52:41.704" v="240"/>
        <pc:sldMkLst>
          <pc:docMk/>
          <pc:sldMk cId="3908762450" sldId="266"/>
        </pc:sldMkLst>
        <pc:spChg chg="mod">
          <ac:chgData name="gene olafsen" userId="e5f59384b4ca89d9" providerId="Windows Live" clId="Web-{0E02531C-8B4F-499A-A935-5C887D0C6089}" dt="2017-12-11T19:52:41.704" v="240"/>
          <ac:spMkLst>
            <pc:docMk/>
            <pc:sldMk cId="3908762450" sldId="266"/>
            <ac:spMk id="3" creationId="{884E37C9-BD35-4D8B-B8DB-AA76AF4032AB}"/>
          </ac:spMkLst>
        </pc:spChg>
      </pc:sldChg>
      <pc:sldChg chg="modSp">
        <pc:chgData name="gene olafsen" userId="e5f59384b4ca89d9" providerId="Windows Live" clId="Web-{0E02531C-8B4F-499A-A935-5C887D0C6089}" dt="2017-12-11T19:36:51.698" v="20"/>
        <pc:sldMkLst>
          <pc:docMk/>
          <pc:sldMk cId="3979179993" sldId="267"/>
        </pc:sldMkLst>
        <pc:spChg chg="mod">
          <ac:chgData name="gene olafsen" userId="e5f59384b4ca89d9" providerId="Windows Live" clId="Web-{0E02531C-8B4F-499A-A935-5C887D0C6089}" dt="2017-12-11T19:36:51.698" v="20"/>
          <ac:spMkLst>
            <pc:docMk/>
            <pc:sldMk cId="3979179993" sldId="267"/>
            <ac:spMk id="2" creationId="{F4FADB0F-C6B0-4EA7-B43B-C8F89C85FAF3}"/>
          </ac:spMkLst>
        </pc:spChg>
      </pc:sldChg>
      <pc:sldChg chg="modSp">
        <pc:chgData name="gene olafsen" userId="e5f59384b4ca89d9" providerId="Windows Live" clId="Web-{0E02531C-8B4F-499A-A935-5C887D0C6089}" dt="2017-12-11T19:37:10.089" v="40"/>
        <pc:sldMkLst>
          <pc:docMk/>
          <pc:sldMk cId="2840945052" sldId="268"/>
        </pc:sldMkLst>
        <pc:spChg chg="mod">
          <ac:chgData name="gene olafsen" userId="e5f59384b4ca89d9" providerId="Windows Live" clId="Web-{0E02531C-8B4F-499A-A935-5C887D0C6089}" dt="2017-12-11T19:37:10.089" v="40"/>
          <ac:spMkLst>
            <pc:docMk/>
            <pc:sldMk cId="2840945052" sldId="268"/>
            <ac:spMk id="2" creationId="{0BCE2380-1F67-45F3-9B3D-ECED0D874E3B}"/>
          </ac:spMkLst>
        </pc:spChg>
      </pc:sldChg>
      <pc:sldChg chg="modSp">
        <pc:chgData name="gene olafsen" userId="e5f59384b4ca89d9" providerId="Windows Live" clId="Web-{0E02531C-8B4F-499A-A935-5C887D0C6089}" dt="2017-12-11T19:37:37.089" v="60"/>
        <pc:sldMkLst>
          <pc:docMk/>
          <pc:sldMk cId="1449956619" sldId="269"/>
        </pc:sldMkLst>
        <pc:spChg chg="mod">
          <ac:chgData name="gene olafsen" userId="e5f59384b4ca89d9" providerId="Windows Live" clId="Web-{0E02531C-8B4F-499A-A935-5C887D0C6089}" dt="2017-12-11T19:37:37.089" v="60"/>
          <ac:spMkLst>
            <pc:docMk/>
            <pc:sldMk cId="1449956619" sldId="269"/>
            <ac:spMk id="2" creationId="{EC0B2584-341B-4830-B425-76FC15386F37}"/>
          </ac:spMkLst>
        </pc:spChg>
      </pc:sldChg>
      <pc:sldChg chg="modSp">
        <pc:chgData name="gene olafsen" userId="e5f59384b4ca89d9" providerId="Windows Live" clId="Web-{0E02531C-8B4F-499A-A935-5C887D0C6089}" dt="2017-12-11T19:37:46.996" v="70"/>
        <pc:sldMkLst>
          <pc:docMk/>
          <pc:sldMk cId="733028620" sldId="270"/>
        </pc:sldMkLst>
        <pc:spChg chg="mod">
          <ac:chgData name="gene olafsen" userId="e5f59384b4ca89d9" providerId="Windows Live" clId="Web-{0E02531C-8B4F-499A-A935-5C887D0C6089}" dt="2017-12-11T19:37:46.996" v="70"/>
          <ac:spMkLst>
            <pc:docMk/>
            <pc:sldMk cId="733028620" sldId="270"/>
            <ac:spMk id="2" creationId="{361184B8-50FB-435A-B7A4-FF3ABA5E408A}"/>
          </ac:spMkLst>
        </pc:spChg>
      </pc:sldChg>
      <pc:sldChg chg="modSp new">
        <pc:chgData name="gene olafsen" userId="e5f59384b4ca89d9" providerId="Windows Live" clId="Web-{0E02531C-8B4F-499A-A935-5C887D0C6089}" dt="2017-12-11T19:38:23.668" v="83"/>
        <pc:sldMkLst>
          <pc:docMk/>
          <pc:sldMk cId="2915454864" sldId="271"/>
        </pc:sldMkLst>
        <pc:spChg chg="mod">
          <ac:chgData name="gene olafsen" userId="e5f59384b4ca89d9" providerId="Windows Live" clId="Web-{0E02531C-8B4F-499A-A935-5C887D0C6089}" dt="2017-12-11T19:38:23.668" v="83"/>
          <ac:spMkLst>
            <pc:docMk/>
            <pc:sldMk cId="2915454864" sldId="271"/>
            <ac:spMk id="2" creationId="{3665B7D9-AE31-404D-AE93-713AB2F950A1}"/>
          </ac:spMkLst>
        </pc:spChg>
      </pc:sldChg>
      <pc:sldChg chg="modSp new">
        <pc:chgData name="gene olafsen" userId="e5f59384b4ca89d9" providerId="Windows Live" clId="Web-{0E02531C-8B4F-499A-A935-5C887D0C6089}" dt="2017-12-11T19:38:36.496" v="102"/>
        <pc:sldMkLst>
          <pc:docMk/>
          <pc:sldMk cId="994574874" sldId="272"/>
        </pc:sldMkLst>
        <pc:spChg chg="mod">
          <ac:chgData name="gene olafsen" userId="e5f59384b4ca89d9" providerId="Windows Live" clId="Web-{0E02531C-8B4F-499A-A935-5C887D0C6089}" dt="2017-12-11T19:38:36.496" v="102"/>
          <ac:spMkLst>
            <pc:docMk/>
            <pc:sldMk cId="994574874" sldId="272"/>
            <ac:spMk id="2" creationId="{B17927C2-92BF-45B8-BACD-AD2FAF8794C1}"/>
          </ac:spMkLst>
        </pc:spChg>
      </pc:sldChg>
      <pc:sldChg chg="modSp new">
        <pc:chgData name="gene olafsen" userId="e5f59384b4ca89d9" providerId="Windows Live" clId="Web-{0E02531C-8B4F-499A-A935-5C887D0C6089}" dt="2017-12-11T19:38:55.183" v="119"/>
        <pc:sldMkLst>
          <pc:docMk/>
          <pc:sldMk cId="3532866233" sldId="273"/>
        </pc:sldMkLst>
        <pc:spChg chg="mod">
          <ac:chgData name="gene olafsen" userId="e5f59384b4ca89d9" providerId="Windows Live" clId="Web-{0E02531C-8B4F-499A-A935-5C887D0C6089}" dt="2017-12-11T19:38:55.183" v="119"/>
          <ac:spMkLst>
            <pc:docMk/>
            <pc:sldMk cId="3532866233" sldId="273"/>
            <ac:spMk id="2" creationId="{16E0632B-EF38-4640-9481-7DBB18D50B2B}"/>
          </ac:spMkLst>
        </pc:spChg>
      </pc:sldChg>
      <pc:sldChg chg="modSp new">
        <pc:chgData name="gene olafsen" userId="e5f59384b4ca89d9" providerId="Windows Live" clId="Web-{0E02531C-8B4F-499A-A935-5C887D0C6089}" dt="2017-12-11T19:39:21.355" v="129"/>
        <pc:sldMkLst>
          <pc:docMk/>
          <pc:sldMk cId="1029653538" sldId="274"/>
        </pc:sldMkLst>
        <pc:spChg chg="mod">
          <ac:chgData name="gene olafsen" userId="e5f59384b4ca89d9" providerId="Windows Live" clId="Web-{0E02531C-8B4F-499A-A935-5C887D0C6089}" dt="2017-12-11T19:39:21.355" v="129"/>
          <ac:spMkLst>
            <pc:docMk/>
            <pc:sldMk cId="1029653538" sldId="274"/>
            <ac:spMk id="2" creationId="{9BF96DAB-8D89-41AB-AD09-7B4B1443DF34}"/>
          </ac:spMkLst>
        </pc:spChg>
      </pc:sldChg>
      <pc:sldChg chg="modSp new">
        <pc:chgData name="gene olafsen" userId="e5f59384b4ca89d9" providerId="Windows Live" clId="Web-{0E02531C-8B4F-499A-A935-5C887D0C6089}" dt="2017-12-11T19:40:13.731" v="154"/>
        <pc:sldMkLst>
          <pc:docMk/>
          <pc:sldMk cId="18631831" sldId="275"/>
        </pc:sldMkLst>
        <pc:spChg chg="mod">
          <ac:chgData name="gene olafsen" userId="e5f59384b4ca89d9" providerId="Windows Live" clId="Web-{0E02531C-8B4F-499A-A935-5C887D0C6089}" dt="2017-12-11T19:40:13.731" v="154"/>
          <ac:spMkLst>
            <pc:docMk/>
            <pc:sldMk cId="18631831" sldId="275"/>
            <ac:spMk id="2" creationId="{3EF25B60-4680-4FCB-B7B9-52F8FCE6ED5D}"/>
          </ac:spMkLst>
        </pc:spChg>
      </pc:sldChg>
      <pc:sldChg chg="new">
        <pc:chgData name="gene olafsen" userId="e5f59384b4ca89d9" providerId="Windows Live" clId="Web-{0E02531C-8B4F-499A-A935-5C887D0C6089}" dt="2017-12-11T19:39:25.793" v="132"/>
        <pc:sldMkLst>
          <pc:docMk/>
          <pc:sldMk cId="2157637689" sldId="276"/>
        </pc:sldMkLst>
      </pc:sldChg>
      <pc:sldChg chg="modSp new">
        <pc:chgData name="gene olafsen" userId="e5f59384b4ca89d9" providerId="Windows Live" clId="Web-{0E02531C-8B4F-499A-A935-5C887D0C6089}" dt="2017-12-11T19:40:01.731" v="138"/>
        <pc:sldMkLst>
          <pc:docMk/>
          <pc:sldMk cId="1727578521" sldId="277"/>
        </pc:sldMkLst>
        <pc:spChg chg="mod">
          <ac:chgData name="gene olafsen" userId="e5f59384b4ca89d9" providerId="Windows Live" clId="Web-{0E02531C-8B4F-499A-A935-5C887D0C6089}" dt="2017-12-11T19:40:01.731" v="138"/>
          <ac:spMkLst>
            <pc:docMk/>
            <pc:sldMk cId="1727578521" sldId="277"/>
            <ac:spMk id="2" creationId="{990AC208-37F7-42EF-B712-FFD07E97BD14}"/>
          </ac:spMkLst>
        </pc:spChg>
      </pc:sldChg>
      <pc:sldChg chg="new">
        <pc:chgData name="gene olafsen" userId="e5f59384b4ca89d9" providerId="Windows Live" clId="Web-{0E02531C-8B4F-499A-A935-5C887D0C6089}" dt="2017-12-11T19:40:16.684" v="157"/>
        <pc:sldMkLst>
          <pc:docMk/>
          <pc:sldMk cId="1699420613" sldId="278"/>
        </pc:sldMkLst>
      </pc:sldChg>
      <pc:sldChg chg="new">
        <pc:chgData name="gene olafsen" userId="e5f59384b4ca89d9" providerId="Windows Live" clId="Web-{0E02531C-8B4F-499A-A935-5C887D0C6089}" dt="2017-12-11T19:40:18.293" v="158"/>
        <pc:sldMkLst>
          <pc:docMk/>
          <pc:sldMk cId="2415099750" sldId="279"/>
        </pc:sldMkLst>
      </pc:sldChg>
      <pc:sldChg chg="modSp new">
        <pc:chgData name="gene olafsen" userId="e5f59384b4ca89d9" providerId="Windows Live" clId="Web-{0E02531C-8B4F-499A-A935-5C887D0C6089}" dt="2017-12-11T19:48:11.234" v="168"/>
        <pc:sldMkLst>
          <pc:docMk/>
          <pc:sldMk cId="205511767" sldId="280"/>
        </pc:sldMkLst>
        <pc:spChg chg="mod">
          <ac:chgData name="gene olafsen" userId="e5f59384b4ca89d9" providerId="Windows Live" clId="Web-{0E02531C-8B4F-499A-A935-5C887D0C6089}" dt="2017-12-11T19:48:11.234" v="168"/>
          <ac:spMkLst>
            <pc:docMk/>
            <pc:sldMk cId="205511767" sldId="280"/>
            <ac:spMk id="2" creationId="{6FC3613D-17E7-4B41-8C89-26AD04F848BD}"/>
          </ac:spMkLst>
        </pc:spChg>
      </pc:sldChg>
    </pc:docChg>
  </pc:docChgLst>
  <pc:docChgLst>
    <pc:chgData name="gene olafsen" userId="e5f59384b4ca89d9" providerId="Windows Live" clId="Web-{03F8E86B-0FAA-4849-AC2B-65EC6F0AA4F3}"/>
    <pc:docChg chg="addSld modSld modSection">
      <pc:chgData name="gene olafsen" userId="e5f59384b4ca89d9" providerId="Windows Live" clId="Web-{03F8E86B-0FAA-4849-AC2B-65EC6F0AA4F3}" dt="2017-12-09T21:32:52.004" v="79"/>
      <pc:docMkLst>
        <pc:docMk/>
      </pc:docMkLst>
      <pc:sldChg chg="addSp modSp">
        <pc:chgData name="gene olafsen" userId="e5f59384b4ca89d9" providerId="Windows Live" clId="Web-{03F8E86B-0FAA-4849-AC2B-65EC6F0AA4F3}" dt="2017-12-09T21:14:10.605" v="36"/>
        <pc:sldMkLst>
          <pc:docMk/>
          <pc:sldMk cId="3856144342" sldId="256"/>
        </pc:sldMkLst>
        <pc:spChg chg="mod">
          <ac:chgData name="gene olafsen" userId="e5f59384b4ca89d9" providerId="Windows Live" clId="Web-{03F8E86B-0FAA-4849-AC2B-65EC6F0AA4F3}" dt="2017-12-09T21:13:45.542" v="22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gene olafsen" userId="e5f59384b4ca89d9" providerId="Windows Live" clId="Web-{03F8E86B-0FAA-4849-AC2B-65EC6F0AA4F3}" dt="2017-12-09T21:13:50.542" v="27"/>
          <ac:spMkLst>
            <pc:docMk/>
            <pc:sldMk cId="3856144342" sldId="256"/>
            <ac:spMk id="3" creationId="{00000000-0000-0000-0000-000000000000}"/>
          </ac:spMkLst>
        </pc:spChg>
        <pc:spChg chg="add mod">
          <ac:chgData name="gene olafsen" userId="e5f59384b4ca89d9" providerId="Windows Live" clId="Web-{03F8E86B-0FAA-4849-AC2B-65EC6F0AA4F3}" dt="2017-12-09T21:14:10.605" v="36"/>
          <ac:spMkLst>
            <pc:docMk/>
            <pc:sldMk cId="3856144342" sldId="256"/>
            <ac:spMk id="4" creationId="{D56C6DE6-DA2E-4057-90AE-3C9C9B30D26F}"/>
          </ac:spMkLst>
        </pc:spChg>
      </pc:sldChg>
      <pc:sldChg chg="new">
        <pc:chgData name="gene olafsen" userId="e5f59384b4ca89d9" providerId="Windows Live" clId="Web-{03F8E86B-0FAA-4849-AC2B-65EC6F0AA4F3}" dt="2017-12-09T21:14:16.448" v="39"/>
        <pc:sldMkLst>
          <pc:docMk/>
          <pc:sldMk cId="3094111420" sldId="257"/>
        </pc:sldMkLst>
      </pc:sldChg>
      <pc:sldChg chg="addSp modSp new">
        <pc:chgData name="gene olafsen" userId="e5f59384b4ca89d9" providerId="Windows Live" clId="Web-{03F8E86B-0FAA-4849-AC2B-65EC6F0AA4F3}" dt="2017-12-09T21:30:27.130" v="71"/>
        <pc:sldMkLst>
          <pc:docMk/>
          <pc:sldMk cId="1926837168" sldId="258"/>
        </pc:sldMkLst>
        <pc:spChg chg="mod">
          <ac:chgData name="gene olafsen" userId="e5f59384b4ca89d9" providerId="Windows Live" clId="Web-{03F8E86B-0FAA-4849-AC2B-65EC6F0AA4F3}" dt="2017-12-09T21:15:13.604" v="43"/>
          <ac:spMkLst>
            <pc:docMk/>
            <pc:sldMk cId="1926837168" sldId="258"/>
            <ac:spMk id="3" creationId="{375AF245-59D8-4CDC-8C12-6770C9D1A4F7}"/>
          </ac:spMkLst>
        </pc:spChg>
        <pc:spChg chg="add mod">
          <ac:chgData name="gene olafsen" userId="e5f59384b4ca89d9" providerId="Windows Live" clId="Web-{03F8E86B-0FAA-4849-AC2B-65EC6F0AA4F3}" dt="2017-12-09T21:29:30.380" v="57"/>
          <ac:spMkLst>
            <pc:docMk/>
            <pc:sldMk cId="1926837168" sldId="258"/>
            <ac:spMk id="6" creationId="{0A2E5935-C66D-4953-BF8E-DF35CE8C1375}"/>
          </ac:spMkLst>
        </pc:spChg>
        <pc:picChg chg="add mod">
          <ac:chgData name="gene olafsen" userId="e5f59384b4ca89d9" providerId="Windows Live" clId="Web-{03F8E86B-0FAA-4849-AC2B-65EC6F0AA4F3}" dt="2017-12-09T21:30:27.130" v="71"/>
          <ac:picMkLst>
            <pc:docMk/>
            <pc:sldMk cId="1926837168" sldId="258"/>
            <ac:picMk id="4" creationId="{32B43E74-4C0C-4069-A0DE-C4DE3971EDF2}"/>
          </ac:picMkLst>
        </pc:picChg>
      </pc:sldChg>
      <pc:sldChg chg="addSp modSp new">
        <pc:chgData name="gene olafsen" userId="e5f59384b4ca89d9" providerId="Windows Live" clId="Web-{03F8E86B-0FAA-4849-AC2B-65EC6F0AA4F3}" dt="2017-12-09T21:30:33.802" v="72"/>
        <pc:sldMkLst>
          <pc:docMk/>
          <pc:sldMk cId="47374449" sldId="259"/>
        </pc:sldMkLst>
        <pc:spChg chg="mod">
          <ac:chgData name="gene olafsen" userId="e5f59384b4ca89d9" providerId="Windows Live" clId="Web-{03F8E86B-0FAA-4849-AC2B-65EC6F0AA4F3}" dt="2017-12-09T21:30:12.661" v="65"/>
          <ac:spMkLst>
            <pc:docMk/>
            <pc:sldMk cId="47374449" sldId="259"/>
            <ac:spMk id="3" creationId="{C22735AF-7E4B-4B9A-A2A3-68A7C57E3AE8}"/>
          </ac:spMkLst>
        </pc:spChg>
        <pc:spChg chg="add">
          <ac:chgData name="gene olafsen" userId="e5f59384b4ca89d9" providerId="Windows Live" clId="Web-{03F8E86B-0FAA-4849-AC2B-65EC6F0AA4F3}" dt="2017-12-09T21:30:33.802" v="72"/>
          <ac:spMkLst>
            <pc:docMk/>
            <pc:sldMk cId="47374449" sldId="259"/>
            <ac:spMk id="7" creationId="{651A1C68-87FE-4180-93D6-63DBE43283F4}"/>
          </ac:spMkLst>
        </pc:spChg>
        <pc:picChg chg="add mod">
          <ac:chgData name="gene olafsen" userId="e5f59384b4ca89d9" providerId="Windows Live" clId="Web-{03F8E86B-0FAA-4849-AC2B-65EC6F0AA4F3}" dt="2017-12-09T21:30:17.677" v="69"/>
          <ac:picMkLst>
            <pc:docMk/>
            <pc:sldMk cId="47374449" sldId="259"/>
            <ac:picMk id="4" creationId="{67BC49C3-DA72-4A7C-B2D9-CF4163A99B1D}"/>
          </ac:picMkLst>
        </pc:picChg>
      </pc:sldChg>
      <pc:sldChg chg="addSp modSp new">
        <pc:chgData name="gene olafsen" userId="e5f59384b4ca89d9" providerId="Windows Live" clId="Web-{03F8E86B-0FAA-4849-AC2B-65EC6F0AA4F3}" dt="2017-12-09T21:32:52.004" v="79"/>
        <pc:sldMkLst>
          <pc:docMk/>
          <pc:sldMk cId="3654953644" sldId="260"/>
        </pc:sldMkLst>
        <pc:spChg chg="mod">
          <ac:chgData name="gene olafsen" userId="e5f59384b4ca89d9" providerId="Windows Live" clId="Web-{03F8E86B-0FAA-4849-AC2B-65EC6F0AA4F3}" dt="2017-12-09T21:32:40.957" v="74"/>
          <ac:spMkLst>
            <pc:docMk/>
            <pc:sldMk cId="3654953644" sldId="260"/>
            <ac:spMk id="3" creationId="{2E9C3743-CCF7-4E86-AD7F-60E0BEE9FA36}"/>
          </ac:spMkLst>
        </pc:spChg>
        <pc:picChg chg="add mod">
          <ac:chgData name="gene olafsen" userId="e5f59384b4ca89d9" providerId="Windows Live" clId="Web-{03F8E86B-0FAA-4849-AC2B-65EC6F0AA4F3}" dt="2017-12-09T21:32:52.004" v="79"/>
          <ac:picMkLst>
            <pc:docMk/>
            <pc:sldMk cId="3654953644" sldId="260"/>
            <ac:picMk id="4" creationId="{5B364F0F-6255-4778-97E4-4B686CA7D53D}"/>
          </ac:picMkLst>
        </pc:picChg>
      </pc:sldChg>
    </pc:docChg>
  </pc:docChgLst>
  <pc:docChgLst>
    <pc:chgData name="gene olafsen" userId="e5f59384b4ca89d9" providerId="Windows Live" clId="Web-{3AA11271-83E3-4002-82ED-B991B1750D5E}"/>
    <pc:docChg chg="addSld delSld modSld sldOrd modSection">
      <pc:chgData name="gene olafsen" userId="e5f59384b4ca89d9" providerId="Windows Live" clId="Web-{3AA11271-83E3-4002-82ED-B991B1750D5E}" dt="2017-12-12T20:59:48.123" v="747"/>
      <pc:docMkLst>
        <pc:docMk/>
      </pc:docMkLst>
      <pc:sldChg chg="ord">
        <pc:chgData name="gene olafsen" userId="e5f59384b4ca89d9" providerId="Windows Live" clId="Web-{3AA11271-83E3-4002-82ED-B991B1750D5E}" dt="2017-12-12T19:15:42.726" v="6"/>
        <pc:sldMkLst>
          <pc:docMk/>
          <pc:sldMk cId="3094111420" sldId="257"/>
        </pc:sldMkLst>
      </pc:sldChg>
      <pc:sldChg chg="modSp ord">
        <pc:chgData name="gene olafsen" userId="e5f59384b4ca89d9" providerId="Windows Live" clId="Web-{3AA11271-83E3-4002-82ED-B991B1750D5E}" dt="2017-12-12T19:23:05.973" v="21"/>
        <pc:sldMkLst>
          <pc:docMk/>
          <pc:sldMk cId="1926837168" sldId="258"/>
        </pc:sldMkLst>
        <pc:spChg chg="mod">
          <ac:chgData name="gene olafsen" userId="e5f59384b4ca89d9" providerId="Windows Live" clId="Web-{3AA11271-83E3-4002-82ED-B991B1750D5E}" dt="2017-12-12T19:23:05.973" v="21"/>
          <ac:spMkLst>
            <pc:docMk/>
            <pc:sldMk cId="1926837168" sldId="258"/>
            <ac:spMk id="2" creationId="{20C58D94-1546-4D45-8926-BDA25EA6CD70}"/>
          </ac:spMkLst>
        </pc:spChg>
      </pc:sldChg>
      <pc:sldChg chg="modSp ord">
        <pc:chgData name="gene olafsen" userId="e5f59384b4ca89d9" providerId="Windows Live" clId="Web-{3AA11271-83E3-4002-82ED-B991B1750D5E}" dt="2017-12-12T19:26:56.175" v="120"/>
        <pc:sldMkLst>
          <pc:docMk/>
          <pc:sldMk cId="47374449" sldId="259"/>
        </pc:sldMkLst>
        <pc:spChg chg="mod">
          <ac:chgData name="gene olafsen" userId="e5f59384b4ca89d9" providerId="Windows Live" clId="Web-{3AA11271-83E3-4002-82ED-B991B1750D5E}" dt="2017-12-12T19:25:29.113" v="89"/>
          <ac:spMkLst>
            <pc:docMk/>
            <pc:sldMk cId="47374449" sldId="259"/>
            <ac:spMk id="2" creationId="{3F5F0DFF-F8CA-47FE-BF08-DF31BE6794A0}"/>
          </ac:spMkLst>
        </pc:spChg>
        <pc:spChg chg="mod">
          <ac:chgData name="gene olafsen" userId="e5f59384b4ca89d9" providerId="Windows Live" clId="Web-{3AA11271-83E3-4002-82ED-B991B1750D5E}" dt="2017-12-12T19:26:55.206" v="118"/>
          <ac:spMkLst>
            <pc:docMk/>
            <pc:sldMk cId="47374449" sldId="259"/>
            <ac:spMk id="3" creationId="{C22735AF-7E4B-4B9A-A2A3-68A7C57E3AE8}"/>
          </ac:spMkLst>
        </pc:spChg>
        <pc:picChg chg="mod">
          <ac:chgData name="gene olafsen" userId="e5f59384b4ca89d9" providerId="Windows Live" clId="Web-{3AA11271-83E3-4002-82ED-B991B1750D5E}" dt="2017-12-12T19:26:56.175" v="120"/>
          <ac:picMkLst>
            <pc:docMk/>
            <pc:sldMk cId="47374449" sldId="259"/>
            <ac:picMk id="4" creationId="{67BC49C3-DA72-4A7C-B2D9-CF4163A99B1D}"/>
          </ac:picMkLst>
        </pc:picChg>
      </pc:sldChg>
      <pc:sldChg chg="ord">
        <pc:chgData name="gene olafsen" userId="e5f59384b4ca89d9" providerId="Windows Live" clId="Web-{3AA11271-83E3-4002-82ED-B991B1750D5E}" dt="2017-12-12T20:27:02.183" v="414"/>
        <pc:sldMkLst>
          <pc:docMk/>
          <pc:sldMk cId="3654953644" sldId="260"/>
        </pc:sldMkLst>
      </pc:sldChg>
      <pc:sldChg chg="del">
        <pc:chgData name="gene olafsen" userId="e5f59384b4ca89d9" providerId="Windows Live" clId="Web-{3AA11271-83E3-4002-82ED-B991B1750D5E}" dt="2017-12-12T19:16:44.757" v="7"/>
        <pc:sldMkLst>
          <pc:docMk/>
          <pc:sldMk cId="2915454864" sldId="271"/>
        </pc:sldMkLst>
      </pc:sldChg>
      <pc:sldChg chg="modSp">
        <pc:chgData name="gene olafsen" userId="e5f59384b4ca89d9" providerId="Windows Live" clId="Web-{3AA11271-83E3-4002-82ED-B991B1750D5E}" dt="2017-12-12T20:27:49.558" v="423"/>
        <pc:sldMkLst>
          <pc:docMk/>
          <pc:sldMk cId="2157637689" sldId="276"/>
        </pc:sldMkLst>
        <pc:spChg chg="mod">
          <ac:chgData name="gene olafsen" userId="e5f59384b4ca89d9" providerId="Windows Live" clId="Web-{3AA11271-83E3-4002-82ED-B991B1750D5E}" dt="2017-12-12T20:27:49.558" v="423"/>
          <ac:spMkLst>
            <pc:docMk/>
            <pc:sldMk cId="2157637689" sldId="276"/>
            <ac:spMk id="2" creationId="{0D920AA3-3181-4F56-B6F5-27823993EBE5}"/>
          </ac:spMkLst>
        </pc:spChg>
        <pc:spChg chg="mod">
          <ac:chgData name="gene olafsen" userId="e5f59384b4ca89d9" providerId="Windows Live" clId="Web-{3AA11271-83E3-4002-82ED-B991B1750D5E}" dt="2017-12-12T19:49:09.260" v="269"/>
          <ac:spMkLst>
            <pc:docMk/>
            <pc:sldMk cId="2157637689" sldId="276"/>
            <ac:spMk id="3" creationId="{F0A80372-4048-4FFB-AA02-FB0BE87AC7F1}"/>
          </ac:spMkLst>
        </pc:spChg>
      </pc:sldChg>
      <pc:sldChg chg="modSp">
        <pc:chgData name="gene olafsen" userId="e5f59384b4ca89d9" providerId="Windows Live" clId="Web-{3AA11271-83E3-4002-82ED-B991B1750D5E}" dt="2017-12-12T19:38:21.873" v="173"/>
        <pc:sldMkLst>
          <pc:docMk/>
          <pc:sldMk cId="1699420613" sldId="278"/>
        </pc:sldMkLst>
        <pc:spChg chg="mod">
          <ac:chgData name="gene olafsen" userId="e5f59384b4ca89d9" providerId="Windows Live" clId="Web-{3AA11271-83E3-4002-82ED-B991B1750D5E}" dt="2017-12-12T19:36:28.452" v="131"/>
          <ac:spMkLst>
            <pc:docMk/>
            <pc:sldMk cId="1699420613" sldId="278"/>
            <ac:spMk id="2" creationId="{1EBB91F2-9CCA-43EC-B0EC-235D82F30F70}"/>
          </ac:spMkLst>
        </pc:spChg>
        <pc:spChg chg="mod">
          <ac:chgData name="gene olafsen" userId="e5f59384b4ca89d9" providerId="Windows Live" clId="Web-{3AA11271-83E3-4002-82ED-B991B1750D5E}" dt="2017-12-12T19:38:21.873" v="173"/>
          <ac:spMkLst>
            <pc:docMk/>
            <pc:sldMk cId="1699420613" sldId="278"/>
            <ac:spMk id="3" creationId="{17D18C2D-405E-4F80-B912-D54D545FC1CC}"/>
          </ac:spMkLst>
        </pc:spChg>
      </pc:sldChg>
      <pc:sldChg chg="del ord">
        <pc:chgData name="gene olafsen" userId="e5f59384b4ca89d9" providerId="Windows Live" clId="Web-{3AA11271-83E3-4002-82ED-B991B1750D5E}" dt="2017-12-12T19:42:14.044" v="228"/>
        <pc:sldMkLst>
          <pc:docMk/>
          <pc:sldMk cId="2415099750" sldId="279"/>
        </pc:sldMkLst>
      </pc:sldChg>
      <pc:sldChg chg="addSp modSp">
        <pc:chgData name="gene olafsen" userId="e5f59384b4ca89d9" providerId="Windows Live" clId="Web-{3AA11271-83E3-4002-82ED-B991B1750D5E}" dt="2017-12-12T19:24:53.097" v="64"/>
        <pc:sldMkLst>
          <pc:docMk/>
          <pc:sldMk cId="205511767" sldId="280"/>
        </pc:sldMkLst>
        <pc:spChg chg="mod">
          <ac:chgData name="gene olafsen" userId="e5f59384b4ca89d9" providerId="Windows Live" clId="Web-{3AA11271-83E3-4002-82ED-B991B1750D5E}" dt="2017-12-12T19:23:57.254" v="38"/>
          <ac:spMkLst>
            <pc:docMk/>
            <pc:sldMk cId="205511767" sldId="280"/>
            <ac:spMk id="3" creationId="{CA3F276F-9B78-4D09-99B2-452FB454DBC2}"/>
          </ac:spMkLst>
        </pc:spChg>
        <pc:spChg chg="add mod">
          <ac:chgData name="gene olafsen" userId="e5f59384b4ca89d9" providerId="Windows Live" clId="Web-{3AA11271-83E3-4002-82ED-B991B1750D5E}" dt="2017-12-12T19:24:53.097" v="64"/>
          <ac:spMkLst>
            <pc:docMk/>
            <pc:sldMk cId="205511767" sldId="280"/>
            <ac:spMk id="6" creationId="{F5CA4717-C894-4D50-B97D-185D39061D60}"/>
          </ac:spMkLst>
        </pc:spChg>
        <pc:picChg chg="add mod">
          <ac:chgData name="gene olafsen" userId="e5f59384b4ca89d9" providerId="Windows Live" clId="Web-{3AA11271-83E3-4002-82ED-B991B1750D5E}" dt="2017-12-12T19:24:26.191" v="44"/>
          <ac:picMkLst>
            <pc:docMk/>
            <pc:sldMk cId="205511767" sldId="280"/>
            <ac:picMk id="4" creationId="{DDE6D7EC-3D11-4711-8B4C-AB4E16EC39D8}"/>
          </ac:picMkLst>
        </pc:picChg>
      </pc:sldChg>
      <pc:sldChg chg="modSp new ord">
        <pc:chgData name="gene olafsen" userId="e5f59384b4ca89d9" providerId="Windows Live" clId="Web-{3AA11271-83E3-4002-82ED-B991B1750D5E}" dt="2017-12-12T20:27:14.605" v="415"/>
        <pc:sldMkLst>
          <pc:docMk/>
          <pc:sldMk cId="258389648" sldId="283"/>
        </pc:sldMkLst>
        <pc:spChg chg="mod">
          <ac:chgData name="gene olafsen" userId="e5f59384b4ca89d9" providerId="Windows Live" clId="Web-{3AA11271-83E3-4002-82ED-B991B1750D5E}" dt="2017-12-12T19:39:29.467" v="181"/>
          <ac:spMkLst>
            <pc:docMk/>
            <pc:sldMk cId="258389648" sldId="283"/>
            <ac:spMk id="2" creationId="{DC31DF0F-D339-46BD-8E95-BD4D3A21AC32}"/>
          </ac:spMkLst>
        </pc:spChg>
        <pc:spChg chg="mod">
          <ac:chgData name="gene olafsen" userId="e5f59384b4ca89d9" providerId="Windows Live" clId="Web-{3AA11271-83E3-4002-82ED-B991B1750D5E}" dt="2017-12-12T19:39:59.217" v="196"/>
          <ac:spMkLst>
            <pc:docMk/>
            <pc:sldMk cId="258389648" sldId="283"/>
            <ac:spMk id="3" creationId="{EEDCD9FE-A6D9-4E0B-9C5B-F04ED936A393}"/>
          </ac:spMkLst>
        </pc:spChg>
      </pc:sldChg>
      <pc:sldChg chg="addSp delSp modSp new">
        <pc:chgData name="gene olafsen" userId="e5f59384b4ca89d9" providerId="Windows Live" clId="Web-{3AA11271-83E3-4002-82ED-B991B1750D5E}" dt="2017-12-12T19:41:52.247" v="227"/>
        <pc:sldMkLst>
          <pc:docMk/>
          <pc:sldMk cId="132475503" sldId="284"/>
        </pc:sldMkLst>
        <pc:spChg chg="mod">
          <ac:chgData name="gene olafsen" userId="e5f59384b4ca89d9" providerId="Windows Live" clId="Web-{3AA11271-83E3-4002-82ED-B991B1750D5E}" dt="2017-12-12T19:40:20.435" v="209"/>
          <ac:spMkLst>
            <pc:docMk/>
            <pc:sldMk cId="132475503" sldId="284"/>
            <ac:spMk id="2" creationId="{A5450B57-BB16-48E3-AA73-5553356211A5}"/>
          </ac:spMkLst>
        </pc:spChg>
        <pc:spChg chg="del">
          <ac:chgData name="gene olafsen" userId="e5f59384b4ca89d9" providerId="Windows Live" clId="Web-{3AA11271-83E3-4002-82ED-B991B1750D5E}" dt="2017-12-12T19:41:43.591" v="223"/>
          <ac:spMkLst>
            <pc:docMk/>
            <pc:sldMk cId="132475503" sldId="284"/>
            <ac:spMk id="3" creationId="{1EC6739F-F686-4787-BA52-0CF1277E5B5F}"/>
          </ac:spMkLst>
        </pc:spChg>
        <pc:picChg chg="add mod ord">
          <ac:chgData name="gene olafsen" userId="e5f59384b4ca89d9" providerId="Windows Live" clId="Web-{3AA11271-83E3-4002-82ED-B991B1750D5E}" dt="2017-12-12T19:41:52.247" v="227"/>
          <ac:picMkLst>
            <pc:docMk/>
            <pc:sldMk cId="132475503" sldId="284"/>
            <ac:picMk id="4" creationId="{776E97E3-7971-4E9C-B187-319C8DA93364}"/>
          </ac:picMkLst>
        </pc:picChg>
      </pc:sldChg>
      <pc:sldChg chg="addSp delSp modSp new ord">
        <pc:chgData name="gene olafsen" userId="e5f59384b4ca89d9" providerId="Windows Live" clId="Web-{3AA11271-83E3-4002-82ED-B991B1750D5E}" dt="2017-12-12T20:26:57.183" v="413"/>
        <pc:sldMkLst>
          <pc:docMk/>
          <pc:sldMk cId="3418436067" sldId="285"/>
        </pc:sldMkLst>
        <pc:spChg chg="mod">
          <ac:chgData name="gene olafsen" userId="e5f59384b4ca89d9" providerId="Windows Live" clId="Web-{3AA11271-83E3-4002-82ED-B991B1750D5E}" dt="2017-12-12T19:40:28.701" v="217"/>
          <ac:spMkLst>
            <pc:docMk/>
            <pc:sldMk cId="3418436067" sldId="285"/>
            <ac:spMk id="2" creationId="{2FB53A1F-9711-4295-9594-856BBF7D9511}"/>
          </ac:spMkLst>
        </pc:spChg>
        <pc:spChg chg="del">
          <ac:chgData name="gene olafsen" userId="e5f59384b4ca89d9" providerId="Windows Live" clId="Web-{3AA11271-83E3-4002-82ED-B991B1750D5E}" dt="2017-12-12T19:41:21.810" v="220"/>
          <ac:spMkLst>
            <pc:docMk/>
            <pc:sldMk cId="3418436067" sldId="285"/>
            <ac:spMk id="3" creationId="{DE166F97-33D1-4165-9669-DDC4E3EFEBF3}"/>
          </ac:spMkLst>
        </pc:spChg>
        <pc:picChg chg="add mod ord">
          <ac:chgData name="gene olafsen" userId="e5f59384b4ca89d9" providerId="Windows Live" clId="Web-{3AA11271-83E3-4002-82ED-B991B1750D5E}" dt="2017-12-12T19:41:34.403" v="222"/>
          <ac:picMkLst>
            <pc:docMk/>
            <pc:sldMk cId="3418436067" sldId="285"/>
            <ac:picMk id="4" creationId="{22191D99-94B8-4EBE-892E-4894C6EB9523}"/>
          </ac:picMkLst>
        </pc:picChg>
      </pc:sldChg>
      <pc:sldChg chg="addSp modSp new">
        <pc:chgData name="gene olafsen" userId="e5f59384b4ca89d9" providerId="Windows Live" clId="Web-{3AA11271-83E3-4002-82ED-B991B1750D5E}" dt="2017-12-12T19:51:15.822" v="314"/>
        <pc:sldMkLst>
          <pc:docMk/>
          <pc:sldMk cId="1522751028" sldId="286"/>
        </pc:sldMkLst>
        <pc:spChg chg="mod">
          <ac:chgData name="gene olafsen" userId="e5f59384b4ca89d9" providerId="Windows Live" clId="Web-{3AA11271-83E3-4002-82ED-B991B1750D5E}" dt="2017-12-12T19:49:17.854" v="276"/>
          <ac:spMkLst>
            <pc:docMk/>
            <pc:sldMk cId="1522751028" sldId="286"/>
            <ac:spMk id="2" creationId="{24C26123-756F-4678-BD1F-38BC9BEA4B32}"/>
          </ac:spMkLst>
        </pc:spChg>
        <pc:spChg chg="mod">
          <ac:chgData name="gene olafsen" userId="e5f59384b4ca89d9" providerId="Windows Live" clId="Web-{3AA11271-83E3-4002-82ED-B991B1750D5E}" dt="2017-12-12T19:50:34.666" v="297"/>
          <ac:spMkLst>
            <pc:docMk/>
            <pc:sldMk cId="1522751028" sldId="286"/>
            <ac:spMk id="3" creationId="{C93D0247-4F49-46BD-9E90-E514233F9741}"/>
          </ac:spMkLst>
        </pc:spChg>
        <pc:spChg chg="add mod">
          <ac:chgData name="gene olafsen" userId="e5f59384b4ca89d9" providerId="Windows Live" clId="Web-{3AA11271-83E3-4002-82ED-B991B1750D5E}" dt="2017-12-12T19:51:15.822" v="314"/>
          <ac:spMkLst>
            <pc:docMk/>
            <pc:sldMk cId="1522751028" sldId="286"/>
            <ac:spMk id="4" creationId="{1D49DF0D-891B-4E93-B1BF-D59AAD460C33}"/>
          </ac:spMkLst>
        </pc:spChg>
      </pc:sldChg>
      <pc:sldChg chg="modSp new">
        <pc:chgData name="gene olafsen" userId="e5f59384b4ca89d9" providerId="Windows Live" clId="Web-{3AA11271-83E3-4002-82ED-B991B1750D5E}" dt="2017-12-12T20:10:11.080" v="358"/>
        <pc:sldMkLst>
          <pc:docMk/>
          <pc:sldMk cId="576347864" sldId="287"/>
        </pc:sldMkLst>
        <pc:spChg chg="mod">
          <ac:chgData name="gene olafsen" userId="e5f59384b4ca89d9" providerId="Windows Live" clId="Web-{3AA11271-83E3-4002-82ED-B991B1750D5E}" dt="2017-12-12T20:07:25.175" v="336"/>
          <ac:spMkLst>
            <pc:docMk/>
            <pc:sldMk cId="576347864" sldId="287"/>
            <ac:spMk id="2" creationId="{D78238E9-9F47-484F-95C6-FC624301F4A3}"/>
          </ac:spMkLst>
        </pc:spChg>
        <pc:spChg chg="mod">
          <ac:chgData name="gene olafsen" userId="e5f59384b4ca89d9" providerId="Windows Live" clId="Web-{3AA11271-83E3-4002-82ED-B991B1750D5E}" dt="2017-12-12T20:10:11.080" v="358"/>
          <ac:spMkLst>
            <pc:docMk/>
            <pc:sldMk cId="576347864" sldId="287"/>
            <ac:spMk id="3" creationId="{78BCBE23-59D1-4885-B64C-30032429722A}"/>
          </ac:spMkLst>
        </pc:spChg>
      </pc:sldChg>
      <pc:sldChg chg="addSp modSp new">
        <pc:chgData name="gene olafsen" userId="e5f59384b4ca89d9" providerId="Windows Live" clId="Web-{3AA11271-83E3-4002-82ED-B991B1750D5E}" dt="2017-12-12T20:24:50.934" v="410"/>
        <pc:sldMkLst>
          <pc:docMk/>
          <pc:sldMk cId="3992274205" sldId="288"/>
        </pc:sldMkLst>
        <pc:spChg chg="mod">
          <ac:chgData name="gene olafsen" userId="e5f59384b4ca89d9" providerId="Windows Live" clId="Web-{3AA11271-83E3-4002-82ED-B991B1750D5E}" dt="2017-12-12T20:18:55.014" v="375"/>
          <ac:spMkLst>
            <pc:docMk/>
            <pc:sldMk cId="3992274205" sldId="288"/>
            <ac:spMk id="2" creationId="{B9C73B43-DB5E-42A4-B2D7-0DE888865688}"/>
          </ac:spMkLst>
        </pc:spChg>
        <pc:spChg chg="mod">
          <ac:chgData name="gene olafsen" userId="e5f59384b4ca89d9" providerId="Windows Live" clId="Web-{3AA11271-83E3-4002-82ED-B991B1750D5E}" dt="2017-12-12T20:24:50.934" v="410"/>
          <ac:spMkLst>
            <pc:docMk/>
            <pc:sldMk cId="3992274205" sldId="288"/>
            <ac:spMk id="3" creationId="{E0F62A25-E512-4B19-8B27-9B41BD9992F2}"/>
          </ac:spMkLst>
        </pc:spChg>
        <pc:spChg chg="add mod">
          <ac:chgData name="gene olafsen" userId="e5f59384b4ca89d9" providerId="Windows Live" clId="Web-{3AA11271-83E3-4002-82ED-B991B1750D5E}" dt="2017-12-12T20:24:42.387" v="409"/>
          <ac:spMkLst>
            <pc:docMk/>
            <pc:sldMk cId="3992274205" sldId="288"/>
            <ac:spMk id="4" creationId="{9E392ED3-C8DA-4E83-B76D-1CFDC1FB8EDD}"/>
          </ac:spMkLst>
        </pc:spChg>
      </pc:sldChg>
      <pc:sldChg chg="addSp modSp new ord">
        <pc:chgData name="gene olafsen" userId="e5f59384b4ca89d9" providerId="Windows Live" clId="Web-{3AA11271-83E3-4002-82ED-B991B1750D5E}" dt="2017-12-12T20:59:48.123" v="746"/>
        <pc:sldMkLst>
          <pc:docMk/>
          <pc:sldMk cId="3691284583" sldId="289"/>
        </pc:sldMkLst>
        <pc:spChg chg="mod">
          <ac:chgData name="gene olafsen" userId="e5f59384b4ca89d9" providerId="Windows Live" clId="Web-{3AA11271-83E3-4002-82ED-B991B1750D5E}" dt="2017-12-12T20:39:28.804" v="552"/>
          <ac:spMkLst>
            <pc:docMk/>
            <pc:sldMk cId="3691284583" sldId="289"/>
            <ac:spMk id="2" creationId="{6FEC1447-A09D-41E7-B849-093FBFDDEFF4}"/>
          </ac:spMkLst>
        </pc:spChg>
        <pc:spChg chg="mod">
          <ac:chgData name="gene olafsen" userId="e5f59384b4ca89d9" providerId="Windows Live" clId="Web-{3AA11271-83E3-4002-82ED-B991B1750D5E}" dt="2017-12-12T20:59:48.123" v="746"/>
          <ac:spMkLst>
            <pc:docMk/>
            <pc:sldMk cId="3691284583" sldId="289"/>
            <ac:spMk id="3" creationId="{AB290F03-2A3C-4F5B-9BC5-D4E8E25B3307}"/>
          </ac:spMkLst>
        </pc:spChg>
        <pc:spChg chg="add mod">
          <ac:chgData name="gene olafsen" userId="e5f59384b4ca89d9" providerId="Windows Live" clId="Web-{3AA11271-83E3-4002-82ED-B991B1750D5E}" dt="2017-12-12T20:44:20.864" v="724"/>
          <ac:spMkLst>
            <pc:docMk/>
            <pc:sldMk cId="3691284583" sldId="289"/>
            <ac:spMk id="5" creationId="{37A68CA1-0690-4941-93A9-AC134EB00D90}"/>
          </ac:spMkLst>
        </pc:spChg>
      </pc:sldChg>
      <pc:sldChg chg="modSp new">
        <pc:chgData name="gene olafsen" userId="e5f59384b4ca89d9" providerId="Windows Live" clId="Web-{3AA11271-83E3-4002-82ED-B991B1750D5E}" dt="2017-12-12T20:39:19.725" v="541"/>
        <pc:sldMkLst>
          <pc:docMk/>
          <pc:sldMk cId="1735479760" sldId="290"/>
        </pc:sldMkLst>
        <pc:spChg chg="mod">
          <ac:chgData name="gene olafsen" userId="e5f59384b4ca89d9" providerId="Windows Live" clId="Web-{3AA11271-83E3-4002-82ED-B991B1750D5E}" dt="2017-12-12T20:39:19.725" v="541"/>
          <ac:spMkLst>
            <pc:docMk/>
            <pc:sldMk cId="1735479760" sldId="290"/>
            <ac:spMk id="2" creationId="{29F3019F-A7B3-49F9-99A4-C2E17ED98CB0}"/>
          </ac:spMkLst>
        </pc:spChg>
        <pc:spChg chg="mod">
          <ac:chgData name="gene olafsen" userId="e5f59384b4ca89d9" providerId="Windows Live" clId="Web-{3AA11271-83E3-4002-82ED-B991B1750D5E}" dt="2017-12-12T20:33:09.587" v="531"/>
          <ac:spMkLst>
            <pc:docMk/>
            <pc:sldMk cId="1735479760" sldId="290"/>
            <ac:spMk id="3" creationId="{20A701B3-4A79-436C-9E93-77739094FFC5}"/>
          </ac:spMkLst>
        </pc:spChg>
      </pc:sldChg>
      <pc:sldChg chg="new">
        <pc:chgData name="gene olafsen" userId="e5f59384b4ca89d9" providerId="Windows Live" clId="Web-{3AA11271-83E3-4002-82ED-B991B1750D5E}" dt="2017-12-12T20:17:33.421" v="362"/>
        <pc:sldMkLst>
          <pc:docMk/>
          <pc:sldMk cId="237004094" sldId="291"/>
        </pc:sldMkLst>
      </pc:sldChg>
    </pc:docChg>
  </pc:docChgLst>
  <pc:docChgLst>
    <pc:chgData name="gene olafsen" userId="e5f59384b4ca89d9" providerId="Windows Live" clId="Web-{3CC091E3-5D9D-4500-B775-DA1472BDF91F}"/>
    <pc:docChg chg="addSld modSld modSection">
      <pc:chgData name="gene olafsen" userId="e5f59384b4ca89d9" providerId="Windows Live" clId="Web-{3CC091E3-5D9D-4500-B775-DA1472BDF91F}" dt="2017-12-11T18:59:42.780" v="159"/>
      <pc:docMkLst>
        <pc:docMk/>
      </pc:docMkLst>
      <pc:sldChg chg="addSp modSp">
        <pc:chgData name="gene olafsen" userId="e5f59384b4ca89d9" providerId="Windows Live" clId="Web-{3CC091E3-5D9D-4500-B775-DA1472BDF91F}" dt="2017-12-11T18:51:39.377" v="46"/>
        <pc:sldMkLst>
          <pc:docMk/>
          <pc:sldMk cId="3094111420" sldId="257"/>
        </pc:sldMkLst>
        <pc:spChg chg="mod">
          <ac:chgData name="gene olafsen" userId="e5f59384b4ca89d9" providerId="Windows Live" clId="Web-{3CC091E3-5D9D-4500-B775-DA1472BDF91F}" dt="2017-12-11T18:46:55.832" v="8"/>
          <ac:spMkLst>
            <pc:docMk/>
            <pc:sldMk cId="3094111420" sldId="257"/>
            <ac:spMk id="2" creationId="{126C9A67-C578-474C-9265-2E60CB99FE1F}"/>
          </ac:spMkLst>
        </pc:spChg>
        <pc:spChg chg="mod">
          <ac:chgData name="gene olafsen" userId="e5f59384b4ca89d9" providerId="Windows Live" clId="Web-{3CC091E3-5D9D-4500-B775-DA1472BDF91F}" dt="2017-12-11T18:51:25.721" v="40"/>
          <ac:spMkLst>
            <pc:docMk/>
            <pc:sldMk cId="3094111420" sldId="257"/>
            <ac:spMk id="3" creationId="{D9C0598C-2E79-49DC-BC5C-F0C74AD0892F}"/>
          </ac:spMkLst>
        </pc:spChg>
        <pc:picChg chg="add mod">
          <ac:chgData name="gene olafsen" userId="e5f59384b4ca89d9" providerId="Windows Live" clId="Web-{3CC091E3-5D9D-4500-B775-DA1472BDF91F}" dt="2017-12-11T18:51:39.377" v="46"/>
          <ac:picMkLst>
            <pc:docMk/>
            <pc:sldMk cId="3094111420" sldId="257"/>
            <ac:picMk id="4" creationId="{20220714-9846-4769-8DCF-139233D52E23}"/>
          </ac:picMkLst>
        </pc:picChg>
      </pc:sldChg>
      <pc:sldChg chg="modSp new">
        <pc:chgData name="gene olafsen" userId="e5f59384b4ca89d9" providerId="Windows Live" clId="Web-{3CC091E3-5D9D-4500-B775-DA1472BDF91F}" dt="2017-12-11T18:57:16.312" v="111"/>
        <pc:sldMkLst>
          <pc:docMk/>
          <pc:sldMk cId="1157315689" sldId="261"/>
        </pc:sldMkLst>
        <pc:spChg chg="mod">
          <ac:chgData name="gene olafsen" userId="e5f59384b4ca89d9" providerId="Windows Live" clId="Web-{3CC091E3-5D9D-4500-B775-DA1472BDF91F}" dt="2017-12-11T18:52:39.861" v="60"/>
          <ac:spMkLst>
            <pc:docMk/>
            <pc:sldMk cId="1157315689" sldId="261"/>
            <ac:spMk id="2" creationId="{D68B7166-0166-4662-AED2-B0871174FBDB}"/>
          </ac:spMkLst>
        </pc:spChg>
        <pc:spChg chg="mod">
          <ac:chgData name="gene olafsen" userId="e5f59384b4ca89d9" providerId="Windows Live" clId="Web-{3CC091E3-5D9D-4500-B775-DA1472BDF91F}" dt="2017-12-11T18:57:16.312" v="111"/>
          <ac:spMkLst>
            <pc:docMk/>
            <pc:sldMk cId="1157315689" sldId="261"/>
            <ac:spMk id="3" creationId="{3686996B-3C4A-462D-8B61-9AE0DF3C962F}"/>
          </ac:spMkLst>
        </pc:spChg>
      </pc:sldChg>
      <pc:sldChg chg="modSp new">
        <pc:chgData name="gene olafsen" userId="e5f59384b4ca89d9" providerId="Windows Live" clId="Web-{3CC091E3-5D9D-4500-B775-DA1472BDF91F}" dt="2017-12-11T18:58:04.171" v="128"/>
        <pc:sldMkLst>
          <pc:docMk/>
          <pc:sldMk cId="2195484881" sldId="262"/>
        </pc:sldMkLst>
        <pc:spChg chg="mod">
          <ac:chgData name="gene olafsen" userId="e5f59384b4ca89d9" providerId="Windows Live" clId="Web-{3CC091E3-5D9D-4500-B775-DA1472BDF91F}" dt="2017-12-11T18:58:04.171" v="128"/>
          <ac:spMkLst>
            <pc:docMk/>
            <pc:sldMk cId="2195484881" sldId="262"/>
            <ac:spMk id="2" creationId="{F10A4B8C-DD7B-4022-9929-9D4023BF6A77}"/>
          </ac:spMkLst>
        </pc:spChg>
      </pc:sldChg>
      <pc:sldChg chg="modSp new">
        <pc:chgData name="gene olafsen" userId="e5f59384b4ca89d9" providerId="Windows Live" clId="Web-{3CC091E3-5D9D-4500-B775-DA1472BDF91F}" dt="2017-12-11T18:57:36.109" v="120"/>
        <pc:sldMkLst>
          <pc:docMk/>
          <pc:sldMk cId="2756652920" sldId="263"/>
        </pc:sldMkLst>
        <pc:spChg chg="mod">
          <ac:chgData name="gene olafsen" userId="e5f59384b4ca89d9" providerId="Windows Live" clId="Web-{3CC091E3-5D9D-4500-B775-DA1472BDF91F}" dt="2017-12-11T18:57:29.500" v="115"/>
          <ac:spMkLst>
            <pc:docMk/>
            <pc:sldMk cId="2756652920" sldId="263"/>
            <ac:spMk id="2" creationId="{B40CC69F-5C75-4D5F-898C-E300C2095BA4}"/>
          </ac:spMkLst>
        </pc:spChg>
        <pc:spChg chg="mod">
          <ac:chgData name="gene olafsen" userId="e5f59384b4ca89d9" providerId="Windows Live" clId="Web-{3CC091E3-5D9D-4500-B775-DA1472BDF91F}" dt="2017-12-11T18:57:36.109" v="120"/>
          <ac:spMkLst>
            <pc:docMk/>
            <pc:sldMk cId="2756652920" sldId="263"/>
            <ac:spMk id="3" creationId="{9AA9BA8F-FA0C-4A45-B4FA-B9F0CC9F2807}"/>
          </ac:spMkLst>
        </pc:spChg>
      </pc:sldChg>
      <pc:sldChg chg="modSp new">
        <pc:chgData name="gene olafsen" userId="e5f59384b4ca89d9" providerId="Windows Live" clId="Web-{3CC091E3-5D9D-4500-B775-DA1472BDF91F}" dt="2017-12-11T18:59:32.171" v="153"/>
        <pc:sldMkLst>
          <pc:docMk/>
          <pc:sldMk cId="2835063500" sldId="264"/>
        </pc:sldMkLst>
        <pc:spChg chg="mod">
          <ac:chgData name="gene olafsen" userId="e5f59384b4ca89d9" providerId="Windows Live" clId="Web-{3CC091E3-5D9D-4500-B775-DA1472BDF91F}" dt="2017-12-11T18:59:32.171" v="153"/>
          <ac:spMkLst>
            <pc:docMk/>
            <pc:sldMk cId="2835063500" sldId="264"/>
            <ac:spMk id="2" creationId="{BD455D04-BE53-479C-AFA5-7F819535CB57}"/>
          </ac:spMkLst>
        </pc:spChg>
      </pc:sldChg>
      <pc:sldChg chg="modSp new">
        <pc:chgData name="gene olafsen" userId="e5f59384b4ca89d9" providerId="Windows Live" clId="Web-{3CC091E3-5D9D-4500-B775-DA1472BDF91F}" dt="2017-12-11T18:59:01.218" v="150"/>
        <pc:sldMkLst>
          <pc:docMk/>
          <pc:sldMk cId="3131081828" sldId="265"/>
        </pc:sldMkLst>
        <pc:spChg chg="mod">
          <ac:chgData name="gene olafsen" userId="e5f59384b4ca89d9" providerId="Windows Live" clId="Web-{3CC091E3-5D9D-4500-B775-DA1472BDF91F}" dt="2017-12-11T18:59:01.218" v="150"/>
          <ac:spMkLst>
            <pc:docMk/>
            <pc:sldMk cId="3131081828" sldId="265"/>
            <ac:spMk id="2" creationId="{FA179CDB-8198-4E46-8802-4B34CEC1DE2D}"/>
          </ac:spMkLst>
        </pc:spChg>
      </pc:sldChg>
      <pc:sldChg chg="modSp new">
        <pc:chgData name="gene olafsen" userId="e5f59384b4ca89d9" providerId="Windows Live" clId="Web-{3CC091E3-5D9D-4500-B775-DA1472BDF91F}" dt="2017-12-11T18:58:17.640" v="135"/>
        <pc:sldMkLst>
          <pc:docMk/>
          <pc:sldMk cId="3908762450" sldId="266"/>
        </pc:sldMkLst>
        <pc:spChg chg="mod">
          <ac:chgData name="gene olafsen" userId="e5f59384b4ca89d9" providerId="Windows Live" clId="Web-{3CC091E3-5D9D-4500-B775-DA1472BDF91F}" dt="2017-12-11T18:58:17.640" v="135"/>
          <ac:spMkLst>
            <pc:docMk/>
            <pc:sldMk cId="3908762450" sldId="266"/>
            <ac:spMk id="2" creationId="{832A46CF-9BB1-4084-A0F6-3C70CF8D3CCD}"/>
          </ac:spMkLst>
        </pc:spChg>
      </pc:sldChg>
      <pc:sldChg chg="new">
        <pc:chgData name="gene olafsen" userId="e5f59384b4ca89d9" providerId="Windows Live" clId="Web-{3CC091E3-5D9D-4500-B775-DA1472BDF91F}" dt="2017-12-11T18:59:36.530" v="156"/>
        <pc:sldMkLst>
          <pc:docMk/>
          <pc:sldMk cId="3979179993" sldId="267"/>
        </pc:sldMkLst>
      </pc:sldChg>
      <pc:sldChg chg="new">
        <pc:chgData name="gene olafsen" userId="e5f59384b4ca89d9" providerId="Windows Live" clId="Web-{3CC091E3-5D9D-4500-B775-DA1472BDF91F}" dt="2017-12-11T18:59:39.890" v="157"/>
        <pc:sldMkLst>
          <pc:docMk/>
          <pc:sldMk cId="2840945052" sldId="268"/>
        </pc:sldMkLst>
      </pc:sldChg>
      <pc:sldChg chg="new">
        <pc:chgData name="gene olafsen" userId="e5f59384b4ca89d9" providerId="Windows Live" clId="Web-{3CC091E3-5D9D-4500-B775-DA1472BDF91F}" dt="2017-12-11T18:59:41.436" v="158"/>
        <pc:sldMkLst>
          <pc:docMk/>
          <pc:sldMk cId="1449956619" sldId="269"/>
        </pc:sldMkLst>
      </pc:sldChg>
      <pc:sldChg chg="new">
        <pc:chgData name="gene olafsen" userId="e5f59384b4ca89d9" providerId="Windows Live" clId="Web-{3CC091E3-5D9D-4500-B775-DA1472BDF91F}" dt="2017-12-11T18:59:42.780" v="159"/>
        <pc:sldMkLst>
          <pc:docMk/>
          <pc:sldMk cId="733028620" sldId="270"/>
        </pc:sldMkLst>
      </pc:sldChg>
    </pc:docChg>
  </pc:docChgLst>
  <pc:docChgLst>
    <pc:chgData name="gene olafsen" userId="e5f59384b4ca89d9" providerId="Windows Live" clId="Web-{9A437AB6-94EC-49FF-B740-0F2B20E7D7D7}"/>
    <pc:docChg chg="addSld delSld modSld modSection">
      <pc:chgData name="gene olafsen" userId="e5f59384b4ca89d9" providerId="Windows Live" clId="Web-{9A437AB6-94EC-49FF-B740-0F2B20E7D7D7}" dt="2017-12-11T21:17:32.712" v="49"/>
      <pc:docMkLst>
        <pc:docMk/>
      </pc:docMkLst>
      <pc:sldChg chg="modSp">
        <pc:chgData name="gene olafsen" userId="e5f59384b4ca89d9" providerId="Windows Live" clId="Web-{9A437AB6-94EC-49FF-B740-0F2B20E7D7D7}" dt="2017-12-11T21:17:31.415" v="47"/>
        <pc:sldMkLst>
          <pc:docMk/>
          <pc:sldMk cId="2835063500" sldId="264"/>
        </pc:sldMkLst>
        <pc:spChg chg="mod">
          <ac:chgData name="gene olafsen" userId="e5f59384b4ca89d9" providerId="Windows Live" clId="Web-{9A437AB6-94EC-49FF-B740-0F2B20E7D7D7}" dt="2017-12-11T21:17:31.415" v="47"/>
          <ac:spMkLst>
            <pc:docMk/>
            <pc:sldMk cId="2835063500" sldId="264"/>
            <ac:spMk id="3" creationId="{D1C0BCD3-2DA5-43AB-A36B-098C282C7FCE}"/>
          </ac:spMkLst>
        </pc:spChg>
      </pc:sldChg>
      <pc:sldChg chg="modSp">
        <pc:chgData name="gene olafsen" userId="e5f59384b4ca89d9" providerId="Windows Live" clId="Web-{9A437AB6-94EC-49FF-B740-0F2B20E7D7D7}" dt="2017-12-11T21:14:54.400" v="28"/>
        <pc:sldMkLst>
          <pc:docMk/>
          <pc:sldMk cId="3131081828" sldId="265"/>
        </pc:sldMkLst>
        <pc:spChg chg="mod">
          <ac:chgData name="gene olafsen" userId="e5f59384b4ca89d9" providerId="Windows Live" clId="Web-{9A437AB6-94EC-49FF-B740-0F2B20E7D7D7}" dt="2017-12-11T21:14:54.400" v="28"/>
          <ac:spMkLst>
            <pc:docMk/>
            <pc:sldMk cId="3131081828" sldId="265"/>
            <ac:spMk id="3" creationId="{2A733962-56F4-489A-B270-4826D19ED761}"/>
          </ac:spMkLst>
        </pc:spChg>
      </pc:sldChg>
      <pc:sldChg chg="modSp new del">
        <pc:chgData name="gene olafsen" userId="e5f59384b4ca89d9" providerId="Windows Live" clId="Web-{9A437AB6-94EC-49FF-B740-0F2B20E7D7D7}" dt="2017-12-11T21:17:32.712" v="49"/>
        <pc:sldMkLst>
          <pc:docMk/>
          <pc:sldMk cId="831792856" sldId="281"/>
        </pc:sldMkLst>
        <pc:spChg chg="mod">
          <ac:chgData name="gene olafsen" userId="e5f59384b4ca89d9" providerId="Windows Live" clId="Web-{9A437AB6-94EC-49FF-B740-0F2B20E7D7D7}" dt="2017-12-11T21:16:00.868" v="41"/>
          <ac:spMkLst>
            <pc:docMk/>
            <pc:sldMk cId="831792856" sldId="281"/>
            <ac:spMk id="2" creationId="{BE0AC6BA-0BEE-452F-889B-F15AFD889E3E}"/>
          </ac:spMkLst>
        </pc:spChg>
      </pc:sldChg>
    </pc:docChg>
  </pc:docChgLst>
  <pc:docChgLst>
    <pc:chgData name="gene olafsen" userId="e5f59384b4ca89d9" providerId="Windows Live" clId="Web-{69C08D9D-4C46-41E4-8825-4676C20D2C0C}"/>
    <pc:docChg chg="modSld">
      <pc:chgData name="gene olafsen" userId="e5f59384b4ca89d9" providerId="Windows Live" clId="Web-{69C08D9D-4C46-41E4-8825-4676C20D2C0C}" dt="2017-12-12T02:26:30.655" v="7"/>
      <pc:docMkLst>
        <pc:docMk/>
      </pc:docMkLst>
      <pc:sldChg chg="modSp">
        <pc:chgData name="gene olafsen" userId="e5f59384b4ca89d9" providerId="Windows Live" clId="Web-{69C08D9D-4C46-41E4-8825-4676C20D2C0C}" dt="2017-12-12T02:26:30.640" v="6"/>
        <pc:sldMkLst>
          <pc:docMk/>
          <pc:sldMk cId="205511767" sldId="280"/>
        </pc:sldMkLst>
        <pc:spChg chg="mod">
          <ac:chgData name="gene olafsen" userId="e5f59384b4ca89d9" providerId="Windows Live" clId="Web-{69C08D9D-4C46-41E4-8825-4676C20D2C0C}" dt="2017-12-12T02:26:30.640" v="6"/>
          <ac:spMkLst>
            <pc:docMk/>
            <pc:sldMk cId="205511767" sldId="280"/>
            <ac:spMk id="3" creationId="{CA3F276F-9B78-4D09-99B2-452FB454DBC2}"/>
          </ac:spMkLst>
        </pc:spChg>
      </pc:sldChg>
    </pc:docChg>
  </pc:docChgLst>
  <pc:docChgLst>
    <pc:chgData name="gene olafsen" userId="e5f59384b4ca89d9" providerId="Windows Live" clId="Web-{012F0C47-D9DC-4623-B635-F171F43D9473}"/>
    <pc:docChg chg="addSld delSld modSld modSection">
      <pc:chgData name="gene olafsen" userId="e5f59384b4ca89d9" providerId="Windows Live" clId="Web-{012F0C47-D9DC-4623-B635-F171F43D9473}" dt="2017-12-12T02:17:27.518" v="157"/>
      <pc:docMkLst>
        <pc:docMk/>
      </pc:docMkLst>
      <pc:sldChg chg="del">
        <pc:chgData name="gene olafsen" userId="e5f59384b4ca89d9" providerId="Windows Live" clId="Web-{012F0C47-D9DC-4623-B635-F171F43D9473}" dt="2017-12-12T02:16:12.284" v="124"/>
        <pc:sldMkLst>
          <pc:docMk/>
          <pc:sldMk cId="3979179993" sldId="267"/>
        </pc:sldMkLst>
      </pc:sldChg>
      <pc:sldChg chg="modSp">
        <pc:chgData name="gene olafsen" userId="e5f59384b4ca89d9" providerId="Windows Live" clId="Web-{012F0C47-D9DC-4623-B635-F171F43D9473}" dt="2017-12-12T02:15:16.222" v="122"/>
        <pc:sldMkLst>
          <pc:docMk/>
          <pc:sldMk cId="2840945052" sldId="268"/>
        </pc:sldMkLst>
        <pc:spChg chg="mod">
          <ac:chgData name="gene olafsen" userId="e5f59384b4ca89d9" providerId="Windows Live" clId="Web-{012F0C47-D9DC-4623-B635-F171F43D9473}" dt="2017-12-12T02:15:16.222" v="122"/>
          <ac:spMkLst>
            <pc:docMk/>
            <pc:sldMk cId="2840945052" sldId="268"/>
            <ac:spMk id="3" creationId="{47A2D19A-C95E-4E77-84AB-2E11DC75A1E2}"/>
          </ac:spMkLst>
        </pc:spChg>
      </pc:sldChg>
      <pc:sldChg chg="modSp">
        <pc:chgData name="gene olafsen" userId="e5f59384b4ca89d9" providerId="Windows Live" clId="Web-{012F0C47-D9DC-4623-B635-F171F43D9473}" dt="2017-12-12T02:17:27.518" v="156"/>
        <pc:sldMkLst>
          <pc:docMk/>
          <pc:sldMk cId="994574874" sldId="272"/>
        </pc:sldMkLst>
        <pc:spChg chg="mod">
          <ac:chgData name="gene olafsen" userId="e5f59384b4ca89d9" providerId="Windows Live" clId="Web-{012F0C47-D9DC-4623-B635-F171F43D9473}" dt="2017-12-12T02:17:27.518" v="156"/>
          <ac:spMkLst>
            <pc:docMk/>
            <pc:sldMk cId="994574874" sldId="272"/>
            <ac:spMk id="3" creationId="{8FC3BB7B-8B61-4648-B459-3A937427A82C}"/>
          </ac:spMkLst>
        </pc:spChg>
      </pc:sldChg>
      <pc:sldChg chg="modSp new">
        <pc:chgData name="gene olafsen" userId="e5f59384b4ca89d9" providerId="Windows Live" clId="Web-{012F0C47-D9DC-4623-B635-F171F43D9473}" dt="2017-12-12T02:07:12.163" v="60"/>
        <pc:sldMkLst>
          <pc:docMk/>
          <pc:sldMk cId="306908174" sldId="282"/>
        </pc:sldMkLst>
        <pc:spChg chg="mod">
          <ac:chgData name="gene olafsen" userId="e5f59384b4ca89d9" providerId="Windows Live" clId="Web-{012F0C47-D9DC-4623-B635-F171F43D9473}" dt="2017-12-12T02:07:12.163" v="60"/>
          <ac:spMkLst>
            <pc:docMk/>
            <pc:sldMk cId="306908174" sldId="282"/>
            <ac:spMk id="2" creationId="{46B62A38-E234-4D6C-BA7E-A8323C9FEB86}"/>
          </ac:spMkLst>
        </pc:spChg>
        <pc:spChg chg="mod">
          <ac:chgData name="gene olafsen" userId="e5f59384b4ca89d9" providerId="Windows Live" clId="Web-{012F0C47-D9DC-4623-B635-F171F43D9473}" dt="2017-12-12T02:06:23.398" v="23"/>
          <ac:spMkLst>
            <pc:docMk/>
            <pc:sldMk cId="306908174" sldId="282"/>
            <ac:spMk id="3" creationId="{35F8A1CA-76BE-4BBF-82FD-80F2BFD497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5" y="1122363"/>
            <a:ext cx="7295568" cy="2387600"/>
          </a:xfrm>
        </p:spPr>
        <p:txBody>
          <a:bodyPr/>
          <a:lstStyle/>
          <a:p>
            <a:r>
              <a:rPr lang="en-US" dirty="0"/>
              <a:t>MNIST Classification using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Tensorflow</a:t>
            </a:r>
            <a:r>
              <a:rPr lang="en-US" dirty="0"/>
              <a:t> Newbie versus Simple computer vision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C6DE6-DA2E-4057-90AE-3C9C9B30D26F}"/>
              </a:ext>
            </a:extLst>
          </p:cNvPr>
          <p:cNvSpPr txBox="1"/>
          <p:nvPr/>
        </p:nvSpPr>
        <p:spPr>
          <a:xfrm>
            <a:off x="9591675" y="61531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Randy Krenz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2</a:t>
            </a:r>
            <a:r>
              <a:rPr lang="en-US" dirty="0"/>
              <a:t>: Dataset preparation</a:t>
            </a:r>
            <a:br>
              <a:rPr lang="en-US" dirty="0"/>
            </a:br>
            <a:r>
              <a:rPr lang="en-US" sz="1600" dirty="0"/>
              <a:t>randomize order of training data (to support use of batching)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b="1" dirty="0" err="1"/>
              <a:t>randomizeTrainingData</a:t>
            </a:r>
            <a:r>
              <a:rPr lang="en-US" b="1" dirty="0"/>
              <a:t>(</a:t>
            </a:r>
            <a:r>
              <a:rPr lang="en-US" b="1" dirty="0" err="1"/>
              <a:t>trainFeatures</a:t>
            </a:r>
            <a:r>
              <a:rPr lang="en-US" b="1" dirty="0"/>
              <a:t>, </a:t>
            </a:r>
            <a:r>
              <a:rPr lang="en-US" b="1" dirty="0" err="1"/>
              <a:t>trainLabels</a:t>
            </a:r>
            <a:r>
              <a:rPr lang="en-US" b="1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assert</a:t>
            </a:r>
            <a:r>
              <a:rPr lang="fr-FR" dirty="0"/>
              <a:t> </a:t>
            </a:r>
            <a:r>
              <a:rPr lang="fr-FR" dirty="0" err="1"/>
              <a:t>len</a:t>
            </a:r>
            <a:r>
              <a:rPr lang="fr-FR" dirty="0"/>
              <a:t>(</a:t>
            </a:r>
            <a:r>
              <a:rPr lang="fr-FR" dirty="0" err="1"/>
              <a:t>trainFeatures</a:t>
            </a:r>
            <a:r>
              <a:rPr lang="fr-FR" dirty="0"/>
              <a:t>) == </a:t>
            </a:r>
            <a:r>
              <a:rPr lang="fr-FR" dirty="0" err="1"/>
              <a:t>len</a:t>
            </a:r>
            <a:r>
              <a:rPr lang="fr-FR" dirty="0"/>
              <a:t>(</a:t>
            </a:r>
            <a:r>
              <a:rPr lang="fr-FR" dirty="0" err="1"/>
              <a:t>trainLabels</a:t>
            </a:r>
            <a:r>
              <a:rPr lang="fr-FR" dirty="0"/>
              <a:t>)</a:t>
            </a:r>
          </a:p>
          <a:p>
            <a:r>
              <a:rPr lang="fr-FR" dirty="0"/>
              <a:t>    permutation = </a:t>
            </a:r>
            <a:r>
              <a:rPr lang="fr-FR" dirty="0" err="1"/>
              <a:t>numpy.random.permutation</a:t>
            </a:r>
            <a:r>
              <a:rPr lang="fr-FR" dirty="0"/>
              <a:t>(</a:t>
            </a:r>
            <a:r>
              <a:rPr lang="fr-FR" dirty="0" err="1"/>
              <a:t>len</a:t>
            </a:r>
            <a:r>
              <a:rPr lang="fr-FR" dirty="0"/>
              <a:t>(</a:t>
            </a:r>
            <a:r>
              <a:rPr lang="fr-FR" dirty="0" err="1"/>
              <a:t>trainFeatures</a:t>
            </a:r>
            <a:r>
              <a:rPr lang="fr-FR" dirty="0"/>
              <a:t>))</a:t>
            </a:r>
          </a:p>
          <a:p>
            <a:r>
              <a:rPr lang="en-US" dirty="0"/>
              <a:t>    return </a:t>
            </a:r>
            <a:r>
              <a:rPr lang="en-US" dirty="0" err="1"/>
              <a:t>trainFeatures</a:t>
            </a:r>
            <a:r>
              <a:rPr lang="en-US" dirty="0"/>
              <a:t>[permutation], </a:t>
            </a:r>
            <a:r>
              <a:rPr lang="en-US" dirty="0" err="1"/>
              <a:t>trainLabels</a:t>
            </a:r>
            <a:r>
              <a:rPr lang="en-US" dirty="0"/>
              <a:t>[permutation]</a:t>
            </a:r>
          </a:p>
        </p:txBody>
      </p:sp>
    </p:spTree>
    <p:extLst>
      <p:ext uri="{BB962C8B-B14F-4D97-AF65-F5344CB8AC3E}">
        <p14:creationId xmlns:p14="http://schemas.microsoft.com/office/powerpoint/2010/main" val="316640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3</a:t>
            </a:r>
            <a:r>
              <a:rPr lang="en-US" dirty="0"/>
              <a:t>: 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 err="1"/>
              <a:t>tensorflow</a:t>
            </a:r>
            <a:r>
              <a:rPr lang="en-US" dirty="0"/>
              <a:t> </a:t>
            </a:r>
            <a:r>
              <a:rPr lang="en-US" sz="1600" b="1" i="1" dirty="0"/>
              <a:t>Placeholders</a:t>
            </a:r>
            <a:r>
              <a:rPr lang="en-US" sz="1600" dirty="0"/>
              <a:t> for training 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featureVectorLength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trainFeatures</a:t>
            </a:r>
            <a:r>
              <a:rPr lang="en-US" dirty="0"/>
              <a:t>[0])</a:t>
            </a:r>
          </a:p>
          <a:p>
            <a:r>
              <a:rPr lang="en-US" dirty="0" err="1"/>
              <a:t>labelVectorLength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trainLabels</a:t>
            </a:r>
            <a:r>
              <a:rPr lang="en-US" dirty="0"/>
              <a:t>[0])</a:t>
            </a:r>
          </a:p>
          <a:p>
            <a:endParaRPr lang="en-US" dirty="0"/>
          </a:p>
          <a:p>
            <a:r>
              <a:rPr lang="en-US" dirty="0"/>
              <a:t># create the </a:t>
            </a:r>
            <a:r>
              <a:rPr lang="en-US" dirty="0" err="1"/>
              <a:t>TensorFlow</a:t>
            </a:r>
            <a:r>
              <a:rPr lang="en-US" dirty="0"/>
              <a:t> feature tensor</a:t>
            </a:r>
          </a:p>
          <a:p>
            <a:r>
              <a:rPr lang="en-US" dirty="0"/>
              <a:t># (None is used because training and testing data are of different sizes)</a:t>
            </a:r>
          </a:p>
          <a:p>
            <a:r>
              <a:rPr lang="en-US" dirty="0"/>
              <a:t>features = </a:t>
            </a:r>
            <a:r>
              <a:rPr lang="en-US" dirty="0" err="1"/>
              <a:t>tf.placeholder</a:t>
            </a:r>
            <a:r>
              <a:rPr lang="en-US" dirty="0"/>
              <a:t>(tf.float32, [None, </a:t>
            </a:r>
            <a:r>
              <a:rPr lang="en-US" dirty="0" err="1"/>
              <a:t>featureVectorLength</a:t>
            </a:r>
            <a:r>
              <a:rPr lang="en-US" dirty="0"/>
              <a:t>], name=</a:t>
            </a:r>
            <a:r>
              <a:rPr lang="en-US" i="1" dirty="0"/>
              <a:t>'features')</a:t>
            </a:r>
          </a:p>
          <a:p>
            <a:endParaRPr lang="en-US" dirty="0"/>
          </a:p>
          <a:p>
            <a:r>
              <a:rPr lang="en-US" dirty="0"/>
              <a:t># create the </a:t>
            </a:r>
            <a:r>
              <a:rPr lang="en-US" dirty="0" err="1"/>
              <a:t>TensorFlow</a:t>
            </a:r>
            <a:r>
              <a:rPr lang="en-US" dirty="0"/>
              <a:t> label tensor</a:t>
            </a:r>
          </a:p>
          <a:p>
            <a:r>
              <a:rPr lang="en-US" dirty="0"/>
              <a:t># (None is used because training and testing data are of different sizes)</a:t>
            </a:r>
          </a:p>
          <a:p>
            <a:r>
              <a:rPr lang="en-US" dirty="0"/>
              <a:t>labels = </a:t>
            </a:r>
            <a:r>
              <a:rPr lang="en-US" dirty="0" err="1"/>
              <a:t>tf.placeholder</a:t>
            </a:r>
            <a:r>
              <a:rPr lang="en-US" dirty="0"/>
              <a:t>(tf.float32, [None, </a:t>
            </a:r>
            <a:r>
              <a:rPr lang="en-US" dirty="0" err="1"/>
              <a:t>labelVectorLength</a:t>
            </a:r>
            <a:r>
              <a:rPr lang="en-US" dirty="0"/>
              <a:t>], name=</a:t>
            </a:r>
            <a:r>
              <a:rPr lang="en-US" i="1" dirty="0"/>
              <a:t>'labels')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2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3</a:t>
            </a:r>
            <a:r>
              <a:rPr lang="en-US" dirty="0"/>
              <a:t>: 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 err="1"/>
              <a:t>tensorflow</a:t>
            </a:r>
            <a:r>
              <a:rPr lang="en-US" dirty="0"/>
              <a:t> </a:t>
            </a:r>
            <a:r>
              <a:rPr lang="en-US" sz="1600" b="1" i="1" dirty="0"/>
              <a:t>variables</a:t>
            </a:r>
            <a:r>
              <a:rPr lang="en-US" sz="1600" dirty="0"/>
              <a:t> for trainable variables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featureVectorLength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trainFeatures</a:t>
            </a:r>
            <a:r>
              <a:rPr lang="en-US" dirty="0"/>
              <a:t>[0])</a:t>
            </a:r>
          </a:p>
          <a:p>
            <a:r>
              <a:rPr lang="en-US" dirty="0" err="1"/>
              <a:t>labelVectorLength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trainLabels</a:t>
            </a:r>
            <a:r>
              <a:rPr lang="en-US" dirty="0"/>
              <a:t>[0])</a:t>
            </a:r>
          </a:p>
          <a:p>
            <a:endParaRPr lang="en-US" dirty="0"/>
          </a:p>
          <a:p>
            <a:r>
              <a:rPr lang="en-US" dirty="0"/>
              <a:t># each weight initialized to zero and will be adjusted as algorithm learns.  </a:t>
            </a:r>
          </a:p>
          <a:p>
            <a:r>
              <a:rPr lang="en-US" dirty="0"/>
              <a:t>weights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tf.zeros</a:t>
            </a:r>
            <a:r>
              <a:rPr lang="en-US" dirty="0"/>
              <a:t>([</a:t>
            </a:r>
            <a:r>
              <a:rPr lang="en-US" dirty="0" err="1"/>
              <a:t>featureVectorLength</a:t>
            </a:r>
            <a:r>
              <a:rPr lang="en-US" dirty="0"/>
              <a:t>, </a:t>
            </a:r>
            <a:r>
              <a:rPr lang="en-US" dirty="0" err="1"/>
              <a:t>labelVectorLength</a:t>
            </a:r>
            <a:r>
              <a:rPr lang="en-US" dirty="0"/>
              <a:t>]), name=</a:t>
            </a:r>
            <a:r>
              <a:rPr lang="en-US" i="1" dirty="0"/>
              <a:t>'weights')</a:t>
            </a:r>
          </a:p>
          <a:p>
            <a:endParaRPr lang="en-US" dirty="0"/>
          </a:p>
          <a:p>
            <a:r>
              <a:rPr lang="en-US" dirty="0"/>
              <a:t># each bias initialized to zero and will be adjusted as algorithm learns.</a:t>
            </a:r>
          </a:p>
          <a:p>
            <a:r>
              <a:rPr lang="en-US" dirty="0"/>
              <a:t>biases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tf.zeros</a:t>
            </a:r>
            <a:r>
              <a:rPr lang="en-US" dirty="0"/>
              <a:t>([</a:t>
            </a:r>
            <a:r>
              <a:rPr lang="en-US" dirty="0" err="1"/>
              <a:t>labelVectorLength</a:t>
            </a:r>
            <a:r>
              <a:rPr lang="en-US" dirty="0"/>
              <a:t>], name=</a:t>
            </a:r>
            <a:r>
              <a:rPr lang="en-US" i="1" dirty="0"/>
              <a:t>'biases'))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6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3</a:t>
            </a:r>
            <a:r>
              <a:rPr lang="en-US" dirty="0"/>
              <a:t>: 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Use placeholders and variables in </a:t>
            </a:r>
            <a:r>
              <a:rPr lang="en-US" sz="1600" dirty="0" err="1"/>
              <a:t>tensorflow</a:t>
            </a:r>
            <a:r>
              <a:rPr lang="en-US" sz="1600" dirty="0"/>
              <a:t>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define how our predicted outputs are calculated using our model</a:t>
            </a:r>
          </a:p>
          <a:p>
            <a:r>
              <a:rPr lang="en-US" dirty="0" err="1"/>
              <a:t>predictedLabels</a:t>
            </a:r>
            <a:r>
              <a:rPr lang="en-US" dirty="0"/>
              <a:t> = </a:t>
            </a:r>
            <a:r>
              <a:rPr lang="en-US" dirty="0" err="1"/>
              <a:t>tf.nn.softmax</a:t>
            </a:r>
            <a:r>
              <a:rPr lang="en-US" dirty="0"/>
              <a:t>(</a:t>
            </a:r>
            <a:r>
              <a:rPr lang="en-US" dirty="0" err="1"/>
              <a:t>tf.matmul</a:t>
            </a:r>
            <a:r>
              <a:rPr lang="en-US" dirty="0"/>
              <a:t>(features, weights) + biases)</a:t>
            </a:r>
          </a:p>
        </p:txBody>
      </p:sp>
    </p:spTree>
    <p:extLst>
      <p:ext uri="{BB962C8B-B14F-4D97-AF65-F5344CB8AC3E}">
        <p14:creationId xmlns:p14="http://schemas.microsoft.com/office/powerpoint/2010/main" val="800426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3</a:t>
            </a:r>
            <a:r>
              <a:rPr lang="en-US" dirty="0"/>
              <a:t>: 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define how accuracy will be characterized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2720898"/>
            <a:ext cx="1026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cross entropy tells us how well our predicted probability distribution matches the true probability distribution </a:t>
            </a:r>
          </a:p>
          <a:p>
            <a:r>
              <a:rPr lang="en-US" dirty="0"/>
              <a:t># (1e-10 is added to prevent NANs)</a:t>
            </a:r>
          </a:p>
          <a:p>
            <a:r>
              <a:rPr lang="en-US" dirty="0" err="1"/>
              <a:t>crossEntropy</a:t>
            </a:r>
            <a:r>
              <a:rPr lang="en-US" dirty="0"/>
              <a:t> = </a:t>
            </a:r>
            <a:r>
              <a:rPr lang="en-US" dirty="0" err="1"/>
              <a:t>tf.reduce_mean</a:t>
            </a:r>
            <a:r>
              <a:rPr lang="en-US" dirty="0"/>
              <a:t>(-</a:t>
            </a:r>
            <a:r>
              <a:rPr lang="en-US" dirty="0" err="1"/>
              <a:t>tf.reduce_sum</a:t>
            </a:r>
            <a:r>
              <a:rPr lang="en-US" dirty="0"/>
              <a:t>(labels * tf.log(</a:t>
            </a:r>
            <a:r>
              <a:rPr lang="en-US" dirty="0" err="1"/>
              <a:t>predictedLabels</a:t>
            </a:r>
            <a:r>
              <a:rPr lang="en-US" dirty="0"/>
              <a:t> + 1e-10), axis=[1]))</a:t>
            </a:r>
          </a:p>
        </p:txBody>
      </p:sp>
    </p:spTree>
    <p:extLst>
      <p:ext uri="{BB962C8B-B14F-4D97-AF65-F5344CB8AC3E}">
        <p14:creationId xmlns:p14="http://schemas.microsoft.com/office/powerpoint/2010/main" val="57853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4</a:t>
            </a:r>
            <a:r>
              <a:rPr lang="en-US" dirty="0"/>
              <a:t>: train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create a session and arrange to save resultant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2141036"/>
            <a:ext cx="102662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we want to be able to save the results of our trained model</a:t>
            </a:r>
          </a:p>
          <a:p>
            <a:r>
              <a:rPr lang="en-US" dirty="0" err="1"/>
              <a:t>modelSaver</a:t>
            </a:r>
            <a:r>
              <a:rPr lang="en-US" dirty="0"/>
              <a:t> = </a:t>
            </a:r>
            <a:r>
              <a:rPr lang="en-US" dirty="0" err="1"/>
              <a:t>tf.train.Saver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we need a session in which we can execute our model</a:t>
            </a:r>
          </a:p>
          <a:p>
            <a:r>
              <a:rPr lang="en-US" dirty="0"/>
              <a:t>session = </a:t>
            </a:r>
            <a:r>
              <a:rPr lang="en-US" dirty="0" err="1"/>
              <a:t>tf.InteractiveSession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i="1" dirty="0">
                <a:solidFill>
                  <a:srgbClr val="FFFF00"/>
                </a:solidFill>
              </a:rPr>
              <a:t>&lt; PERFORM MODEL TRAINING HERE&gt;</a:t>
            </a:r>
          </a:p>
          <a:p>
            <a:endParaRPr lang="en-US" dirty="0"/>
          </a:p>
          <a:p>
            <a:r>
              <a:rPr lang="en-US" dirty="0"/>
              <a:t># save trained model to disk</a:t>
            </a:r>
          </a:p>
          <a:p>
            <a:r>
              <a:rPr lang="en-US" dirty="0"/>
              <a:t>directory = </a:t>
            </a:r>
            <a:r>
              <a:rPr lang="en-US" i="1" dirty="0"/>
              <a:t>"</a:t>
            </a:r>
            <a:r>
              <a:rPr lang="en-US" i="1" dirty="0" err="1"/>
              <a:t>modelExport</a:t>
            </a:r>
            <a:r>
              <a:rPr lang="en-US" i="1" dirty="0"/>
              <a:t>"</a:t>
            </a:r>
          </a:p>
          <a:p>
            <a:r>
              <a:rPr lang="en-US" dirty="0"/>
              <a:t>if not </a:t>
            </a:r>
            <a:r>
              <a:rPr lang="en-US" dirty="0" err="1"/>
              <a:t>os.path.exists</a:t>
            </a:r>
            <a:r>
              <a:rPr lang="en-US" dirty="0"/>
              <a:t>(directory):</a:t>
            </a:r>
          </a:p>
          <a:p>
            <a:r>
              <a:rPr lang="en-US" dirty="0"/>
              <a:t>    </a:t>
            </a:r>
            <a:r>
              <a:rPr lang="en-US" dirty="0" err="1"/>
              <a:t>os.makedirs</a:t>
            </a:r>
            <a:r>
              <a:rPr lang="en-US" dirty="0"/>
              <a:t>(directory)</a:t>
            </a:r>
          </a:p>
          <a:p>
            <a:r>
              <a:rPr lang="en-US" dirty="0" err="1"/>
              <a:t>modelSaver.save</a:t>
            </a:r>
            <a:r>
              <a:rPr lang="en-US" dirty="0"/>
              <a:t>(session, </a:t>
            </a:r>
            <a:r>
              <a:rPr lang="en-US" i="1" dirty="0"/>
              <a:t>'</a:t>
            </a:r>
            <a:r>
              <a:rPr lang="en-US" i="1" dirty="0" err="1"/>
              <a:t>modelExport</a:t>
            </a:r>
            <a:r>
              <a:rPr lang="en-US" i="1" dirty="0"/>
              <a:t>/</a:t>
            </a:r>
            <a:r>
              <a:rPr lang="en-US" i="1" dirty="0" err="1"/>
              <a:t>MNISTmodel</a:t>
            </a:r>
            <a:r>
              <a:rPr lang="en-US" i="1" dirty="0"/>
              <a:t>')</a:t>
            </a:r>
          </a:p>
          <a:p>
            <a:endParaRPr lang="en-US" dirty="0"/>
          </a:p>
          <a:p>
            <a:r>
              <a:rPr lang="en-US" dirty="0" err="1"/>
              <a:t>session.close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48032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4</a:t>
            </a:r>
            <a:r>
              <a:rPr lang="en-US" dirty="0"/>
              <a:t>: train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perform model training within the session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1895711"/>
            <a:ext cx="109019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we are </a:t>
            </a:r>
            <a:r>
              <a:rPr lang="en-US" u="sng" dirty="0" err="1"/>
              <a:t>gonna</a:t>
            </a:r>
            <a:r>
              <a:rPr lang="en-US" u="sng" dirty="0"/>
              <a:t> train with random subsets of training data, to speed up gradient descent</a:t>
            </a:r>
          </a:p>
          <a:p>
            <a:r>
              <a:rPr lang="en-US" dirty="0" err="1"/>
              <a:t>numFeatureBatches</a:t>
            </a:r>
            <a:r>
              <a:rPr lang="en-US" dirty="0"/>
              <a:t> = 20</a:t>
            </a:r>
          </a:p>
          <a:p>
            <a:endParaRPr lang="en-US" dirty="0"/>
          </a:p>
          <a:p>
            <a:r>
              <a:rPr lang="en-US" dirty="0"/>
              <a:t># perform the algorithm training (need to batch for really large data sets but we aren't here)</a:t>
            </a:r>
          </a:p>
          <a:p>
            <a:r>
              <a:rPr lang="en-US" dirty="0" err="1"/>
              <a:t>learningRate</a:t>
            </a:r>
            <a:r>
              <a:rPr lang="en-US" dirty="0"/>
              <a:t> = 0.5</a:t>
            </a:r>
          </a:p>
          <a:p>
            <a:r>
              <a:rPr lang="en-US" dirty="0" err="1"/>
              <a:t>accuracyGoal</a:t>
            </a:r>
            <a:r>
              <a:rPr lang="en-US" dirty="0"/>
              <a:t> = .90</a:t>
            </a:r>
          </a:p>
          <a:p>
            <a:r>
              <a:rPr lang="en-US" dirty="0"/>
              <a:t>for count in range(0, 1001):</a:t>
            </a:r>
          </a:p>
          <a:p>
            <a:r>
              <a:rPr lang="en-US" dirty="0"/>
              <a:t>    training = </a:t>
            </a:r>
            <a:r>
              <a:rPr lang="en-US" dirty="0" err="1"/>
              <a:t>tf.train.GradientDescentOptimizer</a:t>
            </a:r>
            <a:r>
              <a:rPr lang="en-US" dirty="0"/>
              <a:t>(</a:t>
            </a:r>
            <a:r>
              <a:rPr lang="en-US" dirty="0" err="1"/>
              <a:t>learningRate</a:t>
            </a:r>
            <a:r>
              <a:rPr lang="en-US" dirty="0"/>
              <a:t>).minimize(</a:t>
            </a:r>
            <a:r>
              <a:rPr lang="en-US" dirty="0" err="1"/>
              <a:t>crossEntropy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batchTrainFeatures</a:t>
            </a:r>
            <a:r>
              <a:rPr lang="en-US" dirty="0"/>
              <a:t>, </a:t>
            </a:r>
            <a:r>
              <a:rPr lang="en-US" dirty="0" err="1"/>
              <a:t>batchTrainLabels</a:t>
            </a:r>
            <a:r>
              <a:rPr lang="en-US" dirty="0"/>
              <a:t> = </a:t>
            </a:r>
            <a:r>
              <a:rPr lang="en-US" dirty="0" err="1"/>
              <a:t>randomTrainingDataSubset</a:t>
            </a:r>
            <a:r>
              <a:rPr lang="en-US" dirty="0"/>
              <a:t>(</a:t>
            </a:r>
            <a:r>
              <a:rPr lang="en-US" dirty="0" err="1"/>
              <a:t>trainFeatures</a:t>
            </a:r>
            <a:r>
              <a:rPr lang="en-US" dirty="0"/>
              <a:t>, </a:t>
            </a:r>
            <a:r>
              <a:rPr lang="en-US" dirty="0" err="1"/>
              <a:t>trainLabels</a:t>
            </a:r>
            <a:r>
              <a:rPr lang="en-US" dirty="0"/>
              <a:t>, </a:t>
            </a:r>
            <a:r>
              <a:rPr lang="en-US" dirty="0" err="1"/>
              <a:t>numFeatureBatches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session.run</a:t>
            </a:r>
            <a:r>
              <a:rPr lang="en-US" dirty="0"/>
              <a:t>([training], </a:t>
            </a:r>
            <a:r>
              <a:rPr lang="en-US" dirty="0" err="1"/>
              <a:t>feed_dict</a:t>
            </a:r>
            <a:r>
              <a:rPr lang="en-US" dirty="0"/>
              <a:t>={features: </a:t>
            </a:r>
            <a:r>
              <a:rPr lang="en-US" dirty="0" err="1"/>
              <a:t>batchTrainFeatures</a:t>
            </a:r>
            <a:r>
              <a:rPr lang="en-US" dirty="0"/>
              <a:t>, labels: </a:t>
            </a:r>
            <a:r>
              <a:rPr lang="en-US" dirty="0" err="1"/>
              <a:t>batchTrainLabels</a:t>
            </a:r>
            <a:r>
              <a:rPr lang="en-US" dirty="0"/>
              <a:t>})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# check the accuracy of our model (on test data) as we iterate</a:t>
            </a:r>
          </a:p>
          <a:p>
            <a:r>
              <a:rPr lang="en-US" dirty="0"/>
              <a:t>    if count%25 == 0:</a:t>
            </a:r>
          </a:p>
          <a:p>
            <a:r>
              <a:rPr lang="en-US" dirty="0"/>
              <a:t>        </a:t>
            </a:r>
            <a:r>
              <a:rPr lang="en-US" dirty="0" err="1"/>
              <a:t>correctPrediction</a:t>
            </a:r>
            <a:r>
              <a:rPr lang="en-US" dirty="0"/>
              <a:t> = </a:t>
            </a:r>
            <a:r>
              <a:rPr lang="en-US" dirty="0" err="1"/>
              <a:t>tf.equal</a:t>
            </a:r>
            <a:r>
              <a:rPr lang="en-US" dirty="0"/>
              <a:t>(</a:t>
            </a:r>
            <a:r>
              <a:rPr lang="en-US" dirty="0" err="1"/>
              <a:t>tf.argmax</a:t>
            </a:r>
            <a:r>
              <a:rPr lang="en-US" dirty="0"/>
              <a:t>(predictedLabels,1), </a:t>
            </a:r>
            <a:r>
              <a:rPr lang="en-US" dirty="0" err="1"/>
              <a:t>tf.argmax</a:t>
            </a:r>
            <a:r>
              <a:rPr lang="en-US" dirty="0"/>
              <a:t>(labels,1))</a:t>
            </a:r>
          </a:p>
          <a:p>
            <a:r>
              <a:rPr lang="en-US" dirty="0"/>
              <a:t>        accuracy = </a:t>
            </a:r>
            <a:r>
              <a:rPr lang="en-US" dirty="0" err="1"/>
              <a:t>tf.reduce_mean</a:t>
            </a:r>
            <a:r>
              <a:rPr lang="en-US" dirty="0"/>
              <a:t>(</a:t>
            </a:r>
            <a:r>
              <a:rPr lang="en-US" dirty="0" err="1"/>
              <a:t>tf.cast</a:t>
            </a:r>
            <a:r>
              <a:rPr lang="en-US" dirty="0"/>
              <a:t>(</a:t>
            </a:r>
            <a:r>
              <a:rPr lang="en-US" dirty="0" err="1"/>
              <a:t>correctPrediction</a:t>
            </a:r>
            <a:r>
              <a:rPr lang="en-US" dirty="0"/>
              <a:t>, tf.float32))</a:t>
            </a:r>
          </a:p>
          <a:p>
            <a:r>
              <a:rPr lang="en-US" dirty="0"/>
              <a:t>        accuracy = </a:t>
            </a:r>
            <a:r>
              <a:rPr lang="en-US" dirty="0" err="1"/>
              <a:t>session.run</a:t>
            </a:r>
            <a:r>
              <a:rPr lang="en-US" dirty="0"/>
              <a:t>(accuracy, </a:t>
            </a:r>
            <a:r>
              <a:rPr lang="en-US" dirty="0" err="1"/>
              <a:t>feed_dict</a:t>
            </a:r>
            <a:r>
              <a:rPr lang="en-US" dirty="0"/>
              <a:t>={features: </a:t>
            </a:r>
            <a:r>
              <a:rPr lang="en-US" dirty="0" err="1"/>
              <a:t>testFeatures</a:t>
            </a:r>
            <a:r>
              <a:rPr lang="en-US" dirty="0"/>
              <a:t>, labels: </a:t>
            </a:r>
            <a:r>
              <a:rPr lang="en-US" dirty="0" err="1"/>
              <a:t>testLabels</a:t>
            </a:r>
            <a:r>
              <a:rPr lang="en-US" dirty="0"/>
              <a:t>})</a:t>
            </a:r>
          </a:p>
          <a:p>
            <a:r>
              <a:rPr lang="en-US" dirty="0"/>
              <a:t>        print(</a:t>
            </a:r>
            <a:r>
              <a:rPr lang="en-US" i="1" dirty="0"/>
              <a:t>"iteration %4d: training accuracy = %5.4f" % (count, accuracy))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87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5</a:t>
            </a:r>
            <a:r>
              <a:rPr lang="en-US" dirty="0"/>
              <a:t>: test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create a session and read saved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1895711"/>
            <a:ext cx="109019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we need a session in which we can execute our model</a:t>
            </a:r>
          </a:p>
          <a:p>
            <a:r>
              <a:rPr lang="en-US" dirty="0"/>
              <a:t>session = </a:t>
            </a:r>
            <a:r>
              <a:rPr lang="en-US" dirty="0" err="1"/>
              <a:t>tf.InteractiveSession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read the model files to create the model</a:t>
            </a:r>
          </a:p>
          <a:p>
            <a:r>
              <a:rPr lang="en-US" dirty="0"/>
              <a:t>directory = </a:t>
            </a:r>
            <a:r>
              <a:rPr lang="en-US" i="1" dirty="0"/>
              <a:t>'</a:t>
            </a:r>
            <a:r>
              <a:rPr lang="en-US" i="1" dirty="0" err="1"/>
              <a:t>modelExport</a:t>
            </a:r>
            <a:r>
              <a:rPr lang="en-US" i="1" dirty="0"/>
              <a:t>'</a:t>
            </a:r>
          </a:p>
          <a:p>
            <a:r>
              <a:rPr lang="en-US" dirty="0" err="1"/>
              <a:t>modelSaver</a:t>
            </a:r>
            <a:r>
              <a:rPr lang="en-US" dirty="0"/>
              <a:t> = </a:t>
            </a:r>
            <a:r>
              <a:rPr lang="en-US" dirty="0" err="1"/>
              <a:t>tf.train.import_meta_graph</a:t>
            </a:r>
            <a:r>
              <a:rPr lang="en-US" dirty="0"/>
              <a:t>(directory + </a:t>
            </a:r>
            <a:r>
              <a:rPr lang="en-US" i="1" dirty="0"/>
              <a:t>'/</a:t>
            </a:r>
            <a:r>
              <a:rPr lang="en-US" i="1" dirty="0" err="1"/>
              <a:t>MNISTmodel.meta</a:t>
            </a:r>
            <a:r>
              <a:rPr lang="en-US" i="1" dirty="0"/>
              <a:t>')</a:t>
            </a:r>
          </a:p>
          <a:p>
            <a:r>
              <a:rPr lang="en-US" dirty="0" err="1"/>
              <a:t>modelSaver.restore</a:t>
            </a:r>
            <a:r>
              <a:rPr lang="en-US" dirty="0"/>
              <a:t>(session, </a:t>
            </a:r>
            <a:r>
              <a:rPr lang="en-US" dirty="0" err="1"/>
              <a:t>tf.train.latest_checkpoint</a:t>
            </a:r>
            <a:r>
              <a:rPr lang="en-US" dirty="0"/>
              <a:t>(directory + </a:t>
            </a:r>
            <a:r>
              <a:rPr lang="en-US" i="1" dirty="0"/>
              <a:t>'/'))</a:t>
            </a:r>
          </a:p>
          <a:p>
            <a:endParaRPr lang="en-US" dirty="0"/>
          </a:p>
          <a:p>
            <a:r>
              <a:rPr lang="en-US" dirty="0"/>
              <a:t># get the model graph object</a:t>
            </a:r>
          </a:p>
          <a:p>
            <a:r>
              <a:rPr lang="de-DE" dirty="0"/>
              <a:t>graph = tf.get_default_graph()</a:t>
            </a:r>
          </a:p>
          <a:p>
            <a:endParaRPr lang="de-DE" dirty="0"/>
          </a:p>
          <a:p>
            <a:r>
              <a:rPr lang="en-US" i="1" dirty="0">
                <a:solidFill>
                  <a:srgbClr val="FFFF00"/>
                </a:solidFill>
              </a:rPr>
              <a:t>&lt; USE TRAINED MODEL HERE&gt;</a:t>
            </a:r>
            <a:endParaRPr lang="de-DE" dirty="0"/>
          </a:p>
          <a:p>
            <a:endParaRPr lang="de-DE" dirty="0"/>
          </a:p>
          <a:p>
            <a:r>
              <a:rPr lang="en-US" dirty="0" err="1"/>
              <a:t>session.close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08254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5</a:t>
            </a:r>
            <a:r>
              <a:rPr lang="en-US" dirty="0"/>
              <a:t>: test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use the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1895711"/>
            <a:ext cx="109019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get the model graph object</a:t>
            </a:r>
          </a:p>
          <a:p>
            <a:r>
              <a:rPr lang="de-DE" dirty="0"/>
              <a:t>graph = tf.get_default_graph()</a:t>
            </a:r>
          </a:p>
          <a:p>
            <a:endParaRPr lang="en-US" dirty="0"/>
          </a:p>
          <a:p>
            <a:r>
              <a:rPr lang="en-US" dirty="0"/>
              <a:t># get some tensor handles</a:t>
            </a:r>
          </a:p>
          <a:p>
            <a:r>
              <a:rPr lang="en-US" dirty="0"/>
              <a:t>features = </a:t>
            </a:r>
            <a:r>
              <a:rPr lang="en-US" dirty="0" err="1"/>
              <a:t>graph.get_tensor_by_name</a:t>
            </a:r>
            <a:r>
              <a:rPr lang="en-US" dirty="0"/>
              <a:t>(</a:t>
            </a:r>
            <a:r>
              <a:rPr lang="en-US" i="1" dirty="0"/>
              <a:t>"features:0")</a:t>
            </a:r>
          </a:p>
          <a:p>
            <a:r>
              <a:rPr lang="en-US" dirty="0" err="1"/>
              <a:t>predictedLabels</a:t>
            </a:r>
            <a:r>
              <a:rPr lang="en-US" dirty="0"/>
              <a:t> = </a:t>
            </a:r>
            <a:r>
              <a:rPr lang="en-US" dirty="0" err="1"/>
              <a:t>graph.get_tensor_by_name</a:t>
            </a:r>
            <a:r>
              <a:rPr lang="en-US" dirty="0"/>
              <a:t>(</a:t>
            </a:r>
            <a:r>
              <a:rPr lang="en-US" i="1" dirty="0"/>
              <a:t>"</a:t>
            </a:r>
            <a:r>
              <a:rPr lang="en-US" i="1" u="sng" dirty="0"/>
              <a:t>Softmax:0")</a:t>
            </a:r>
          </a:p>
          <a:p>
            <a:endParaRPr lang="en-US" dirty="0"/>
          </a:p>
          <a:p>
            <a:r>
              <a:rPr lang="en-US" dirty="0"/>
              <a:t># give test data to model</a:t>
            </a:r>
          </a:p>
          <a:p>
            <a:r>
              <a:rPr lang="en-US" dirty="0" err="1"/>
              <a:t>feed_dictionary</a:t>
            </a:r>
            <a:r>
              <a:rPr lang="en-US" dirty="0"/>
              <a:t> = {features: </a:t>
            </a:r>
            <a:r>
              <a:rPr lang="en-US" dirty="0" err="1"/>
              <a:t>testFeatures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modelOutput</a:t>
            </a:r>
            <a:r>
              <a:rPr lang="en-US" dirty="0"/>
              <a:t> = </a:t>
            </a:r>
            <a:r>
              <a:rPr lang="en-US" dirty="0" err="1"/>
              <a:t>tf.argmax</a:t>
            </a:r>
            <a:r>
              <a:rPr lang="en-US" dirty="0"/>
              <a:t>(</a:t>
            </a:r>
            <a:r>
              <a:rPr lang="en-US" dirty="0" err="1"/>
              <a:t>session.run</a:t>
            </a:r>
            <a:r>
              <a:rPr lang="en-US" dirty="0"/>
              <a:t>(</a:t>
            </a:r>
            <a:r>
              <a:rPr lang="en-US" dirty="0" err="1"/>
              <a:t>predictedLabels</a:t>
            </a:r>
            <a:r>
              <a:rPr lang="en-US" dirty="0"/>
              <a:t>, </a:t>
            </a:r>
            <a:r>
              <a:rPr lang="en-US" dirty="0" err="1"/>
              <a:t>feed_dictionary</a:t>
            </a:r>
            <a:r>
              <a:rPr lang="en-US" dirty="0"/>
              <a:t>), 1).</a:t>
            </a:r>
            <a:r>
              <a:rPr lang="en-US" dirty="0" err="1"/>
              <a:t>eval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8824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7166-0166-4662-AED2-B0871174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MINIST: a simple computer vision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6996B-3C4A-462D-8B61-9AE0DF3C9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Consists of handwritten digits (0-9)</a:t>
            </a:r>
          </a:p>
          <a:p>
            <a:r>
              <a:rPr lang="en-US" dirty="0"/>
              <a:t>Each digit includes a label for supervised learning</a:t>
            </a:r>
          </a:p>
          <a:p>
            <a:r>
              <a:rPr lang="en-US" dirty="0"/>
              <a:t>Each digit is 28x28 pixels = 784 pixels</a:t>
            </a:r>
          </a:p>
          <a:p>
            <a:r>
              <a:rPr lang="en-US" dirty="0"/>
              <a:t>Each pixel has a grayscale value (0=white, 255=black)</a:t>
            </a:r>
          </a:p>
          <a:p>
            <a:r>
              <a:rPr lang="en-US" dirty="0"/>
              <a:t>Digits are size normalized</a:t>
            </a:r>
          </a:p>
          <a:p>
            <a:r>
              <a:rPr lang="en-US" dirty="0"/>
              <a:t>We will use 60,000 train samples, 10,000 test samples</a:t>
            </a:r>
          </a:p>
          <a:p>
            <a:r>
              <a:rPr lang="en-US" dirty="0"/>
              <a:t>Can be downloaded from </a:t>
            </a:r>
            <a:r>
              <a:rPr lang="en-US" dirty="0" err="1"/>
              <a:t>sklearn.datasets</a:t>
            </a:r>
            <a:r>
              <a:rPr lang="en-US" dirty="0"/>
              <a:t> and other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1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A4EE-BFD9-4A69-BF3F-B65311B0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MNIST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47D9AC-D857-4AF8-A384-7740241BA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096" y="1752731"/>
            <a:ext cx="7382631" cy="4486751"/>
          </a:xfrm>
        </p:spPr>
      </p:pic>
    </p:spTree>
    <p:extLst>
      <p:ext uri="{BB962C8B-B14F-4D97-AF65-F5344CB8AC3E}">
        <p14:creationId xmlns:p14="http://schemas.microsoft.com/office/powerpoint/2010/main" val="263927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A4EE-BFD9-4A69-BF3F-B65311B0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Sample MNIST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E76DD0-9160-4943-ACEF-2EFD624B3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4138" y="1685132"/>
            <a:ext cx="4821237" cy="4821237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5C95B1-BA62-443A-B050-3D4B12AF7209}"/>
              </a:ext>
            </a:extLst>
          </p:cNvPr>
          <p:cNvCxnSpPr>
            <a:cxnSpLocks/>
          </p:cNvCxnSpPr>
          <p:nvPr/>
        </p:nvCxnSpPr>
        <p:spPr>
          <a:xfrm>
            <a:off x="3894138" y="1858770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4A8D1A-4C0F-464A-BD5A-84FB595EE1FC}"/>
              </a:ext>
            </a:extLst>
          </p:cNvPr>
          <p:cNvCxnSpPr>
            <a:cxnSpLocks/>
          </p:cNvCxnSpPr>
          <p:nvPr/>
        </p:nvCxnSpPr>
        <p:spPr>
          <a:xfrm>
            <a:off x="3879272" y="2044623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D3890B7-B8D4-409D-B423-D3C91A01B1F1}"/>
              </a:ext>
            </a:extLst>
          </p:cNvPr>
          <p:cNvCxnSpPr>
            <a:cxnSpLocks/>
          </p:cNvCxnSpPr>
          <p:nvPr/>
        </p:nvCxnSpPr>
        <p:spPr>
          <a:xfrm>
            <a:off x="3875557" y="2208174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CACF4B2-8091-4E2C-81AA-27576F8165C3}"/>
              </a:ext>
            </a:extLst>
          </p:cNvPr>
          <p:cNvCxnSpPr>
            <a:cxnSpLocks/>
          </p:cNvCxnSpPr>
          <p:nvPr/>
        </p:nvCxnSpPr>
        <p:spPr>
          <a:xfrm>
            <a:off x="3871842" y="2371725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1D08B88-705F-4D5A-B83E-AE57B8287B00}"/>
              </a:ext>
            </a:extLst>
          </p:cNvPr>
          <p:cNvCxnSpPr>
            <a:cxnSpLocks/>
          </p:cNvCxnSpPr>
          <p:nvPr/>
        </p:nvCxnSpPr>
        <p:spPr>
          <a:xfrm>
            <a:off x="3868127" y="2535276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ED8A883-A7F9-4C36-99E7-FE8EB76067B3}"/>
              </a:ext>
            </a:extLst>
          </p:cNvPr>
          <p:cNvCxnSpPr>
            <a:cxnSpLocks/>
          </p:cNvCxnSpPr>
          <p:nvPr/>
        </p:nvCxnSpPr>
        <p:spPr>
          <a:xfrm>
            <a:off x="3864412" y="2698827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39D1929-89D8-48D9-BAF2-E859F56BBED7}"/>
              </a:ext>
            </a:extLst>
          </p:cNvPr>
          <p:cNvCxnSpPr>
            <a:cxnSpLocks/>
          </p:cNvCxnSpPr>
          <p:nvPr/>
        </p:nvCxnSpPr>
        <p:spPr>
          <a:xfrm>
            <a:off x="3860697" y="2862378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7A6F6CA-6766-4ED4-887E-18FCAC4B92EE}"/>
              </a:ext>
            </a:extLst>
          </p:cNvPr>
          <p:cNvCxnSpPr>
            <a:cxnSpLocks/>
          </p:cNvCxnSpPr>
          <p:nvPr/>
        </p:nvCxnSpPr>
        <p:spPr>
          <a:xfrm>
            <a:off x="3890435" y="3025929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9148AFB-93AB-4257-ADEC-92BFD74BF831}"/>
              </a:ext>
            </a:extLst>
          </p:cNvPr>
          <p:cNvCxnSpPr>
            <a:cxnSpLocks/>
          </p:cNvCxnSpPr>
          <p:nvPr/>
        </p:nvCxnSpPr>
        <p:spPr>
          <a:xfrm>
            <a:off x="3886720" y="3189480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81DDF7D-D58B-4CEF-A2E8-89BD71DF492B}"/>
              </a:ext>
            </a:extLst>
          </p:cNvPr>
          <p:cNvCxnSpPr>
            <a:cxnSpLocks/>
          </p:cNvCxnSpPr>
          <p:nvPr/>
        </p:nvCxnSpPr>
        <p:spPr>
          <a:xfrm>
            <a:off x="3894156" y="3353031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991B8F-912A-4D74-A961-C6D8B581D121}"/>
              </a:ext>
            </a:extLst>
          </p:cNvPr>
          <p:cNvCxnSpPr>
            <a:cxnSpLocks/>
          </p:cNvCxnSpPr>
          <p:nvPr/>
        </p:nvCxnSpPr>
        <p:spPr>
          <a:xfrm>
            <a:off x="3890441" y="3516582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F4B8D48-1DBB-4DD5-B4BB-FBFF64FBFC97}"/>
              </a:ext>
            </a:extLst>
          </p:cNvPr>
          <p:cNvCxnSpPr>
            <a:cxnSpLocks/>
          </p:cNvCxnSpPr>
          <p:nvPr/>
        </p:nvCxnSpPr>
        <p:spPr>
          <a:xfrm>
            <a:off x="3897877" y="3680133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77FCEF9-B880-498E-B1ED-65958A4EC5A9}"/>
              </a:ext>
            </a:extLst>
          </p:cNvPr>
          <p:cNvCxnSpPr>
            <a:cxnSpLocks/>
          </p:cNvCxnSpPr>
          <p:nvPr/>
        </p:nvCxnSpPr>
        <p:spPr>
          <a:xfrm>
            <a:off x="3894162" y="3843684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BCBDECC-5751-4F55-8580-F1B5D79C0D9F}"/>
              </a:ext>
            </a:extLst>
          </p:cNvPr>
          <p:cNvCxnSpPr>
            <a:cxnSpLocks/>
          </p:cNvCxnSpPr>
          <p:nvPr/>
        </p:nvCxnSpPr>
        <p:spPr>
          <a:xfrm>
            <a:off x="3890447" y="4007235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F45A866-8BA0-4F67-9189-618A9E8B8E09}"/>
              </a:ext>
            </a:extLst>
          </p:cNvPr>
          <p:cNvCxnSpPr>
            <a:cxnSpLocks/>
          </p:cNvCxnSpPr>
          <p:nvPr/>
        </p:nvCxnSpPr>
        <p:spPr>
          <a:xfrm>
            <a:off x="3886732" y="4170786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77B6578-2985-491F-BE10-B331744AB385}"/>
              </a:ext>
            </a:extLst>
          </p:cNvPr>
          <p:cNvCxnSpPr>
            <a:cxnSpLocks/>
          </p:cNvCxnSpPr>
          <p:nvPr/>
        </p:nvCxnSpPr>
        <p:spPr>
          <a:xfrm>
            <a:off x="3894168" y="4334337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407D705-187B-4E91-9D3A-E943C757173C}"/>
              </a:ext>
            </a:extLst>
          </p:cNvPr>
          <p:cNvCxnSpPr>
            <a:cxnSpLocks/>
          </p:cNvCxnSpPr>
          <p:nvPr/>
        </p:nvCxnSpPr>
        <p:spPr>
          <a:xfrm>
            <a:off x="3890453" y="4497888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359A647-190F-439E-9738-BC81F4475EFF}"/>
              </a:ext>
            </a:extLst>
          </p:cNvPr>
          <p:cNvCxnSpPr>
            <a:cxnSpLocks/>
          </p:cNvCxnSpPr>
          <p:nvPr/>
        </p:nvCxnSpPr>
        <p:spPr>
          <a:xfrm>
            <a:off x="3886738" y="4661439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BEDF8B5-2C58-48B5-9E53-74663198E9DB}"/>
              </a:ext>
            </a:extLst>
          </p:cNvPr>
          <p:cNvCxnSpPr>
            <a:cxnSpLocks/>
          </p:cNvCxnSpPr>
          <p:nvPr/>
        </p:nvCxnSpPr>
        <p:spPr>
          <a:xfrm>
            <a:off x="3894174" y="4824990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73E18CE-9BF4-472E-AFE8-F15A6AEA4BFB}"/>
              </a:ext>
            </a:extLst>
          </p:cNvPr>
          <p:cNvCxnSpPr>
            <a:cxnSpLocks/>
          </p:cNvCxnSpPr>
          <p:nvPr/>
        </p:nvCxnSpPr>
        <p:spPr>
          <a:xfrm>
            <a:off x="3890459" y="4988541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5C60597-3AB3-4487-B0E1-F68F3FCCA4E6}"/>
              </a:ext>
            </a:extLst>
          </p:cNvPr>
          <p:cNvCxnSpPr>
            <a:cxnSpLocks/>
          </p:cNvCxnSpPr>
          <p:nvPr/>
        </p:nvCxnSpPr>
        <p:spPr>
          <a:xfrm>
            <a:off x="3886744" y="5152092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0AB9C1F-483E-4790-AF40-6E1E39D45160}"/>
              </a:ext>
            </a:extLst>
          </p:cNvPr>
          <p:cNvCxnSpPr>
            <a:cxnSpLocks/>
          </p:cNvCxnSpPr>
          <p:nvPr/>
        </p:nvCxnSpPr>
        <p:spPr>
          <a:xfrm>
            <a:off x="3894180" y="5315643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6729148-4FFB-4B65-8D7C-67FBA66C45E2}"/>
              </a:ext>
            </a:extLst>
          </p:cNvPr>
          <p:cNvCxnSpPr>
            <a:cxnSpLocks/>
          </p:cNvCxnSpPr>
          <p:nvPr/>
        </p:nvCxnSpPr>
        <p:spPr>
          <a:xfrm>
            <a:off x="3890465" y="5479194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5F89883-B67F-4B97-8F76-AB1FC97A2BF9}"/>
              </a:ext>
            </a:extLst>
          </p:cNvPr>
          <p:cNvCxnSpPr>
            <a:cxnSpLocks/>
          </p:cNvCxnSpPr>
          <p:nvPr/>
        </p:nvCxnSpPr>
        <p:spPr>
          <a:xfrm>
            <a:off x="3886750" y="5642745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7A1AD5B-1D8B-49DF-8662-15CD808920A7}"/>
              </a:ext>
            </a:extLst>
          </p:cNvPr>
          <p:cNvCxnSpPr>
            <a:cxnSpLocks/>
          </p:cNvCxnSpPr>
          <p:nvPr/>
        </p:nvCxnSpPr>
        <p:spPr>
          <a:xfrm>
            <a:off x="3883035" y="5806296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06E1C5C-2270-424E-A10A-D737FD466FCE}"/>
              </a:ext>
            </a:extLst>
          </p:cNvPr>
          <p:cNvCxnSpPr>
            <a:cxnSpLocks/>
          </p:cNvCxnSpPr>
          <p:nvPr/>
        </p:nvCxnSpPr>
        <p:spPr>
          <a:xfrm>
            <a:off x="3879320" y="5969847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ED4CDBA-C406-4AD5-8765-F637106EE2EB}"/>
              </a:ext>
            </a:extLst>
          </p:cNvPr>
          <p:cNvCxnSpPr>
            <a:cxnSpLocks/>
          </p:cNvCxnSpPr>
          <p:nvPr/>
        </p:nvCxnSpPr>
        <p:spPr>
          <a:xfrm>
            <a:off x="3875605" y="6133398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F77754-CFFC-4D3C-A2FF-F438CD2452DC}"/>
              </a:ext>
            </a:extLst>
          </p:cNvPr>
          <p:cNvCxnSpPr>
            <a:cxnSpLocks/>
          </p:cNvCxnSpPr>
          <p:nvPr/>
        </p:nvCxnSpPr>
        <p:spPr>
          <a:xfrm>
            <a:off x="3883041" y="6296949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1B6B8C-3D92-4F2D-AAD4-E4DD4710D72D}"/>
              </a:ext>
            </a:extLst>
          </p:cNvPr>
          <p:cNvCxnSpPr>
            <a:cxnSpLocks/>
          </p:cNvCxnSpPr>
          <p:nvPr/>
        </p:nvCxnSpPr>
        <p:spPr>
          <a:xfrm>
            <a:off x="3891775" y="1678307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B963049-32F4-47D4-9765-F1ADB1BB09CD}"/>
              </a:ext>
            </a:extLst>
          </p:cNvPr>
          <p:cNvCxnSpPr>
            <a:cxnSpLocks/>
          </p:cNvCxnSpPr>
          <p:nvPr/>
        </p:nvCxnSpPr>
        <p:spPr>
          <a:xfrm>
            <a:off x="4077628" y="1674593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63434CC-81B1-445A-AE4D-C7598EB57312}"/>
              </a:ext>
            </a:extLst>
          </p:cNvPr>
          <p:cNvCxnSpPr>
            <a:cxnSpLocks/>
          </p:cNvCxnSpPr>
          <p:nvPr/>
        </p:nvCxnSpPr>
        <p:spPr>
          <a:xfrm>
            <a:off x="4263481" y="168202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C1250593-E581-4D3D-818F-B73D5B803A80}"/>
              </a:ext>
            </a:extLst>
          </p:cNvPr>
          <p:cNvCxnSpPr>
            <a:cxnSpLocks/>
          </p:cNvCxnSpPr>
          <p:nvPr/>
        </p:nvCxnSpPr>
        <p:spPr>
          <a:xfrm>
            <a:off x="4449334" y="1667164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D36AA6E9-29B4-4DCF-BF45-BCB0608ACC09}"/>
              </a:ext>
            </a:extLst>
          </p:cNvPr>
          <p:cNvCxnSpPr>
            <a:cxnSpLocks/>
          </p:cNvCxnSpPr>
          <p:nvPr/>
        </p:nvCxnSpPr>
        <p:spPr>
          <a:xfrm>
            <a:off x="4635187" y="1663450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49E13B3E-DB7E-4324-B350-82BFAB4A61DB}"/>
              </a:ext>
            </a:extLst>
          </p:cNvPr>
          <p:cNvCxnSpPr>
            <a:cxnSpLocks/>
          </p:cNvCxnSpPr>
          <p:nvPr/>
        </p:nvCxnSpPr>
        <p:spPr>
          <a:xfrm>
            <a:off x="4821040" y="1648585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03C0752-6B17-41B2-9397-1F43E336AF37}"/>
              </a:ext>
            </a:extLst>
          </p:cNvPr>
          <p:cNvCxnSpPr>
            <a:cxnSpLocks/>
          </p:cNvCxnSpPr>
          <p:nvPr/>
        </p:nvCxnSpPr>
        <p:spPr>
          <a:xfrm>
            <a:off x="5006893" y="1656022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9D09F754-5C3C-40FD-93D3-BDFB37D44221}"/>
              </a:ext>
            </a:extLst>
          </p:cNvPr>
          <p:cNvCxnSpPr>
            <a:cxnSpLocks/>
          </p:cNvCxnSpPr>
          <p:nvPr/>
        </p:nvCxnSpPr>
        <p:spPr>
          <a:xfrm>
            <a:off x="5192746" y="1674610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D819F04C-6A68-4AF5-B263-7E39727A028C}"/>
              </a:ext>
            </a:extLst>
          </p:cNvPr>
          <p:cNvCxnSpPr>
            <a:cxnSpLocks/>
          </p:cNvCxnSpPr>
          <p:nvPr/>
        </p:nvCxnSpPr>
        <p:spPr>
          <a:xfrm>
            <a:off x="5378599" y="1670896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96E39995-5B98-46C3-BB61-4A42DCB8E045}"/>
              </a:ext>
            </a:extLst>
          </p:cNvPr>
          <p:cNvCxnSpPr>
            <a:cxnSpLocks/>
          </p:cNvCxnSpPr>
          <p:nvPr/>
        </p:nvCxnSpPr>
        <p:spPr>
          <a:xfrm>
            <a:off x="5564452" y="1667182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50A60D9-DE9F-4FDE-8FB1-54E6B9EE7011}"/>
              </a:ext>
            </a:extLst>
          </p:cNvPr>
          <p:cNvCxnSpPr>
            <a:cxnSpLocks/>
          </p:cNvCxnSpPr>
          <p:nvPr/>
        </p:nvCxnSpPr>
        <p:spPr>
          <a:xfrm>
            <a:off x="5750305" y="167461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320190D-E775-45CC-B783-E2515234B98E}"/>
              </a:ext>
            </a:extLst>
          </p:cNvPr>
          <p:cNvCxnSpPr>
            <a:cxnSpLocks/>
          </p:cNvCxnSpPr>
          <p:nvPr/>
        </p:nvCxnSpPr>
        <p:spPr>
          <a:xfrm>
            <a:off x="5936158" y="1670905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A93D673-04EB-4772-890C-B550B6A3A29A}"/>
              </a:ext>
            </a:extLst>
          </p:cNvPr>
          <p:cNvCxnSpPr>
            <a:cxnSpLocks/>
          </p:cNvCxnSpPr>
          <p:nvPr/>
        </p:nvCxnSpPr>
        <p:spPr>
          <a:xfrm>
            <a:off x="6122011" y="1667191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C86768A-CBAF-4AD0-A2FF-A2C5240C7C34}"/>
              </a:ext>
            </a:extLst>
          </p:cNvPr>
          <p:cNvCxnSpPr>
            <a:cxnSpLocks/>
          </p:cNvCxnSpPr>
          <p:nvPr/>
        </p:nvCxnSpPr>
        <p:spPr>
          <a:xfrm>
            <a:off x="6307864" y="1674628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C14EE68-F013-412F-8120-CA4C9E3AD2D1}"/>
              </a:ext>
            </a:extLst>
          </p:cNvPr>
          <p:cNvCxnSpPr>
            <a:cxnSpLocks/>
          </p:cNvCxnSpPr>
          <p:nvPr/>
        </p:nvCxnSpPr>
        <p:spPr>
          <a:xfrm>
            <a:off x="6493717" y="1670914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D305BED8-CCC3-47DC-B13E-6C47FA0016AC}"/>
              </a:ext>
            </a:extLst>
          </p:cNvPr>
          <p:cNvCxnSpPr>
            <a:cxnSpLocks/>
          </p:cNvCxnSpPr>
          <p:nvPr/>
        </p:nvCxnSpPr>
        <p:spPr>
          <a:xfrm>
            <a:off x="6679570" y="1667200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74AC0ED1-F0C1-45E8-82C0-EA44B2D4CF49}"/>
              </a:ext>
            </a:extLst>
          </p:cNvPr>
          <p:cNvCxnSpPr>
            <a:cxnSpLocks/>
          </p:cNvCxnSpPr>
          <p:nvPr/>
        </p:nvCxnSpPr>
        <p:spPr>
          <a:xfrm>
            <a:off x="6865423" y="1674637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614B3E03-567C-415C-B600-2621B2C8D9D8}"/>
              </a:ext>
            </a:extLst>
          </p:cNvPr>
          <p:cNvCxnSpPr>
            <a:cxnSpLocks/>
          </p:cNvCxnSpPr>
          <p:nvPr/>
        </p:nvCxnSpPr>
        <p:spPr>
          <a:xfrm>
            <a:off x="7051276" y="1670923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DBCA8A3-C366-45B9-A5E1-EAE116027A6D}"/>
              </a:ext>
            </a:extLst>
          </p:cNvPr>
          <p:cNvCxnSpPr>
            <a:cxnSpLocks/>
          </p:cNvCxnSpPr>
          <p:nvPr/>
        </p:nvCxnSpPr>
        <p:spPr>
          <a:xfrm>
            <a:off x="7237129" y="166720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9DF7062-23A4-4F84-98D9-607724BFEC18}"/>
              </a:ext>
            </a:extLst>
          </p:cNvPr>
          <p:cNvCxnSpPr>
            <a:cxnSpLocks/>
          </p:cNvCxnSpPr>
          <p:nvPr/>
        </p:nvCxnSpPr>
        <p:spPr>
          <a:xfrm>
            <a:off x="7422982" y="1663495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39931678-DCF8-40DE-A0B5-D7E550AC5F49}"/>
              </a:ext>
            </a:extLst>
          </p:cNvPr>
          <p:cNvCxnSpPr>
            <a:cxnSpLocks/>
          </p:cNvCxnSpPr>
          <p:nvPr/>
        </p:nvCxnSpPr>
        <p:spPr>
          <a:xfrm>
            <a:off x="7608835" y="1659781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F82C937-12B1-4640-A20A-91BD5C313FBE}"/>
              </a:ext>
            </a:extLst>
          </p:cNvPr>
          <p:cNvCxnSpPr>
            <a:cxnSpLocks/>
          </p:cNvCxnSpPr>
          <p:nvPr/>
        </p:nvCxnSpPr>
        <p:spPr>
          <a:xfrm>
            <a:off x="7794688" y="1656070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78C05FE-2E85-4D63-8976-9534D83CEBE4}"/>
              </a:ext>
            </a:extLst>
          </p:cNvPr>
          <p:cNvCxnSpPr>
            <a:cxnSpLocks/>
          </p:cNvCxnSpPr>
          <p:nvPr/>
        </p:nvCxnSpPr>
        <p:spPr>
          <a:xfrm>
            <a:off x="7980541" y="167465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304DA5D-07BB-4EB8-8996-4436F52A11E6}"/>
              </a:ext>
            </a:extLst>
          </p:cNvPr>
          <p:cNvCxnSpPr>
            <a:cxnSpLocks/>
          </p:cNvCxnSpPr>
          <p:nvPr/>
        </p:nvCxnSpPr>
        <p:spPr>
          <a:xfrm>
            <a:off x="8166394" y="1670945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9E64B9D2-DFFF-447F-93A3-DB5228F847D3}"/>
              </a:ext>
            </a:extLst>
          </p:cNvPr>
          <p:cNvCxnSpPr>
            <a:cxnSpLocks/>
          </p:cNvCxnSpPr>
          <p:nvPr/>
        </p:nvCxnSpPr>
        <p:spPr>
          <a:xfrm>
            <a:off x="8352247" y="1667232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872D374B-8C15-48D4-A53F-C82176D9E8FA}"/>
              </a:ext>
            </a:extLst>
          </p:cNvPr>
          <p:cNvCxnSpPr>
            <a:cxnSpLocks/>
          </p:cNvCxnSpPr>
          <p:nvPr/>
        </p:nvCxnSpPr>
        <p:spPr>
          <a:xfrm>
            <a:off x="8538100" y="167466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5F0BFA3-9655-43A5-9506-35408E9BB997}"/>
              </a:ext>
            </a:extLst>
          </p:cNvPr>
          <p:cNvCxnSpPr>
            <a:cxnSpLocks/>
          </p:cNvCxnSpPr>
          <p:nvPr/>
        </p:nvCxnSpPr>
        <p:spPr>
          <a:xfrm>
            <a:off x="8730265" y="1683836"/>
            <a:ext cx="0" cy="49399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8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EDA5551-812C-44C8-8105-C48CA3E8C390}"/>
              </a:ext>
            </a:extLst>
          </p:cNvPr>
          <p:cNvSpPr/>
          <p:nvPr/>
        </p:nvSpPr>
        <p:spPr>
          <a:xfrm>
            <a:off x="1717740" y="5449078"/>
            <a:ext cx="634482" cy="44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1</a:t>
            </a:r>
            <a:r>
              <a:rPr lang="en-US" dirty="0"/>
              <a:t>: Model design/selection</a:t>
            </a:r>
            <a:br>
              <a:rPr lang="en-US" dirty="0"/>
            </a:br>
            <a:r>
              <a:rPr lang="en-US" sz="1600" dirty="0"/>
              <a:t>simple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1C217-2C80-467A-97AA-B58052DE18F3}"/>
              </a:ext>
            </a:extLst>
          </p:cNvPr>
          <p:cNvSpPr txBox="1"/>
          <p:nvPr/>
        </p:nvSpPr>
        <p:spPr>
          <a:xfrm>
            <a:off x="1717741" y="5477071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784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E6B7FF-4A0C-4230-BE1F-77B925CF0788}"/>
              </a:ext>
            </a:extLst>
          </p:cNvPr>
          <p:cNvSpPr/>
          <p:nvPr/>
        </p:nvSpPr>
        <p:spPr>
          <a:xfrm>
            <a:off x="1711519" y="2130485"/>
            <a:ext cx="634482" cy="44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ADD22-650C-4C6B-B08D-08BC3B4DAAA9}"/>
              </a:ext>
            </a:extLst>
          </p:cNvPr>
          <p:cNvSpPr txBox="1"/>
          <p:nvPr/>
        </p:nvSpPr>
        <p:spPr>
          <a:xfrm>
            <a:off x="1711520" y="2149147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D12495-4EC1-4AC6-BCD7-CE9527EED489}"/>
              </a:ext>
            </a:extLst>
          </p:cNvPr>
          <p:cNvSpPr/>
          <p:nvPr/>
        </p:nvSpPr>
        <p:spPr>
          <a:xfrm>
            <a:off x="1695967" y="3131977"/>
            <a:ext cx="634482" cy="44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4C6B3-3351-43DE-B910-E00560D38410}"/>
              </a:ext>
            </a:extLst>
          </p:cNvPr>
          <p:cNvSpPr txBox="1"/>
          <p:nvPr/>
        </p:nvSpPr>
        <p:spPr>
          <a:xfrm>
            <a:off x="1695968" y="3150639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711999-CD94-4A49-A7A5-97861743662C}"/>
              </a:ext>
            </a:extLst>
          </p:cNvPr>
          <p:cNvSpPr/>
          <p:nvPr/>
        </p:nvSpPr>
        <p:spPr>
          <a:xfrm>
            <a:off x="1960333" y="4085252"/>
            <a:ext cx="111967" cy="10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3FD7CE-4EC1-4521-BE47-0F433AD442FC}"/>
              </a:ext>
            </a:extLst>
          </p:cNvPr>
          <p:cNvSpPr/>
          <p:nvPr/>
        </p:nvSpPr>
        <p:spPr>
          <a:xfrm>
            <a:off x="1963441" y="4321631"/>
            <a:ext cx="111967" cy="10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E42EDB-E485-48DF-98C5-B332CAF7688D}"/>
              </a:ext>
            </a:extLst>
          </p:cNvPr>
          <p:cNvSpPr/>
          <p:nvPr/>
        </p:nvSpPr>
        <p:spPr>
          <a:xfrm>
            <a:off x="1966549" y="4558010"/>
            <a:ext cx="111967" cy="10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814D3B07-FABE-49A7-9F67-5D3D0E879731}"/>
              </a:ext>
            </a:extLst>
          </p:cNvPr>
          <p:cNvSpPr/>
          <p:nvPr/>
        </p:nvSpPr>
        <p:spPr>
          <a:xfrm>
            <a:off x="1527714" y="2097088"/>
            <a:ext cx="194672" cy="3879966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5B507-CC83-4B72-8D6F-EC6FD375665F}"/>
              </a:ext>
            </a:extLst>
          </p:cNvPr>
          <p:cNvSpPr txBox="1"/>
          <p:nvPr/>
        </p:nvSpPr>
        <p:spPr>
          <a:xfrm>
            <a:off x="512954" y="3321547"/>
            <a:ext cx="112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  <a:p>
            <a:r>
              <a:rPr lang="en-US" dirty="0"/>
              <a:t>(pixels)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D7876B-E6BD-49C4-B234-1AD0F40CC969}"/>
              </a:ext>
            </a:extLst>
          </p:cNvPr>
          <p:cNvSpPr/>
          <p:nvPr/>
        </p:nvSpPr>
        <p:spPr>
          <a:xfrm>
            <a:off x="9820951" y="5445361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30E95-A0E1-4BF5-BA47-888186D946EE}"/>
              </a:ext>
            </a:extLst>
          </p:cNvPr>
          <p:cNvSpPr txBox="1"/>
          <p:nvPr/>
        </p:nvSpPr>
        <p:spPr>
          <a:xfrm>
            <a:off x="9820952" y="5473354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10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62D2B0-4498-4D2B-9A49-7D5E179683A4}"/>
              </a:ext>
            </a:extLst>
          </p:cNvPr>
          <p:cNvSpPr/>
          <p:nvPr/>
        </p:nvSpPr>
        <p:spPr>
          <a:xfrm>
            <a:off x="9814730" y="2126768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6562B0-3482-4306-9C93-7B683EBC3CC0}"/>
              </a:ext>
            </a:extLst>
          </p:cNvPr>
          <p:cNvSpPr txBox="1"/>
          <p:nvPr/>
        </p:nvSpPr>
        <p:spPr>
          <a:xfrm>
            <a:off x="9814731" y="2145430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60980A-119C-428D-AEA0-90590B45AA2B}"/>
              </a:ext>
            </a:extLst>
          </p:cNvPr>
          <p:cNvSpPr/>
          <p:nvPr/>
        </p:nvSpPr>
        <p:spPr>
          <a:xfrm>
            <a:off x="9799178" y="3128260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EC62F-4952-4A1B-83BE-654211350707}"/>
              </a:ext>
            </a:extLst>
          </p:cNvPr>
          <p:cNvSpPr txBox="1"/>
          <p:nvPr/>
        </p:nvSpPr>
        <p:spPr>
          <a:xfrm>
            <a:off x="9799179" y="314692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FCA456-C530-4C0A-9488-4419C715BA43}"/>
              </a:ext>
            </a:extLst>
          </p:cNvPr>
          <p:cNvSpPr/>
          <p:nvPr/>
        </p:nvSpPr>
        <p:spPr>
          <a:xfrm>
            <a:off x="10063544" y="4081535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A108B6-CCCD-409C-A90C-D8C7618BD14B}"/>
              </a:ext>
            </a:extLst>
          </p:cNvPr>
          <p:cNvSpPr/>
          <p:nvPr/>
        </p:nvSpPr>
        <p:spPr>
          <a:xfrm>
            <a:off x="10066652" y="4317914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1EA878-1990-42C6-953F-6E4E467D2746}"/>
              </a:ext>
            </a:extLst>
          </p:cNvPr>
          <p:cNvSpPr/>
          <p:nvPr/>
        </p:nvSpPr>
        <p:spPr>
          <a:xfrm>
            <a:off x="10069760" y="4554293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BCBB563C-7531-4509-B8F9-3CDF1207DABA}"/>
              </a:ext>
            </a:extLst>
          </p:cNvPr>
          <p:cNvSpPr/>
          <p:nvPr/>
        </p:nvSpPr>
        <p:spPr>
          <a:xfrm rot="10800000">
            <a:off x="10400360" y="2093373"/>
            <a:ext cx="194672" cy="3879966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18EE0A-814B-43C8-8208-954D7E56A106}"/>
              </a:ext>
            </a:extLst>
          </p:cNvPr>
          <p:cNvSpPr txBox="1"/>
          <p:nvPr/>
        </p:nvSpPr>
        <p:spPr>
          <a:xfrm>
            <a:off x="10656837" y="3317832"/>
            <a:ext cx="1282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Predictions</a:t>
            </a:r>
          </a:p>
          <a:p>
            <a:r>
              <a:rPr lang="en-US" dirty="0"/>
              <a:t>(0-9)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29937-5462-48BB-BA3F-F4F4D51E1D39}"/>
              </a:ext>
            </a:extLst>
          </p:cNvPr>
          <p:cNvSpPr/>
          <p:nvPr/>
        </p:nvSpPr>
        <p:spPr>
          <a:xfrm>
            <a:off x="8838594" y="2185641"/>
            <a:ext cx="463601" cy="36984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DD80FD-7F0C-4A6F-A4B5-A303CB21F3F2}"/>
              </a:ext>
            </a:extLst>
          </p:cNvPr>
          <p:cNvSpPr txBox="1"/>
          <p:nvPr/>
        </p:nvSpPr>
        <p:spPr>
          <a:xfrm rot="5400000">
            <a:off x="8368625" y="3776650"/>
            <a:ext cx="144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SoftMax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3DC8AA-C225-48EA-8FCC-87E7821C2A31}"/>
              </a:ext>
            </a:extLst>
          </p:cNvPr>
          <p:cNvSpPr/>
          <p:nvPr/>
        </p:nvSpPr>
        <p:spPr>
          <a:xfrm>
            <a:off x="7702221" y="5456513"/>
            <a:ext cx="634482" cy="44320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BE2300-F626-45DE-98F8-CF41882E1184}"/>
              </a:ext>
            </a:extLst>
          </p:cNvPr>
          <p:cNvSpPr txBox="1"/>
          <p:nvPr/>
        </p:nvSpPr>
        <p:spPr>
          <a:xfrm>
            <a:off x="7702222" y="5484506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10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9E884E-E51E-4D92-8F2D-D2880B14F1F9}"/>
              </a:ext>
            </a:extLst>
          </p:cNvPr>
          <p:cNvSpPr/>
          <p:nvPr/>
        </p:nvSpPr>
        <p:spPr>
          <a:xfrm>
            <a:off x="7696000" y="2137920"/>
            <a:ext cx="634482" cy="44320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6F3430-3955-42A9-B330-7370A4AB1A23}"/>
              </a:ext>
            </a:extLst>
          </p:cNvPr>
          <p:cNvSpPr txBox="1"/>
          <p:nvPr/>
        </p:nvSpPr>
        <p:spPr>
          <a:xfrm>
            <a:off x="7696001" y="215658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5677824-92E8-48EE-88A9-EE2BEEFADE35}"/>
              </a:ext>
            </a:extLst>
          </p:cNvPr>
          <p:cNvSpPr/>
          <p:nvPr/>
        </p:nvSpPr>
        <p:spPr>
          <a:xfrm>
            <a:off x="7680448" y="3139412"/>
            <a:ext cx="634482" cy="44320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26C8D9-3A81-47CD-B3B1-9947F0F1FDFF}"/>
              </a:ext>
            </a:extLst>
          </p:cNvPr>
          <p:cNvSpPr txBox="1"/>
          <p:nvPr/>
        </p:nvSpPr>
        <p:spPr>
          <a:xfrm>
            <a:off x="7680449" y="3158074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4BC5D6-A800-4B7A-A668-B470F7A2B5E4}"/>
              </a:ext>
            </a:extLst>
          </p:cNvPr>
          <p:cNvSpPr/>
          <p:nvPr/>
        </p:nvSpPr>
        <p:spPr>
          <a:xfrm>
            <a:off x="7944814" y="4092687"/>
            <a:ext cx="111967" cy="10419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CA91029-1D0E-47E9-B26C-E14DFEA74728}"/>
              </a:ext>
            </a:extLst>
          </p:cNvPr>
          <p:cNvSpPr/>
          <p:nvPr/>
        </p:nvSpPr>
        <p:spPr>
          <a:xfrm>
            <a:off x="7947922" y="4329066"/>
            <a:ext cx="111967" cy="10419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A804348-4936-4182-8C74-8D2B71D454B0}"/>
              </a:ext>
            </a:extLst>
          </p:cNvPr>
          <p:cNvSpPr/>
          <p:nvPr/>
        </p:nvSpPr>
        <p:spPr>
          <a:xfrm>
            <a:off x="7951030" y="4565445"/>
            <a:ext cx="111967" cy="10419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5D8FC4-FCA6-4B54-A10C-B929484A89C9}"/>
              </a:ext>
            </a:extLst>
          </p:cNvPr>
          <p:cNvSpPr txBox="1"/>
          <p:nvPr/>
        </p:nvSpPr>
        <p:spPr>
          <a:xfrm>
            <a:off x="7441576" y="1719490"/>
            <a:ext cx="117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Biases (+)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BB0E28-D50E-4801-9665-6821159CE2AB}"/>
              </a:ext>
            </a:extLst>
          </p:cNvPr>
          <p:cNvSpPr txBox="1"/>
          <p:nvPr/>
        </p:nvSpPr>
        <p:spPr>
          <a:xfrm>
            <a:off x="4716964" y="1715771"/>
            <a:ext cx="142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Weights (*)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8903EC-30DF-4A07-8358-7E45B3968DD8}"/>
              </a:ext>
            </a:extLst>
          </p:cNvPr>
          <p:cNvCxnSpPr>
            <a:cxnSpLocks/>
          </p:cNvCxnSpPr>
          <p:nvPr/>
        </p:nvCxnSpPr>
        <p:spPr>
          <a:xfrm flipV="1">
            <a:off x="8396869" y="2336525"/>
            <a:ext cx="401440" cy="5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76057C9-F924-4AED-8FDA-7DD09D3D856D}"/>
              </a:ext>
            </a:extLst>
          </p:cNvPr>
          <p:cNvCxnSpPr>
            <a:cxnSpLocks/>
          </p:cNvCxnSpPr>
          <p:nvPr/>
        </p:nvCxnSpPr>
        <p:spPr>
          <a:xfrm flipV="1">
            <a:off x="8393154" y="3358719"/>
            <a:ext cx="401440" cy="5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586ECC-6A57-47BB-B388-F48739B9715B}"/>
              </a:ext>
            </a:extLst>
          </p:cNvPr>
          <p:cNvCxnSpPr>
            <a:cxnSpLocks/>
          </p:cNvCxnSpPr>
          <p:nvPr/>
        </p:nvCxnSpPr>
        <p:spPr>
          <a:xfrm flipV="1">
            <a:off x="8389439" y="5663304"/>
            <a:ext cx="401440" cy="5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4561540-2DD3-464E-8869-F23BCF888D03}"/>
              </a:ext>
            </a:extLst>
          </p:cNvPr>
          <p:cNvCxnSpPr>
            <a:cxnSpLocks/>
          </p:cNvCxnSpPr>
          <p:nvPr/>
        </p:nvCxnSpPr>
        <p:spPr>
          <a:xfrm flipV="1">
            <a:off x="9359595" y="3355004"/>
            <a:ext cx="401440" cy="5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21D8D0-4863-44D3-BC95-7E3CBBF1323F}"/>
              </a:ext>
            </a:extLst>
          </p:cNvPr>
          <p:cNvCxnSpPr>
            <a:cxnSpLocks/>
          </p:cNvCxnSpPr>
          <p:nvPr/>
        </p:nvCxnSpPr>
        <p:spPr>
          <a:xfrm flipV="1">
            <a:off x="9344728" y="2325375"/>
            <a:ext cx="401440" cy="5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930F6B5-F698-4919-BD23-655CEFCB75BD}"/>
              </a:ext>
            </a:extLst>
          </p:cNvPr>
          <p:cNvCxnSpPr>
            <a:cxnSpLocks/>
          </p:cNvCxnSpPr>
          <p:nvPr/>
        </p:nvCxnSpPr>
        <p:spPr>
          <a:xfrm flipV="1">
            <a:off x="9355881" y="5659591"/>
            <a:ext cx="401440" cy="5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85B29C-4CA2-4895-B95F-43465B2E6582}"/>
              </a:ext>
            </a:extLst>
          </p:cNvPr>
          <p:cNvCxnSpPr>
            <a:cxnSpLocks/>
          </p:cNvCxnSpPr>
          <p:nvPr/>
        </p:nvCxnSpPr>
        <p:spPr>
          <a:xfrm flipV="1">
            <a:off x="2408665" y="3342740"/>
            <a:ext cx="5204878" cy="122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9DFE897-145A-4721-8B99-B3736B5C7A27}"/>
              </a:ext>
            </a:extLst>
          </p:cNvPr>
          <p:cNvCxnSpPr>
            <a:cxnSpLocks/>
          </p:cNvCxnSpPr>
          <p:nvPr/>
        </p:nvCxnSpPr>
        <p:spPr>
          <a:xfrm flipV="1">
            <a:off x="2430675" y="5654362"/>
            <a:ext cx="5204878" cy="122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0A4AC7-D36B-404E-A255-862D5E1F5875}"/>
              </a:ext>
            </a:extLst>
          </p:cNvPr>
          <p:cNvCxnSpPr>
            <a:cxnSpLocks/>
          </p:cNvCxnSpPr>
          <p:nvPr/>
        </p:nvCxnSpPr>
        <p:spPr>
          <a:xfrm flipV="1">
            <a:off x="2401235" y="2342853"/>
            <a:ext cx="5204878" cy="122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A8FF7D-611F-40E3-A0FC-A69B2B97E5F8}"/>
              </a:ext>
            </a:extLst>
          </p:cNvPr>
          <p:cNvCxnSpPr/>
          <p:nvPr/>
        </p:nvCxnSpPr>
        <p:spPr>
          <a:xfrm>
            <a:off x="2408665" y="2355117"/>
            <a:ext cx="5204878" cy="79180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FF66297-4C13-44FB-82BC-4E1B8D499DC6}"/>
              </a:ext>
            </a:extLst>
          </p:cNvPr>
          <p:cNvCxnSpPr>
            <a:cxnSpLocks/>
          </p:cNvCxnSpPr>
          <p:nvPr/>
        </p:nvCxnSpPr>
        <p:spPr>
          <a:xfrm>
            <a:off x="2408665" y="2355117"/>
            <a:ext cx="5390329" cy="307417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F23D944-0F8A-4208-A691-0204D44D24F2}"/>
              </a:ext>
            </a:extLst>
          </p:cNvPr>
          <p:cNvCxnSpPr/>
          <p:nvPr/>
        </p:nvCxnSpPr>
        <p:spPr>
          <a:xfrm flipV="1">
            <a:off x="2408665" y="2514762"/>
            <a:ext cx="5197448" cy="84024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F179484-BBB2-4AC7-B035-ABF6D764020F}"/>
              </a:ext>
            </a:extLst>
          </p:cNvPr>
          <p:cNvCxnSpPr>
            <a:cxnSpLocks/>
          </p:cNvCxnSpPr>
          <p:nvPr/>
        </p:nvCxnSpPr>
        <p:spPr>
          <a:xfrm>
            <a:off x="2408665" y="3355004"/>
            <a:ext cx="5216924" cy="216946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FBD7E95-CD53-4090-A793-4486F68AD053}"/>
              </a:ext>
            </a:extLst>
          </p:cNvPr>
          <p:cNvCxnSpPr>
            <a:cxnSpLocks/>
          </p:cNvCxnSpPr>
          <p:nvPr/>
        </p:nvCxnSpPr>
        <p:spPr>
          <a:xfrm flipV="1">
            <a:off x="2408665" y="2676293"/>
            <a:ext cx="5287335" cy="300560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3E7876F-D4F8-4E55-8D21-08162E34E5E5}"/>
              </a:ext>
            </a:extLst>
          </p:cNvPr>
          <p:cNvCxnSpPr/>
          <p:nvPr/>
        </p:nvCxnSpPr>
        <p:spPr>
          <a:xfrm flipV="1">
            <a:off x="2497983" y="3514649"/>
            <a:ext cx="5115560" cy="21265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630D329A-AB76-4A24-9DDA-C68F309A0EB3}"/>
              </a:ext>
            </a:extLst>
          </p:cNvPr>
          <p:cNvSpPr/>
          <p:nvPr/>
        </p:nvSpPr>
        <p:spPr>
          <a:xfrm>
            <a:off x="4970177" y="5434210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296ED1C-C88A-4674-8924-F3D51BDCDDFB}"/>
              </a:ext>
            </a:extLst>
          </p:cNvPr>
          <p:cNvSpPr txBox="1"/>
          <p:nvPr/>
        </p:nvSpPr>
        <p:spPr>
          <a:xfrm>
            <a:off x="4925574" y="5462203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10,784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1FF042D-04CA-4D99-9926-FDDBDB6288E2}"/>
              </a:ext>
            </a:extLst>
          </p:cNvPr>
          <p:cNvSpPr/>
          <p:nvPr/>
        </p:nvSpPr>
        <p:spPr>
          <a:xfrm>
            <a:off x="4977614" y="3122193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F601DC0-00A2-499A-8599-BB761616398B}"/>
              </a:ext>
            </a:extLst>
          </p:cNvPr>
          <p:cNvSpPr txBox="1"/>
          <p:nvPr/>
        </p:nvSpPr>
        <p:spPr>
          <a:xfrm>
            <a:off x="4933011" y="3150186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2,2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B2A5C9A-AE9F-433E-91F8-EDA5519BE98E}"/>
              </a:ext>
            </a:extLst>
          </p:cNvPr>
          <p:cNvSpPr/>
          <p:nvPr/>
        </p:nvSpPr>
        <p:spPr>
          <a:xfrm>
            <a:off x="4973897" y="2126022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1C6675-8659-4B95-A571-6CD6619A2966}"/>
              </a:ext>
            </a:extLst>
          </p:cNvPr>
          <p:cNvSpPr txBox="1"/>
          <p:nvPr/>
        </p:nvSpPr>
        <p:spPr>
          <a:xfrm>
            <a:off x="4929294" y="2154015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1,1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03A5518-138F-4F6F-8BDB-91BAEC8874DB}"/>
              </a:ext>
            </a:extLst>
          </p:cNvPr>
          <p:cNvSpPr/>
          <p:nvPr/>
        </p:nvSpPr>
        <p:spPr>
          <a:xfrm>
            <a:off x="3773278" y="2430816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1711E1-2F7B-4E0B-A647-0319934EEF47}"/>
              </a:ext>
            </a:extLst>
          </p:cNvPr>
          <p:cNvSpPr txBox="1"/>
          <p:nvPr/>
        </p:nvSpPr>
        <p:spPr>
          <a:xfrm>
            <a:off x="3728675" y="2458809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2,1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C73A92-7999-414D-856B-207B48D97823}"/>
              </a:ext>
            </a:extLst>
          </p:cNvPr>
          <p:cNvSpPr/>
          <p:nvPr/>
        </p:nvSpPr>
        <p:spPr>
          <a:xfrm>
            <a:off x="3780713" y="3910213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A56D462-43F9-4F7B-9A67-F0D4794B560A}"/>
              </a:ext>
            </a:extLst>
          </p:cNvPr>
          <p:cNvSpPr txBox="1"/>
          <p:nvPr/>
        </p:nvSpPr>
        <p:spPr>
          <a:xfrm>
            <a:off x="3736110" y="3938206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10,2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B40BF58-3698-41D9-8ABB-B6D9B2A5288B}"/>
              </a:ext>
            </a:extLst>
          </p:cNvPr>
          <p:cNvSpPr/>
          <p:nvPr/>
        </p:nvSpPr>
        <p:spPr>
          <a:xfrm>
            <a:off x="6330624" y="4542115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995249-9ACF-4001-8311-80F957DAB2C2}"/>
              </a:ext>
            </a:extLst>
          </p:cNvPr>
          <p:cNvSpPr txBox="1"/>
          <p:nvPr/>
        </p:nvSpPr>
        <p:spPr>
          <a:xfrm>
            <a:off x="6286021" y="4570108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10,1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BC409C9-EC9A-426F-A72F-0EF486AA1814}"/>
              </a:ext>
            </a:extLst>
          </p:cNvPr>
          <p:cNvSpPr/>
          <p:nvPr/>
        </p:nvSpPr>
        <p:spPr>
          <a:xfrm>
            <a:off x="6349212" y="3646305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C6D856F-5E61-4E4D-9036-7FE28A37DB28}"/>
              </a:ext>
            </a:extLst>
          </p:cNvPr>
          <p:cNvSpPr txBox="1"/>
          <p:nvPr/>
        </p:nvSpPr>
        <p:spPr>
          <a:xfrm>
            <a:off x="6304609" y="3674298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2,784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B9AED92-B3A4-4A32-8827-7D46D94D019E}"/>
              </a:ext>
            </a:extLst>
          </p:cNvPr>
          <p:cNvSpPr/>
          <p:nvPr/>
        </p:nvSpPr>
        <p:spPr>
          <a:xfrm>
            <a:off x="6334345" y="2438262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242B0E-D193-4BD7-9852-47953F14091D}"/>
              </a:ext>
            </a:extLst>
          </p:cNvPr>
          <p:cNvSpPr txBox="1"/>
          <p:nvPr/>
        </p:nvSpPr>
        <p:spPr>
          <a:xfrm>
            <a:off x="6289742" y="2466255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1,2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D5BD6A5-3AF8-4310-9F71-23E779B47B9D}"/>
              </a:ext>
            </a:extLst>
          </p:cNvPr>
          <p:cNvSpPr/>
          <p:nvPr/>
        </p:nvSpPr>
        <p:spPr>
          <a:xfrm>
            <a:off x="3795584" y="4348829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3D154CC-228B-4E29-B2DB-FBAB641296BF}"/>
              </a:ext>
            </a:extLst>
          </p:cNvPr>
          <p:cNvSpPr txBox="1"/>
          <p:nvPr/>
        </p:nvSpPr>
        <p:spPr>
          <a:xfrm>
            <a:off x="3750981" y="4376822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1,784</a:t>
            </a:r>
          </a:p>
        </p:txBody>
      </p:sp>
    </p:spTree>
    <p:extLst>
      <p:ext uri="{BB962C8B-B14F-4D97-AF65-F5344CB8AC3E}">
        <p14:creationId xmlns:p14="http://schemas.microsoft.com/office/powerpoint/2010/main" val="287188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EDA5551-812C-44C8-8105-C48CA3E8C390}"/>
              </a:ext>
            </a:extLst>
          </p:cNvPr>
          <p:cNvSpPr/>
          <p:nvPr/>
        </p:nvSpPr>
        <p:spPr>
          <a:xfrm>
            <a:off x="8776455" y="5449078"/>
            <a:ext cx="634482" cy="44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1</a:t>
            </a:r>
            <a:r>
              <a:rPr lang="en-US" dirty="0"/>
              <a:t>: Model design/selection</a:t>
            </a:r>
            <a:br>
              <a:rPr lang="en-US" dirty="0"/>
            </a:br>
            <a:r>
              <a:rPr lang="en-US" sz="1600" dirty="0"/>
              <a:t>simple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1C217-2C80-467A-97AA-B58052DE18F3}"/>
              </a:ext>
            </a:extLst>
          </p:cNvPr>
          <p:cNvSpPr txBox="1"/>
          <p:nvPr/>
        </p:nvSpPr>
        <p:spPr>
          <a:xfrm>
            <a:off x="8776456" y="5477071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784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E6B7FF-4A0C-4230-BE1F-77B925CF0788}"/>
              </a:ext>
            </a:extLst>
          </p:cNvPr>
          <p:cNvSpPr/>
          <p:nvPr/>
        </p:nvSpPr>
        <p:spPr>
          <a:xfrm>
            <a:off x="8770234" y="2130485"/>
            <a:ext cx="634482" cy="44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ADD22-650C-4C6B-B08D-08BC3B4DAAA9}"/>
              </a:ext>
            </a:extLst>
          </p:cNvPr>
          <p:cNvSpPr txBox="1"/>
          <p:nvPr/>
        </p:nvSpPr>
        <p:spPr>
          <a:xfrm>
            <a:off x="8770235" y="2149147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D12495-4EC1-4AC6-BCD7-CE9527EED489}"/>
              </a:ext>
            </a:extLst>
          </p:cNvPr>
          <p:cNvSpPr/>
          <p:nvPr/>
        </p:nvSpPr>
        <p:spPr>
          <a:xfrm>
            <a:off x="8754682" y="3131977"/>
            <a:ext cx="634482" cy="44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4C6B3-3351-43DE-B910-E00560D38410}"/>
              </a:ext>
            </a:extLst>
          </p:cNvPr>
          <p:cNvSpPr txBox="1"/>
          <p:nvPr/>
        </p:nvSpPr>
        <p:spPr>
          <a:xfrm>
            <a:off x="8754683" y="3150639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711999-CD94-4A49-A7A5-97861743662C}"/>
              </a:ext>
            </a:extLst>
          </p:cNvPr>
          <p:cNvSpPr/>
          <p:nvPr/>
        </p:nvSpPr>
        <p:spPr>
          <a:xfrm>
            <a:off x="4302087" y="4085252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3FD7CE-4EC1-4521-BE47-0F433AD442FC}"/>
              </a:ext>
            </a:extLst>
          </p:cNvPr>
          <p:cNvSpPr/>
          <p:nvPr/>
        </p:nvSpPr>
        <p:spPr>
          <a:xfrm>
            <a:off x="4305195" y="4321631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E42EDB-E485-48DF-98C5-B332CAF7688D}"/>
              </a:ext>
            </a:extLst>
          </p:cNvPr>
          <p:cNvSpPr/>
          <p:nvPr/>
        </p:nvSpPr>
        <p:spPr>
          <a:xfrm>
            <a:off x="4308303" y="4558010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D7876B-E6BD-49C4-B234-1AD0F40CC969}"/>
              </a:ext>
            </a:extLst>
          </p:cNvPr>
          <p:cNvSpPr/>
          <p:nvPr/>
        </p:nvSpPr>
        <p:spPr>
          <a:xfrm>
            <a:off x="1479850" y="5445361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30E95-A0E1-4BF5-BA47-888186D946EE}"/>
              </a:ext>
            </a:extLst>
          </p:cNvPr>
          <p:cNvSpPr txBox="1"/>
          <p:nvPr/>
        </p:nvSpPr>
        <p:spPr>
          <a:xfrm>
            <a:off x="1479851" y="5473354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10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62D2B0-4498-4D2B-9A49-7D5E179683A4}"/>
              </a:ext>
            </a:extLst>
          </p:cNvPr>
          <p:cNvSpPr/>
          <p:nvPr/>
        </p:nvSpPr>
        <p:spPr>
          <a:xfrm>
            <a:off x="1473629" y="2126768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6562B0-3482-4306-9C93-7B683EBC3CC0}"/>
              </a:ext>
            </a:extLst>
          </p:cNvPr>
          <p:cNvSpPr txBox="1"/>
          <p:nvPr/>
        </p:nvSpPr>
        <p:spPr>
          <a:xfrm>
            <a:off x="1473630" y="2145430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60980A-119C-428D-AEA0-90590B45AA2B}"/>
              </a:ext>
            </a:extLst>
          </p:cNvPr>
          <p:cNvSpPr/>
          <p:nvPr/>
        </p:nvSpPr>
        <p:spPr>
          <a:xfrm>
            <a:off x="1458077" y="3128260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EC62F-4952-4A1B-83BE-654211350707}"/>
              </a:ext>
            </a:extLst>
          </p:cNvPr>
          <p:cNvSpPr txBox="1"/>
          <p:nvPr/>
        </p:nvSpPr>
        <p:spPr>
          <a:xfrm>
            <a:off x="1458078" y="314692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FCA456-C530-4C0A-9488-4419C715BA43}"/>
              </a:ext>
            </a:extLst>
          </p:cNvPr>
          <p:cNvSpPr/>
          <p:nvPr/>
        </p:nvSpPr>
        <p:spPr>
          <a:xfrm>
            <a:off x="1722443" y="4081535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A108B6-CCCD-409C-A90C-D8C7618BD14B}"/>
              </a:ext>
            </a:extLst>
          </p:cNvPr>
          <p:cNvSpPr/>
          <p:nvPr/>
        </p:nvSpPr>
        <p:spPr>
          <a:xfrm>
            <a:off x="1725551" y="4317914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1EA878-1990-42C6-953F-6E4E467D2746}"/>
              </a:ext>
            </a:extLst>
          </p:cNvPr>
          <p:cNvSpPr/>
          <p:nvPr/>
        </p:nvSpPr>
        <p:spPr>
          <a:xfrm>
            <a:off x="1728659" y="4554293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DD80FD-7F0C-4A6F-A4B5-A303CB21F3F2}"/>
              </a:ext>
            </a:extLst>
          </p:cNvPr>
          <p:cNvSpPr txBox="1"/>
          <p:nvPr/>
        </p:nvSpPr>
        <p:spPr>
          <a:xfrm>
            <a:off x="2202012" y="3665138"/>
            <a:ext cx="144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= SoftMax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3DC8AA-C225-48EA-8FCC-87E7821C2A31}"/>
              </a:ext>
            </a:extLst>
          </p:cNvPr>
          <p:cNvSpPr/>
          <p:nvPr/>
        </p:nvSpPr>
        <p:spPr>
          <a:xfrm>
            <a:off x="10222399" y="5456513"/>
            <a:ext cx="634482" cy="44320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BE2300-F626-45DE-98F8-CF41882E1184}"/>
              </a:ext>
            </a:extLst>
          </p:cNvPr>
          <p:cNvSpPr txBox="1"/>
          <p:nvPr/>
        </p:nvSpPr>
        <p:spPr>
          <a:xfrm>
            <a:off x="10222400" y="5484506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10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9E884E-E51E-4D92-8F2D-D2880B14F1F9}"/>
              </a:ext>
            </a:extLst>
          </p:cNvPr>
          <p:cNvSpPr/>
          <p:nvPr/>
        </p:nvSpPr>
        <p:spPr>
          <a:xfrm>
            <a:off x="10216178" y="2137920"/>
            <a:ext cx="634482" cy="44320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6F3430-3955-42A9-B330-7370A4AB1A23}"/>
              </a:ext>
            </a:extLst>
          </p:cNvPr>
          <p:cNvSpPr txBox="1"/>
          <p:nvPr/>
        </p:nvSpPr>
        <p:spPr>
          <a:xfrm>
            <a:off x="10216179" y="215658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5677824-92E8-48EE-88A9-EE2BEEFADE35}"/>
              </a:ext>
            </a:extLst>
          </p:cNvPr>
          <p:cNvSpPr/>
          <p:nvPr/>
        </p:nvSpPr>
        <p:spPr>
          <a:xfrm>
            <a:off x="10200626" y="3139412"/>
            <a:ext cx="634482" cy="44320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26C8D9-3A81-47CD-B3B1-9947F0F1FDFF}"/>
              </a:ext>
            </a:extLst>
          </p:cNvPr>
          <p:cNvSpPr txBox="1"/>
          <p:nvPr/>
        </p:nvSpPr>
        <p:spPr>
          <a:xfrm>
            <a:off x="10200627" y="3158074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4BC5D6-A800-4B7A-A668-B470F7A2B5E4}"/>
              </a:ext>
            </a:extLst>
          </p:cNvPr>
          <p:cNvSpPr/>
          <p:nvPr/>
        </p:nvSpPr>
        <p:spPr>
          <a:xfrm>
            <a:off x="10464992" y="4092687"/>
            <a:ext cx="111967" cy="10419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CA91029-1D0E-47E9-B26C-E14DFEA74728}"/>
              </a:ext>
            </a:extLst>
          </p:cNvPr>
          <p:cNvSpPr/>
          <p:nvPr/>
        </p:nvSpPr>
        <p:spPr>
          <a:xfrm>
            <a:off x="10468100" y="4329066"/>
            <a:ext cx="111967" cy="10419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A804348-4936-4182-8C74-8D2B71D454B0}"/>
              </a:ext>
            </a:extLst>
          </p:cNvPr>
          <p:cNvSpPr/>
          <p:nvPr/>
        </p:nvSpPr>
        <p:spPr>
          <a:xfrm>
            <a:off x="10471208" y="4565445"/>
            <a:ext cx="111967" cy="10419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30D329A-AB76-4A24-9DDA-C68F309A0EB3}"/>
              </a:ext>
            </a:extLst>
          </p:cNvPr>
          <p:cNvSpPr/>
          <p:nvPr/>
        </p:nvSpPr>
        <p:spPr>
          <a:xfrm>
            <a:off x="7077760" y="5434210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296ED1C-C88A-4674-8924-F3D51BDCDDFB}"/>
              </a:ext>
            </a:extLst>
          </p:cNvPr>
          <p:cNvSpPr txBox="1"/>
          <p:nvPr/>
        </p:nvSpPr>
        <p:spPr>
          <a:xfrm>
            <a:off x="7033157" y="5462203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10,784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1FF042D-04CA-4D99-9926-FDDBDB6288E2}"/>
              </a:ext>
            </a:extLst>
          </p:cNvPr>
          <p:cNvSpPr/>
          <p:nvPr/>
        </p:nvSpPr>
        <p:spPr>
          <a:xfrm>
            <a:off x="4944161" y="3122193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F601DC0-00A2-499A-8599-BB761616398B}"/>
              </a:ext>
            </a:extLst>
          </p:cNvPr>
          <p:cNvSpPr txBox="1"/>
          <p:nvPr/>
        </p:nvSpPr>
        <p:spPr>
          <a:xfrm>
            <a:off x="4899558" y="3150186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2,2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B2A5C9A-AE9F-433E-91F8-EDA5519BE98E}"/>
              </a:ext>
            </a:extLst>
          </p:cNvPr>
          <p:cNvSpPr/>
          <p:nvPr/>
        </p:nvSpPr>
        <p:spPr>
          <a:xfrm>
            <a:off x="3903382" y="2126022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1C6675-8659-4B95-A571-6CD6619A2966}"/>
              </a:ext>
            </a:extLst>
          </p:cNvPr>
          <p:cNvSpPr txBox="1"/>
          <p:nvPr/>
        </p:nvSpPr>
        <p:spPr>
          <a:xfrm>
            <a:off x="3858779" y="2154015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1,1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03A5518-138F-4F6F-8BDB-91BAEC8874DB}"/>
              </a:ext>
            </a:extLst>
          </p:cNvPr>
          <p:cNvSpPr/>
          <p:nvPr/>
        </p:nvSpPr>
        <p:spPr>
          <a:xfrm>
            <a:off x="3907094" y="3122195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1711E1-2F7B-4E0B-A647-0319934EEF47}"/>
              </a:ext>
            </a:extLst>
          </p:cNvPr>
          <p:cNvSpPr txBox="1"/>
          <p:nvPr/>
        </p:nvSpPr>
        <p:spPr>
          <a:xfrm>
            <a:off x="3862491" y="3150188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2,1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C73A92-7999-414D-856B-207B48D97823}"/>
              </a:ext>
            </a:extLst>
          </p:cNvPr>
          <p:cNvSpPr/>
          <p:nvPr/>
        </p:nvSpPr>
        <p:spPr>
          <a:xfrm>
            <a:off x="4951591" y="5426780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A56D462-43F9-4F7B-9A67-F0D4794B560A}"/>
              </a:ext>
            </a:extLst>
          </p:cNvPr>
          <p:cNvSpPr txBox="1"/>
          <p:nvPr/>
        </p:nvSpPr>
        <p:spPr>
          <a:xfrm>
            <a:off x="4906988" y="5454773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10,2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B40BF58-3698-41D9-8ABB-B6D9B2A5288B}"/>
              </a:ext>
            </a:extLst>
          </p:cNvPr>
          <p:cNvSpPr/>
          <p:nvPr/>
        </p:nvSpPr>
        <p:spPr>
          <a:xfrm>
            <a:off x="3921964" y="5434213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995249-9ACF-4001-8311-80F957DAB2C2}"/>
              </a:ext>
            </a:extLst>
          </p:cNvPr>
          <p:cNvSpPr txBox="1"/>
          <p:nvPr/>
        </p:nvSpPr>
        <p:spPr>
          <a:xfrm>
            <a:off x="3877361" y="5462206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10,1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BC409C9-EC9A-426F-A72F-0EF486AA1814}"/>
              </a:ext>
            </a:extLst>
          </p:cNvPr>
          <p:cNvSpPr/>
          <p:nvPr/>
        </p:nvSpPr>
        <p:spPr>
          <a:xfrm>
            <a:off x="7051742" y="3133350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C6D856F-5E61-4E4D-9036-7FE28A37DB28}"/>
              </a:ext>
            </a:extLst>
          </p:cNvPr>
          <p:cNvSpPr txBox="1"/>
          <p:nvPr/>
        </p:nvSpPr>
        <p:spPr>
          <a:xfrm>
            <a:off x="7007139" y="3161343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2,784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B9AED92-B3A4-4A32-8827-7D46D94D019E}"/>
              </a:ext>
            </a:extLst>
          </p:cNvPr>
          <p:cNvSpPr/>
          <p:nvPr/>
        </p:nvSpPr>
        <p:spPr>
          <a:xfrm>
            <a:off x="4929299" y="2126029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242B0E-D193-4BD7-9852-47953F14091D}"/>
              </a:ext>
            </a:extLst>
          </p:cNvPr>
          <p:cNvSpPr txBox="1"/>
          <p:nvPr/>
        </p:nvSpPr>
        <p:spPr>
          <a:xfrm>
            <a:off x="4884696" y="2154022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1,2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D5BD6A5-3AF8-4310-9F71-23E779B47B9D}"/>
              </a:ext>
            </a:extLst>
          </p:cNvPr>
          <p:cNvSpPr/>
          <p:nvPr/>
        </p:nvSpPr>
        <p:spPr>
          <a:xfrm>
            <a:off x="7029437" y="2118589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3D154CC-228B-4E29-B2DB-FBAB641296BF}"/>
              </a:ext>
            </a:extLst>
          </p:cNvPr>
          <p:cNvSpPr txBox="1"/>
          <p:nvPr/>
        </p:nvSpPr>
        <p:spPr>
          <a:xfrm>
            <a:off x="6984834" y="2146582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1,784</a:t>
            </a:r>
          </a:p>
        </p:txBody>
      </p:sp>
      <p:sp>
        <p:nvSpPr>
          <p:cNvPr id="114" name="Left Bracket 113">
            <a:extLst>
              <a:ext uri="{FF2B5EF4-FFF2-40B4-BE49-F238E27FC236}">
                <a16:creationId xmlns:a16="http://schemas.microsoft.com/office/drawing/2014/main" id="{C123698C-0631-4449-84E3-3CB183F2147C}"/>
              </a:ext>
            </a:extLst>
          </p:cNvPr>
          <p:cNvSpPr/>
          <p:nvPr/>
        </p:nvSpPr>
        <p:spPr>
          <a:xfrm>
            <a:off x="1353282" y="2018197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15" name="Left Bracket 114">
            <a:extLst>
              <a:ext uri="{FF2B5EF4-FFF2-40B4-BE49-F238E27FC236}">
                <a16:creationId xmlns:a16="http://schemas.microsoft.com/office/drawing/2014/main" id="{6EF7D480-FDC4-4D96-B86E-241C1C8BDA62}"/>
              </a:ext>
            </a:extLst>
          </p:cNvPr>
          <p:cNvSpPr/>
          <p:nvPr/>
        </p:nvSpPr>
        <p:spPr>
          <a:xfrm rot="10800000">
            <a:off x="1951734" y="2014481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16" name="Left Bracket 115">
            <a:extLst>
              <a:ext uri="{FF2B5EF4-FFF2-40B4-BE49-F238E27FC236}">
                <a16:creationId xmlns:a16="http://schemas.microsoft.com/office/drawing/2014/main" id="{840DC9B0-78D4-41A4-828C-91F87435F6EC}"/>
              </a:ext>
            </a:extLst>
          </p:cNvPr>
          <p:cNvSpPr/>
          <p:nvPr/>
        </p:nvSpPr>
        <p:spPr>
          <a:xfrm>
            <a:off x="3758230" y="2014482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17" name="Left Bracket 116">
            <a:extLst>
              <a:ext uri="{FF2B5EF4-FFF2-40B4-BE49-F238E27FC236}">
                <a16:creationId xmlns:a16="http://schemas.microsoft.com/office/drawing/2014/main" id="{F0EA704F-7EF3-4AFF-8C63-0E9480764DD8}"/>
              </a:ext>
            </a:extLst>
          </p:cNvPr>
          <p:cNvSpPr/>
          <p:nvPr/>
        </p:nvSpPr>
        <p:spPr>
          <a:xfrm rot="10800000">
            <a:off x="7824710" y="2021915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18" name="Arc 117">
            <a:extLst>
              <a:ext uri="{FF2B5EF4-FFF2-40B4-BE49-F238E27FC236}">
                <a16:creationId xmlns:a16="http://schemas.microsoft.com/office/drawing/2014/main" id="{20C2B4AC-621A-4E5C-A376-EF9A3832DA3F}"/>
              </a:ext>
            </a:extLst>
          </p:cNvPr>
          <p:cNvSpPr/>
          <p:nvPr/>
        </p:nvSpPr>
        <p:spPr>
          <a:xfrm flipH="1">
            <a:off x="3523785" y="1918010"/>
            <a:ext cx="342952" cy="4192858"/>
          </a:xfrm>
          <a:prstGeom prst="arc">
            <a:avLst>
              <a:gd name="adj1" fmla="val 16200000"/>
              <a:gd name="adj2" fmla="val 53441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c 118">
            <a:extLst>
              <a:ext uri="{FF2B5EF4-FFF2-40B4-BE49-F238E27FC236}">
                <a16:creationId xmlns:a16="http://schemas.microsoft.com/office/drawing/2014/main" id="{8E750E33-DDC3-453D-86AE-C0BCBD517AA6}"/>
              </a:ext>
            </a:extLst>
          </p:cNvPr>
          <p:cNvSpPr/>
          <p:nvPr/>
        </p:nvSpPr>
        <p:spPr>
          <a:xfrm rot="10800000" flipH="1">
            <a:off x="10868713" y="1880839"/>
            <a:ext cx="342952" cy="4192858"/>
          </a:xfrm>
          <a:prstGeom prst="arc">
            <a:avLst>
              <a:gd name="adj1" fmla="val 16200000"/>
              <a:gd name="adj2" fmla="val 53441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eft Bracket 119">
            <a:extLst>
              <a:ext uri="{FF2B5EF4-FFF2-40B4-BE49-F238E27FC236}">
                <a16:creationId xmlns:a16="http://schemas.microsoft.com/office/drawing/2014/main" id="{1DAF9E68-361C-41A0-BF0F-D4E9DEC9532E}"/>
              </a:ext>
            </a:extLst>
          </p:cNvPr>
          <p:cNvSpPr/>
          <p:nvPr/>
        </p:nvSpPr>
        <p:spPr>
          <a:xfrm>
            <a:off x="8653605" y="2014481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21" name="Left Bracket 120">
            <a:extLst>
              <a:ext uri="{FF2B5EF4-FFF2-40B4-BE49-F238E27FC236}">
                <a16:creationId xmlns:a16="http://schemas.microsoft.com/office/drawing/2014/main" id="{B73FFB52-4597-485A-B631-80558DF6B56D}"/>
              </a:ext>
            </a:extLst>
          </p:cNvPr>
          <p:cNvSpPr/>
          <p:nvPr/>
        </p:nvSpPr>
        <p:spPr>
          <a:xfrm rot="10800000">
            <a:off x="9252057" y="2010765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22" name="Left Bracket 121">
            <a:extLst>
              <a:ext uri="{FF2B5EF4-FFF2-40B4-BE49-F238E27FC236}">
                <a16:creationId xmlns:a16="http://schemas.microsoft.com/office/drawing/2014/main" id="{7755823D-56F4-43F7-81F1-23F4879CE23F}"/>
              </a:ext>
            </a:extLst>
          </p:cNvPr>
          <p:cNvSpPr/>
          <p:nvPr/>
        </p:nvSpPr>
        <p:spPr>
          <a:xfrm>
            <a:off x="10099546" y="2033069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23" name="Left Bracket 122">
            <a:extLst>
              <a:ext uri="{FF2B5EF4-FFF2-40B4-BE49-F238E27FC236}">
                <a16:creationId xmlns:a16="http://schemas.microsoft.com/office/drawing/2014/main" id="{12631C85-0602-4B90-86CB-DC9751FCEA98}"/>
              </a:ext>
            </a:extLst>
          </p:cNvPr>
          <p:cNvSpPr/>
          <p:nvPr/>
        </p:nvSpPr>
        <p:spPr>
          <a:xfrm rot="10800000">
            <a:off x="10697998" y="2029353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A04DC1A-5CFA-449E-8C29-9C69D8548303}"/>
              </a:ext>
            </a:extLst>
          </p:cNvPr>
          <p:cNvSpPr txBox="1"/>
          <p:nvPr/>
        </p:nvSpPr>
        <p:spPr>
          <a:xfrm>
            <a:off x="8086134" y="3683724"/>
            <a:ext cx="64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*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926C31-20D9-4AE2-92CC-CE574A722211}"/>
              </a:ext>
            </a:extLst>
          </p:cNvPr>
          <p:cNvSpPr txBox="1"/>
          <p:nvPr/>
        </p:nvSpPr>
        <p:spPr>
          <a:xfrm>
            <a:off x="9532076" y="3590799"/>
            <a:ext cx="64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8818E1D-059A-495C-A57F-F65FAF2DA91B}"/>
              </a:ext>
            </a:extLst>
          </p:cNvPr>
          <p:cNvSpPr/>
          <p:nvPr/>
        </p:nvSpPr>
        <p:spPr>
          <a:xfrm>
            <a:off x="5346582" y="4059236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556AADE-FB3C-434E-A601-048AF2EB3FD4}"/>
              </a:ext>
            </a:extLst>
          </p:cNvPr>
          <p:cNvSpPr/>
          <p:nvPr/>
        </p:nvSpPr>
        <p:spPr>
          <a:xfrm>
            <a:off x="5349690" y="4295615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763B8B6-01AC-4F1A-BED1-E0AED591EADE}"/>
              </a:ext>
            </a:extLst>
          </p:cNvPr>
          <p:cNvSpPr/>
          <p:nvPr/>
        </p:nvSpPr>
        <p:spPr>
          <a:xfrm>
            <a:off x="5352798" y="4531994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215414D-234D-4C69-9D83-AC36C021ED81}"/>
              </a:ext>
            </a:extLst>
          </p:cNvPr>
          <p:cNvSpPr/>
          <p:nvPr/>
        </p:nvSpPr>
        <p:spPr>
          <a:xfrm>
            <a:off x="7461591" y="4055520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AC10A59-C73B-46FB-9788-9C1B3CB02412}"/>
              </a:ext>
            </a:extLst>
          </p:cNvPr>
          <p:cNvSpPr/>
          <p:nvPr/>
        </p:nvSpPr>
        <p:spPr>
          <a:xfrm>
            <a:off x="7464699" y="4291899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E91E631-D3C8-4060-A0F1-84AE5554D5C4}"/>
              </a:ext>
            </a:extLst>
          </p:cNvPr>
          <p:cNvSpPr/>
          <p:nvPr/>
        </p:nvSpPr>
        <p:spPr>
          <a:xfrm>
            <a:off x="7467807" y="4528278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65B9DFF-C9AF-459B-9FAB-7B1129701BA0}"/>
              </a:ext>
            </a:extLst>
          </p:cNvPr>
          <p:cNvSpPr/>
          <p:nvPr/>
        </p:nvSpPr>
        <p:spPr>
          <a:xfrm>
            <a:off x="6101149" y="2271324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169A40C-1348-4D91-96C3-E0615AC378CC}"/>
              </a:ext>
            </a:extLst>
          </p:cNvPr>
          <p:cNvSpPr/>
          <p:nvPr/>
        </p:nvSpPr>
        <p:spPr>
          <a:xfrm>
            <a:off x="6353909" y="2267606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9E9627B-8C38-42B1-A908-E8672FDE2B3D}"/>
              </a:ext>
            </a:extLst>
          </p:cNvPr>
          <p:cNvSpPr/>
          <p:nvPr/>
        </p:nvSpPr>
        <p:spPr>
          <a:xfrm>
            <a:off x="6606669" y="2263888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6043D8D-6526-4247-845C-50E0479C061E}"/>
              </a:ext>
            </a:extLst>
          </p:cNvPr>
          <p:cNvSpPr/>
          <p:nvPr/>
        </p:nvSpPr>
        <p:spPr>
          <a:xfrm>
            <a:off x="6097433" y="3271217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F631A3A-8D13-4ECE-96F6-EC2D9CBF62C8}"/>
              </a:ext>
            </a:extLst>
          </p:cNvPr>
          <p:cNvSpPr/>
          <p:nvPr/>
        </p:nvSpPr>
        <p:spPr>
          <a:xfrm>
            <a:off x="6350193" y="3267499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7480171-576A-4E75-A42B-E1C7E2E8BBC6}"/>
              </a:ext>
            </a:extLst>
          </p:cNvPr>
          <p:cNvSpPr/>
          <p:nvPr/>
        </p:nvSpPr>
        <p:spPr>
          <a:xfrm>
            <a:off x="6602953" y="3263781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489F810-C5FD-4C2F-A525-65000B6EE059}"/>
              </a:ext>
            </a:extLst>
          </p:cNvPr>
          <p:cNvSpPr/>
          <p:nvPr/>
        </p:nvSpPr>
        <p:spPr>
          <a:xfrm>
            <a:off x="6093717" y="5609253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1035DC7-DF0C-4C6A-B6FF-458B4A67476E}"/>
              </a:ext>
            </a:extLst>
          </p:cNvPr>
          <p:cNvSpPr/>
          <p:nvPr/>
        </p:nvSpPr>
        <p:spPr>
          <a:xfrm>
            <a:off x="6346477" y="5605535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977FF5A-CBBD-44DC-AC38-E67C59A1EE0F}"/>
              </a:ext>
            </a:extLst>
          </p:cNvPr>
          <p:cNvSpPr/>
          <p:nvPr/>
        </p:nvSpPr>
        <p:spPr>
          <a:xfrm>
            <a:off x="6599237" y="5601817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29E5FF85-880D-479E-8C83-754F600247C3}"/>
              </a:ext>
            </a:extLst>
          </p:cNvPr>
          <p:cNvSpPr/>
          <p:nvPr/>
        </p:nvSpPr>
        <p:spPr>
          <a:xfrm>
            <a:off x="9041348" y="4051799"/>
            <a:ext cx="111967" cy="10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E192A6A-E533-4776-9ECC-D3B8FE1D3F91}"/>
              </a:ext>
            </a:extLst>
          </p:cNvPr>
          <p:cNvSpPr/>
          <p:nvPr/>
        </p:nvSpPr>
        <p:spPr>
          <a:xfrm>
            <a:off x="9044456" y="4288178"/>
            <a:ext cx="111967" cy="10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2AB4847B-1136-45BC-A9FF-D6DA04365334}"/>
              </a:ext>
            </a:extLst>
          </p:cNvPr>
          <p:cNvSpPr/>
          <p:nvPr/>
        </p:nvSpPr>
        <p:spPr>
          <a:xfrm>
            <a:off x="9047564" y="4524557"/>
            <a:ext cx="111967" cy="10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1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2</a:t>
            </a:r>
            <a:r>
              <a:rPr lang="en-US" dirty="0"/>
              <a:t>: Dataset preparation</a:t>
            </a:r>
            <a:br>
              <a:rPr lang="en-US" dirty="0"/>
            </a:br>
            <a:r>
              <a:rPr lang="en-US" sz="1600" dirty="0"/>
              <a:t>partition data into training and test datasets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def </a:t>
            </a:r>
            <a:r>
              <a:rPr lang="en-US" b="1"/>
              <a:t>partitionData(rawFeatures, rawLabels, testPercent):</a:t>
            </a:r>
          </a:p>
          <a:p>
            <a:r>
              <a:rPr lang="nb-NO"/>
              <a:t>    assert len(rawFeatures) == len(rawLabels)</a:t>
            </a:r>
          </a:p>
          <a:p>
            <a:r>
              <a:rPr lang="en-US"/>
              <a:t>    index = int(len(rawFeatures)*(1-testPercent))</a:t>
            </a:r>
          </a:p>
          <a:p>
            <a:r>
              <a:rPr lang="en-US"/>
              <a:t>    rawTrainFeatures = rawFeatures[0:index]</a:t>
            </a:r>
          </a:p>
          <a:p>
            <a:r>
              <a:rPr lang="en-US"/>
              <a:t>    rawTrainLabels = rawLabels[0:index]</a:t>
            </a:r>
          </a:p>
          <a:p>
            <a:r>
              <a:rPr lang="en-US"/>
              <a:t>    rawTestFeatures = rawFeatures[index:]</a:t>
            </a:r>
          </a:p>
          <a:p>
            <a:r>
              <a:rPr lang="en-US"/>
              <a:t>    rawTestLabels = rawLabels[index:]</a:t>
            </a:r>
          </a:p>
          <a:p>
            <a:r>
              <a:rPr lang="en-US"/>
              <a:t>    return rawTrainFeatures, rawTrainLabels, rawTestFeatures, rawTestLabels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2</a:t>
            </a:r>
            <a:r>
              <a:rPr lang="en-US" dirty="0"/>
              <a:t>: Dataset preparation</a:t>
            </a:r>
            <a:br>
              <a:rPr lang="en-US" dirty="0"/>
            </a:br>
            <a:r>
              <a:rPr lang="en-US" sz="1600" dirty="0"/>
              <a:t>normalize data to max value of 1, convert to float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b="1" dirty="0" err="1"/>
              <a:t>normalizeArray</a:t>
            </a:r>
            <a:r>
              <a:rPr lang="en-US" b="1" dirty="0"/>
              <a:t>(array, divisor):</a:t>
            </a:r>
          </a:p>
          <a:p>
            <a:r>
              <a:rPr lang="en-US" dirty="0"/>
              <a:t>    if divisor == 0:</a:t>
            </a:r>
          </a:p>
          <a:p>
            <a:r>
              <a:rPr lang="en-US" dirty="0"/>
              <a:t>        return array</a:t>
            </a:r>
          </a:p>
          <a:p>
            <a:r>
              <a:rPr lang="en-US" dirty="0"/>
              <a:t>    return array / divisor</a:t>
            </a:r>
          </a:p>
        </p:txBody>
      </p:sp>
    </p:spTree>
    <p:extLst>
      <p:ext uri="{BB962C8B-B14F-4D97-AF65-F5344CB8AC3E}">
        <p14:creationId xmlns:p14="http://schemas.microsoft.com/office/powerpoint/2010/main" val="336770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2</a:t>
            </a:r>
            <a:r>
              <a:rPr lang="en-US" dirty="0"/>
              <a:t>: Dataset preparation</a:t>
            </a:r>
            <a:br>
              <a:rPr lang="en-US" dirty="0"/>
            </a:br>
            <a:r>
              <a:rPr lang="en-US" sz="1600" dirty="0"/>
              <a:t>“one-hot” vectorize label 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b="1" dirty="0" err="1"/>
              <a:t>vectorizeArray</a:t>
            </a:r>
            <a:r>
              <a:rPr lang="en-US" b="1" dirty="0"/>
              <a:t>(array, </a:t>
            </a:r>
            <a:r>
              <a:rPr lang="en-US" b="1" dirty="0" err="1"/>
              <a:t>vectorWidth</a:t>
            </a:r>
            <a:r>
              <a:rPr lang="en-US" b="1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vectorizedArray</a:t>
            </a:r>
            <a:r>
              <a:rPr lang="en-US" dirty="0"/>
              <a:t> = </a:t>
            </a:r>
            <a:r>
              <a:rPr lang="en-US" dirty="0" err="1"/>
              <a:t>numpy.zeros</a:t>
            </a:r>
            <a:r>
              <a:rPr lang="en-US" dirty="0"/>
              <a:t>(shape=(</a:t>
            </a:r>
            <a:r>
              <a:rPr lang="en-US" dirty="0" err="1"/>
              <a:t>len</a:t>
            </a:r>
            <a:r>
              <a:rPr lang="en-US" dirty="0"/>
              <a:t>(array), </a:t>
            </a:r>
            <a:r>
              <a:rPr lang="en-US" dirty="0" err="1"/>
              <a:t>vectorWidth</a:t>
            </a:r>
            <a:r>
              <a:rPr lang="en-US" dirty="0"/>
              <a:t>))</a:t>
            </a:r>
          </a:p>
          <a:p>
            <a:r>
              <a:rPr lang="en-US" dirty="0"/>
              <a:t>    for count in range(</a:t>
            </a:r>
            <a:r>
              <a:rPr lang="en-US" dirty="0" err="1"/>
              <a:t>len</a:t>
            </a:r>
            <a:r>
              <a:rPr lang="en-US" dirty="0"/>
              <a:t>(array)):</a:t>
            </a:r>
          </a:p>
          <a:p>
            <a:r>
              <a:rPr lang="es-ES" dirty="0"/>
              <a:t>        vector = </a:t>
            </a:r>
            <a:r>
              <a:rPr lang="es-ES" dirty="0" err="1"/>
              <a:t>numpy.array</a:t>
            </a:r>
            <a:r>
              <a:rPr lang="es-ES" dirty="0"/>
              <a:t>([0.0] * </a:t>
            </a:r>
            <a:r>
              <a:rPr lang="es-ES" dirty="0" err="1"/>
              <a:t>vectorWidth</a:t>
            </a:r>
            <a:r>
              <a:rPr lang="es-ES" dirty="0"/>
              <a:t>)</a:t>
            </a:r>
          </a:p>
          <a:p>
            <a:r>
              <a:rPr lang="en-US" dirty="0"/>
              <a:t>        vector[array[count]] = 1.0</a:t>
            </a:r>
          </a:p>
          <a:p>
            <a:r>
              <a:rPr lang="en-US" dirty="0"/>
              <a:t>        </a:t>
            </a:r>
            <a:r>
              <a:rPr lang="en-US" dirty="0" err="1"/>
              <a:t>vectorizedArray</a:t>
            </a:r>
            <a:r>
              <a:rPr lang="en-US" dirty="0"/>
              <a:t>[count] = vector</a:t>
            </a:r>
          </a:p>
          <a:p>
            <a:r>
              <a:rPr lang="en-US" dirty="0"/>
              <a:t>    return </a:t>
            </a:r>
            <a:r>
              <a:rPr lang="en-US" dirty="0" err="1"/>
              <a:t>vectorizedArray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76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544</TotalTime>
  <Words>1162</Words>
  <Application>Microsoft Office PowerPoint</Application>
  <PresentationFormat>Widescreen</PresentationFormat>
  <Paragraphs>184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</vt:lpstr>
      <vt:lpstr>MNIST Classification using Tensorflow</vt:lpstr>
      <vt:lpstr>MINIST: a simple computer vision dataset</vt:lpstr>
      <vt:lpstr>Sample MNIST Data</vt:lpstr>
      <vt:lpstr>Sample MNIST Data</vt:lpstr>
      <vt:lpstr>phase 1: Model design/selection simple linear regression</vt:lpstr>
      <vt:lpstr>phase 1: Model design/selection simple linear regression</vt:lpstr>
      <vt:lpstr>phase 2: Dataset preparation partition data into training and test datasets</vt:lpstr>
      <vt:lpstr>phase 2: Dataset preparation normalize data to max value of 1, convert to float</vt:lpstr>
      <vt:lpstr>phase 2: Dataset preparation “one-hot” vectorize label data</vt:lpstr>
      <vt:lpstr>phase 2: Dataset preparation randomize order of training data (to support use of batching)</vt:lpstr>
      <vt:lpstr>phase 3: Create tensorflow model tensorflow Placeholders for training data</vt:lpstr>
      <vt:lpstr>phase 3: Create tensorflow model tensorflow variables for trainable variables</vt:lpstr>
      <vt:lpstr>phase 3: Create tensorflow model Use placeholders and variables in tensorflow model</vt:lpstr>
      <vt:lpstr>phase 3: Create tensorflow model define how accuracy will be characterized</vt:lpstr>
      <vt:lpstr>phase 4: train tensorflow model create a session and arrange to save resultant model</vt:lpstr>
      <vt:lpstr>phase 4: train tensorflow model perform model training within the session</vt:lpstr>
      <vt:lpstr>phase 5: test tensorflow model create a session and read saved model</vt:lpstr>
      <vt:lpstr>phase 5: test tensorflow model use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Randolph A. Krenz</cp:lastModifiedBy>
  <cp:revision>152</cp:revision>
  <dcterms:created xsi:type="dcterms:W3CDTF">2014-08-26T23:43:54Z</dcterms:created>
  <dcterms:modified xsi:type="dcterms:W3CDTF">2017-12-29T19:16:22Z</dcterms:modified>
</cp:coreProperties>
</file>