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1308" r:id="rId2"/>
    <p:sldId id="1287" r:id="rId3"/>
    <p:sldId id="1286" r:id="rId4"/>
    <p:sldId id="1288" r:id="rId5"/>
    <p:sldId id="1330" r:id="rId6"/>
    <p:sldId id="1320" r:id="rId7"/>
    <p:sldId id="1328" r:id="rId8"/>
    <p:sldId id="1321" r:id="rId9"/>
    <p:sldId id="1331" r:id="rId10"/>
    <p:sldId id="1327"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6D8"/>
    <a:srgbClr val="000000"/>
    <a:srgbClr val="003755"/>
    <a:srgbClr val="787878"/>
    <a:srgbClr val="3593D2"/>
    <a:srgbClr val="023451"/>
    <a:srgbClr val="003A59"/>
    <a:srgbClr val="00406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9587" autoAdjust="0"/>
    <p:restoredTop sz="91533" autoAdjust="0"/>
  </p:normalViewPr>
  <p:slideViewPr>
    <p:cSldViewPr snapToGrid="0" snapToObjects="1" showGuides="1">
      <p:cViewPr>
        <p:scale>
          <a:sx n="80" d="100"/>
          <a:sy n="80" d="100"/>
        </p:scale>
        <p:origin x="-552" y="60"/>
      </p:cViewPr>
      <p:guideLst>
        <p:guide orient="horz" pos="2160"/>
        <p:guide pos="384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notesViewPr>
    <p:cSldViewPr snapToGrid="0" snapToObjects="1" showGuides="1">
      <p:cViewPr varScale="1">
        <p:scale>
          <a:sx n="107" d="100"/>
          <a:sy n="107" d="100"/>
        </p:scale>
        <p:origin x="4408" y="1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5C81FAA-ACAF-4DB4-8EF1-43946C156E3D}" type="datetimeFigureOut">
              <a:rPr lang="en-US"/>
              <a:pPr>
                <a:defRPr/>
              </a:pPr>
              <a:t>10/26/2019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C11958A-B9CF-402E-82AB-6D241652BFF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extLst>
          </p:cNvPr>
          <p:cNvSpPr/>
          <p:nvPr userDrawn="1"/>
        </p:nvSpPr>
        <p:spPr>
          <a:xfrm>
            <a:off x="16651288" y="5878513"/>
            <a:ext cx="842962" cy="842962"/>
          </a:xfrm>
          <a:prstGeom prst="rect">
            <a:avLst/>
          </a:prstGeom>
          <a:solidFill>
            <a:srgbClr val="00497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b="1" dirty="0">
              <a:solidFill>
                <a:schemeClr val="bg1"/>
              </a:solidFill>
            </a:endParaRPr>
          </a:p>
        </p:txBody>
      </p:sp>
      <p:sp>
        <p:nvSpPr>
          <p:cNvPr id="5" name="Rectangle 4">
            <a:extLst>
              <a:ext uri="{FF2B5EF4-FFF2-40B4-BE49-F238E27FC236}"/>
            </a:extLst>
          </p:cNvPr>
          <p:cNvSpPr/>
          <p:nvPr userDrawn="1"/>
        </p:nvSpPr>
        <p:spPr>
          <a:xfrm>
            <a:off x="15682913" y="5915025"/>
            <a:ext cx="842962" cy="842963"/>
          </a:xfrm>
          <a:prstGeom prst="rect">
            <a:avLst/>
          </a:prstGeom>
          <a:solidFill>
            <a:srgbClr val="0056AC">
              <a:alpha val="88627"/>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a:extLst>
              <a:ext uri="{FF2B5EF4-FFF2-40B4-BE49-F238E27FC236}"/>
            </a:extLst>
          </p:cNvPr>
          <p:cNvSpPr/>
          <p:nvPr userDrawn="1"/>
        </p:nvSpPr>
        <p:spPr>
          <a:xfrm>
            <a:off x="14762163" y="5927725"/>
            <a:ext cx="842962" cy="842963"/>
          </a:xfrm>
          <a:prstGeom prst="rect">
            <a:avLst/>
          </a:prstGeom>
          <a:solidFill>
            <a:srgbClr val="006EA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b="1" dirty="0">
              <a:solidFill>
                <a:schemeClr val="bg1"/>
              </a:solidFill>
            </a:endParaRPr>
          </a:p>
        </p:txBody>
      </p:sp>
      <p:sp>
        <p:nvSpPr>
          <p:cNvPr id="7" name="Rectangle 6">
            <a:extLst>
              <a:ext uri="{FF2B5EF4-FFF2-40B4-BE49-F238E27FC236}"/>
            </a:extLst>
          </p:cNvPr>
          <p:cNvSpPr/>
          <p:nvPr userDrawn="1"/>
        </p:nvSpPr>
        <p:spPr>
          <a:xfrm>
            <a:off x="17618075" y="5889625"/>
            <a:ext cx="842963" cy="842963"/>
          </a:xfrm>
          <a:prstGeom prst="rect">
            <a:avLst/>
          </a:prstGeom>
          <a:solidFill>
            <a:srgbClr val="2A72A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b="1" dirty="0">
              <a:solidFill>
                <a:schemeClr val="bg1"/>
              </a:solidFill>
            </a:endParaRPr>
          </a:p>
        </p:txBody>
      </p:sp>
      <p:sp>
        <p:nvSpPr>
          <p:cNvPr id="8" name="Rectangle 7">
            <a:extLst>
              <a:ext uri="{FF2B5EF4-FFF2-40B4-BE49-F238E27FC236}"/>
            </a:extLst>
          </p:cNvPr>
          <p:cNvSpPr/>
          <p:nvPr userDrawn="1"/>
        </p:nvSpPr>
        <p:spPr>
          <a:xfrm>
            <a:off x="13793788" y="5927725"/>
            <a:ext cx="842962" cy="842963"/>
          </a:xfrm>
          <a:prstGeom prst="rect">
            <a:avLst/>
          </a:prstGeom>
          <a:solidFill>
            <a:srgbClr val="1A8ECE"/>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b="1" dirty="0">
              <a:solidFill>
                <a:schemeClr val="bg1"/>
              </a:solidFill>
            </a:endParaRPr>
          </a:p>
        </p:txBody>
      </p:sp>
      <p:sp>
        <p:nvSpPr>
          <p:cNvPr id="9" name="TextBox 8">
            <a:extLst>
              <a:ext uri="{FF2B5EF4-FFF2-40B4-BE49-F238E27FC236}"/>
            </a:extLst>
          </p:cNvPr>
          <p:cNvSpPr txBox="1"/>
          <p:nvPr userDrawn="1"/>
        </p:nvSpPr>
        <p:spPr>
          <a:xfrm>
            <a:off x="14592300" y="41275"/>
            <a:ext cx="2846388" cy="815975"/>
          </a:xfrm>
          <a:prstGeom prst="rect">
            <a:avLst/>
          </a:prstGeom>
          <a:noFill/>
        </p:spPr>
        <p:txBody>
          <a:bodyPr>
            <a:spAutoFit/>
          </a:bodyPr>
          <a:lstStyle/>
          <a:p>
            <a:pPr fontAlgn="auto">
              <a:spcBef>
                <a:spcPts val="0"/>
              </a:spcBef>
              <a:spcAft>
                <a:spcPts val="0"/>
              </a:spcAft>
              <a:defRPr/>
            </a:pPr>
            <a:r>
              <a:rPr lang="en-IN" sz="1400" b="1" dirty="0">
                <a:latin typeface="+mn-lt"/>
                <a:cs typeface="+mn-cs"/>
              </a:rPr>
              <a:t>Titles: </a:t>
            </a:r>
            <a:r>
              <a:rPr lang="en-IN" sz="1100" dirty="0">
                <a:latin typeface="+mn-lt"/>
                <a:cs typeface="+mn-cs"/>
              </a:rPr>
              <a:t>Make your titles headlines that tell the story, not just descriptions</a:t>
            </a:r>
          </a:p>
          <a:p>
            <a:pPr fontAlgn="auto">
              <a:spcBef>
                <a:spcPts val="0"/>
              </a:spcBef>
              <a:spcAft>
                <a:spcPts val="0"/>
              </a:spcAft>
              <a:defRPr/>
            </a:pPr>
            <a:r>
              <a:rPr lang="en-IN" sz="1100" dirty="0">
                <a:latin typeface="+mn-lt"/>
                <a:cs typeface="+mn-cs"/>
              </a:rPr>
              <a:t>Use only bold black with  iGTB blue colour to emphasize important keywords.</a:t>
            </a:r>
            <a:endParaRPr lang="en-US" sz="1100" dirty="0">
              <a:latin typeface="+mn-lt"/>
              <a:cs typeface="+mn-cs"/>
            </a:endParaRPr>
          </a:p>
        </p:txBody>
      </p:sp>
      <p:sp>
        <p:nvSpPr>
          <p:cNvPr id="10" name="TextBox 9">
            <a:extLst>
              <a:ext uri="{FF2B5EF4-FFF2-40B4-BE49-F238E27FC236}"/>
            </a:extLst>
          </p:cNvPr>
          <p:cNvSpPr txBox="1"/>
          <p:nvPr userDrawn="1"/>
        </p:nvSpPr>
        <p:spPr>
          <a:xfrm>
            <a:off x="12761913" y="5064125"/>
            <a:ext cx="2947987" cy="738188"/>
          </a:xfrm>
          <a:prstGeom prst="rect">
            <a:avLst/>
          </a:prstGeom>
          <a:noFill/>
        </p:spPr>
        <p:txBody>
          <a:bodyPr>
            <a:spAutoFit/>
          </a:bodyPr>
          <a:lstStyle/>
          <a:p>
            <a:pPr fontAlgn="auto">
              <a:spcBef>
                <a:spcPts val="0"/>
              </a:spcBef>
              <a:spcAft>
                <a:spcPts val="0"/>
              </a:spcAft>
              <a:defRPr/>
            </a:pPr>
            <a:r>
              <a:rPr lang="en-IN" sz="1400" b="1" dirty="0">
                <a:latin typeface="+mn-lt"/>
                <a:cs typeface="+mn-cs"/>
              </a:rPr>
              <a:t>Strongly use the blue family colour palette. Semi Transparent allowed upto 20%   </a:t>
            </a:r>
          </a:p>
        </p:txBody>
      </p:sp>
      <p:sp>
        <p:nvSpPr>
          <p:cNvPr id="11" name="TextBox 10">
            <a:extLst>
              <a:ext uri="{FF2B5EF4-FFF2-40B4-BE49-F238E27FC236}"/>
            </a:extLst>
          </p:cNvPr>
          <p:cNvSpPr txBox="1"/>
          <p:nvPr userDrawn="1"/>
        </p:nvSpPr>
        <p:spPr>
          <a:xfrm>
            <a:off x="14647863" y="1295400"/>
            <a:ext cx="2846387" cy="815975"/>
          </a:xfrm>
          <a:prstGeom prst="rect">
            <a:avLst/>
          </a:prstGeom>
          <a:noFill/>
        </p:spPr>
        <p:txBody>
          <a:bodyPr>
            <a:spAutoFit/>
          </a:bodyPr>
          <a:lstStyle/>
          <a:p>
            <a:pPr fontAlgn="auto">
              <a:spcBef>
                <a:spcPts val="0"/>
              </a:spcBef>
              <a:spcAft>
                <a:spcPts val="0"/>
              </a:spcAft>
              <a:defRPr/>
            </a:pPr>
            <a:r>
              <a:rPr lang="en-IN" sz="1400" b="1" dirty="0">
                <a:latin typeface="+mn-lt"/>
                <a:cs typeface="+mn-cs"/>
              </a:rPr>
              <a:t>Subtitles: </a:t>
            </a:r>
            <a:r>
              <a:rPr lang="en-IN" sz="1100" dirty="0">
                <a:latin typeface="+mn-lt"/>
                <a:cs typeface="+mn-cs"/>
              </a:rPr>
              <a:t>Grey Colour to be used only for Subtitle in italic style and body text.  Do not use grey for large areas as it is a dull colour: better a light blue</a:t>
            </a:r>
            <a:endParaRPr lang="en-US" sz="1100" dirty="0">
              <a:latin typeface="+mn-lt"/>
              <a:cs typeface="+mn-cs"/>
            </a:endParaRPr>
          </a:p>
        </p:txBody>
      </p:sp>
      <p:sp>
        <p:nvSpPr>
          <p:cNvPr id="12" name="Rectangle 11">
            <a:extLst>
              <a:ext uri="{FF2B5EF4-FFF2-40B4-BE49-F238E27FC236}"/>
            </a:extLst>
          </p:cNvPr>
          <p:cNvSpPr/>
          <p:nvPr userDrawn="1"/>
        </p:nvSpPr>
        <p:spPr>
          <a:xfrm>
            <a:off x="13733463" y="2530475"/>
            <a:ext cx="842962" cy="842963"/>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b="1" dirty="0">
              <a:solidFill>
                <a:schemeClr val="bg2">
                  <a:lumMod val="10000"/>
                </a:schemeClr>
              </a:solidFill>
            </a:endParaRPr>
          </a:p>
        </p:txBody>
      </p:sp>
      <p:sp>
        <p:nvSpPr>
          <p:cNvPr id="13" name="TextBox 12">
            <a:extLst>
              <a:ext uri="{FF2B5EF4-FFF2-40B4-BE49-F238E27FC236}"/>
            </a:extLst>
          </p:cNvPr>
          <p:cNvSpPr txBox="1"/>
          <p:nvPr userDrawn="1"/>
        </p:nvSpPr>
        <p:spPr>
          <a:xfrm>
            <a:off x="14608175" y="2690813"/>
            <a:ext cx="2846388" cy="522287"/>
          </a:xfrm>
          <a:prstGeom prst="rect">
            <a:avLst/>
          </a:prstGeom>
          <a:noFill/>
        </p:spPr>
        <p:txBody>
          <a:bodyPr>
            <a:spAutoFit/>
          </a:bodyPr>
          <a:lstStyle/>
          <a:p>
            <a:pPr fontAlgn="auto">
              <a:spcBef>
                <a:spcPts val="0"/>
              </a:spcBef>
              <a:spcAft>
                <a:spcPts val="0"/>
              </a:spcAft>
              <a:defRPr/>
            </a:pPr>
            <a:r>
              <a:rPr lang="en-IN" sz="1400" b="1" dirty="0">
                <a:latin typeface="+mn-lt"/>
                <a:cs typeface="+mn-cs"/>
              </a:rPr>
              <a:t>Black to be used to</a:t>
            </a:r>
          </a:p>
          <a:p>
            <a:pPr fontAlgn="auto">
              <a:spcBef>
                <a:spcPts val="0"/>
              </a:spcBef>
              <a:spcAft>
                <a:spcPts val="0"/>
              </a:spcAft>
              <a:defRPr/>
            </a:pPr>
            <a:r>
              <a:rPr lang="en-IN" sz="1400" b="1" dirty="0">
                <a:latin typeface="+mn-lt"/>
                <a:cs typeface="+mn-cs"/>
              </a:rPr>
              <a:t>Emphasize keywords</a:t>
            </a:r>
            <a:endParaRPr lang="en-US" sz="1400" dirty="0">
              <a:latin typeface="+mn-lt"/>
              <a:cs typeface="+mn-cs"/>
            </a:endParaRPr>
          </a:p>
        </p:txBody>
      </p:sp>
      <p:sp>
        <p:nvSpPr>
          <p:cNvPr id="14" name="Rectangle 13">
            <a:extLst>
              <a:ext uri="{FF2B5EF4-FFF2-40B4-BE49-F238E27FC236}"/>
            </a:extLst>
          </p:cNvPr>
          <p:cNvSpPr/>
          <p:nvPr userDrawn="1"/>
        </p:nvSpPr>
        <p:spPr>
          <a:xfrm>
            <a:off x="13733463" y="46038"/>
            <a:ext cx="842962" cy="842962"/>
          </a:xfrm>
          <a:prstGeom prst="rect">
            <a:avLst/>
          </a:prstGeom>
          <a:solidFill>
            <a:srgbClr val="3593D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b="1" dirty="0">
              <a:solidFill>
                <a:schemeClr val="bg1"/>
              </a:solidFill>
            </a:endParaRPr>
          </a:p>
        </p:txBody>
      </p:sp>
      <p:sp>
        <p:nvSpPr>
          <p:cNvPr id="15" name="Rectangle 14">
            <a:extLst>
              <a:ext uri="{FF2B5EF4-FFF2-40B4-BE49-F238E27FC236}"/>
            </a:extLst>
          </p:cNvPr>
          <p:cNvSpPr/>
          <p:nvPr userDrawn="1"/>
        </p:nvSpPr>
        <p:spPr>
          <a:xfrm>
            <a:off x="13733463" y="1295400"/>
            <a:ext cx="842962" cy="842963"/>
          </a:xfrm>
          <a:prstGeom prst="rect">
            <a:avLst/>
          </a:prstGeom>
          <a:solidFill>
            <a:srgbClr val="7878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600" b="1" dirty="0">
              <a:solidFill>
                <a:schemeClr val="bg1"/>
              </a:solidFill>
            </a:endParaRPr>
          </a:p>
        </p:txBody>
      </p:sp>
      <p:sp>
        <p:nvSpPr>
          <p:cNvPr id="16" name="object 10">
            <a:extLst>
              <a:ext uri="{FF2B5EF4-FFF2-40B4-BE49-F238E27FC236}"/>
            </a:extLst>
          </p:cNvPr>
          <p:cNvSpPr txBox="1"/>
          <p:nvPr userDrawn="1"/>
        </p:nvSpPr>
        <p:spPr>
          <a:xfrm>
            <a:off x="12577763" y="1443038"/>
            <a:ext cx="1195387" cy="685800"/>
          </a:xfrm>
          <a:prstGeom prst="rect">
            <a:avLst/>
          </a:prstGeom>
        </p:spPr>
        <p:txBody>
          <a:bodyPr lIns="0" tIns="12700" rIns="0" bIns="0">
            <a:spAutoFit/>
          </a:bodyPr>
          <a:lstStyle/>
          <a:p>
            <a:pPr marL="25400" indent="-12700" algn="ctr">
              <a:spcBef>
                <a:spcPts val="100"/>
              </a:spcBef>
              <a:defRPr/>
            </a:pPr>
            <a:r>
              <a:rPr lang="en-US" sz="1400">
                <a:solidFill>
                  <a:srgbClr val="6D6E70"/>
                </a:solidFill>
                <a:latin typeface="Calibri" pitchFamily="34" charset="0"/>
              </a:rPr>
              <a:t>Red – 120</a:t>
            </a:r>
          </a:p>
          <a:p>
            <a:pPr marL="25400" indent="-12700" algn="ctr">
              <a:spcBef>
                <a:spcPts val="100"/>
              </a:spcBef>
              <a:defRPr/>
            </a:pPr>
            <a:r>
              <a:rPr lang="en-US" sz="1400">
                <a:solidFill>
                  <a:srgbClr val="6D6E70"/>
                </a:solidFill>
                <a:latin typeface="Calibri" pitchFamily="34" charset="0"/>
              </a:rPr>
              <a:t>Green – 120</a:t>
            </a:r>
          </a:p>
          <a:p>
            <a:pPr marL="25400" indent="-12700" algn="ctr">
              <a:spcBef>
                <a:spcPts val="100"/>
              </a:spcBef>
              <a:defRPr/>
            </a:pPr>
            <a:r>
              <a:rPr lang="en-US" sz="1400">
                <a:solidFill>
                  <a:srgbClr val="6D6E70"/>
                </a:solidFill>
                <a:latin typeface="Calibri" pitchFamily="34" charset="0"/>
              </a:rPr>
              <a:t>Blue - 120</a:t>
            </a:r>
          </a:p>
        </p:txBody>
      </p:sp>
      <p:sp>
        <p:nvSpPr>
          <p:cNvPr id="17" name="object 10">
            <a:extLst>
              <a:ext uri="{FF2B5EF4-FFF2-40B4-BE49-F238E27FC236}"/>
            </a:extLst>
          </p:cNvPr>
          <p:cNvSpPr txBox="1"/>
          <p:nvPr userDrawn="1"/>
        </p:nvSpPr>
        <p:spPr>
          <a:xfrm>
            <a:off x="12577763" y="2609850"/>
            <a:ext cx="1195387" cy="684213"/>
          </a:xfrm>
          <a:prstGeom prst="rect">
            <a:avLst/>
          </a:prstGeom>
        </p:spPr>
        <p:txBody>
          <a:bodyPr lIns="0" tIns="12700" rIns="0" bIns="0">
            <a:spAutoFit/>
          </a:bodyPr>
          <a:lstStyle/>
          <a:p>
            <a:pPr marL="25400" indent="-12700" algn="ctr">
              <a:spcBef>
                <a:spcPts val="100"/>
              </a:spcBef>
              <a:defRPr/>
            </a:pPr>
            <a:r>
              <a:rPr lang="en-US" sz="1400">
                <a:solidFill>
                  <a:srgbClr val="6D6E70"/>
                </a:solidFill>
                <a:latin typeface="Calibri" pitchFamily="34" charset="0"/>
              </a:rPr>
              <a:t>Red – 0</a:t>
            </a:r>
          </a:p>
          <a:p>
            <a:pPr marL="25400" indent="-12700" algn="ctr">
              <a:spcBef>
                <a:spcPts val="100"/>
              </a:spcBef>
              <a:defRPr/>
            </a:pPr>
            <a:r>
              <a:rPr lang="en-US" sz="1400">
                <a:solidFill>
                  <a:srgbClr val="6D6E70"/>
                </a:solidFill>
                <a:latin typeface="Calibri" pitchFamily="34" charset="0"/>
              </a:rPr>
              <a:t>Green – 0</a:t>
            </a:r>
          </a:p>
          <a:p>
            <a:pPr marL="25400" indent="-12700" algn="ctr">
              <a:spcBef>
                <a:spcPts val="100"/>
              </a:spcBef>
              <a:defRPr/>
            </a:pPr>
            <a:r>
              <a:rPr lang="en-US" sz="1400">
                <a:solidFill>
                  <a:srgbClr val="6D6E70"/>
                </a:solidFill>
                <a:latin typeface="Calibri" pitchFamily="34" charset="0"/>
              </a:rPr>
              <a:t>Blue - 0</a:t>
            </a:r>
          </a:p>
        </p:txBody>
      </p:sp>
      <p:sp>
        <p:nvSpPr>
          <p:cNvPr id="18" name="object 10">
            <a:extLst>
              <a:ext uri="{FF2B5EF4-FFF2-40B4-BE49-F238E27FC236}"/>
            </a:extLst>
          </p:cNvPr>
          <p:cNvSpPr txBox="1"/>
          <p:nvPr userDrawn="1"/>
        </p:nvSpPr>
        <p:spPr>
          <a:xfrm>
            <a:off x="12577763" y="179388"/>
            <a:ext cx="1195387" cy="684212"/>
          </a:xfrm>
          <a:prstGeom prst="rect">
            <a:avLst/>
          </a:prstGeom>
        </p:spPr>
        <p:txBody>
          <a:bodyPr lIns="0" tIns="12700" rIns="0" bIns="0">
            <a:spAutoFit/>
          </a:bodyPr>
          <a:lstStyle/>
          <a:p>
            <a:pPr marL="25400" indent="-12700" algn="ctr">
              <a:spcBef>
                <a:spcPts val="100"/>
              </a:spcBef>
              <a:defRPr/>
            </a:pPr>
            <a:r>
              <a:rPr lang="en-US" sz="1400">
                <a:solidFill>
                  <a:srgbClr val="6D6E70"/>
                </a:solidFill>
                <a:latin typeface="Calibri" pitchFamily="34" charset="0"/>
              </a:rPr>
              <a:t>Red – 53</a:t>
            </a:r>
          </a:p>
          <a:p>
            <a:pPr marL="25400" indent="-12700" algn="ctr">
              <a:spcBef>
                <a:spcPts val="100"/>
              </a:spcBef>
              <a:defRPr/>
            </a:pPr>
            <a:r>
              <a:rPr lang="en-US" sz="1400">
                <a:solidFill>
                  <a:srgbClr val="6D6E70"/>
                </a:solidFill>
                <a:latin typeface="Calibri" pitchFamily="34" charset="0"/>
              </a:rPr>
              <a:t>Green – 147</a:t>
            </a:r>
          </a:p>
          <a:p>
            <a:pPr marL="25400" indent="-12700" algn="ctr">
              <a:spcBef>
                <a:spcPts val="100"/>
              </a:spcBef>
              <a:defRPr/>
            </a:pPr>
            <a:r>
              <a:rPr lang="en-US" sz="1400">
                <a:solidFill>
                  <a:srgbClr val="6D6E70"/>
                </a:solidFill>
                <a:latin typeface="Calibri" pitchFamily="34" charset="0"/>
              </a:rPr>
              <a:t>Blue - 210</a:t>
            </a:r>
          </a:p>
        </p:txBody>
      </p:sp>
      <p:sp>
        <p:nvSpPr>
          <p:cNvPr id="19" name="TextBox 18">
            <a:extLst>
              <a:ext uri="{FF2B5EF4-FFF2-40B4-BE49-F238E27FC236}"/>
            </a:extLst>
          </p:cNvPr>
          <p:cNvSpPr txBox="1"/>
          <p:nvPr userDrawn="1"/>
        </p:nvSpPr>
        <p:spPr>
          <a:xfrm>
            <a:off x="13865225" y="-561975"/>
            <a:ext cx="1873250" cy="368300"/>
          </a:xfrm>
          <a:prstGeom prst="rect">
            <a:avLst/>
          </a:prstGeom>
          <a:noFill/>
        </p:spPr>
        <p:txBody>
          <a:bodyPr wrap="none">
            <a:spAutoFit/>
          </a:bodyPr>
          <a:lstStyle/>
          <a:p>
            <a:pPr fontAlgn="auto">
              <a:spcBef>
                <a:spcPts val="0"/>
              </a:spcBef>
              <a:spcAft>
                <a:spcPts val="0"/>
              </a:spcAft>
              <a:defRPr/>
            </a:pPr>
            <a:r>
              <a:rPr lang="en-US" b="1" dirty="0">
                <a:latin typeface="+mn-lt"/>
                <a:cs typeface="+mn-cs"/>
              </a:rPr>
              <a:t>Color Instructions</a:t>
            </a:r>
          </a:p>
        </p:txBody>
      </p:sp>
      <p:sp>
        <p:nvSpPr>
          <p:cNvPr id="20" name="TextBox 19">
            <a:extLst>
              <a:ext uri="{FF2B5EF4-FFF2-40B4-BE49-F238E27FC236}"/>
            </a:extLst>
          </p:cNvPr>
          <p:cNvSpPr txBox="1"/>
          <p:nvPr userDrawn="1"/>
        </p:nvSpPr>
        <p:spPr>
          <a:xfrm>
            <a:off x="-2557463" y="1989138"/>
            <a:ext cx="2301875" cy="1169987"/>
          </a:xfrm>
          <a:prstGeom prst="rect">
            <a:avLst/>
          </a:prstGeom>
          <a:noFill/>
        </p:spPr>
        <p:txBody>
          <a:bodyPr>
            <a:spAutoFit/>
          </a:bodyPr>
          <a:lstStyle/>
          <a:p>
            <a:pPr fontAlgn="auto">
              <a:spcBef>
                <a:spcPts val="0"/>
              </a:spcBef>
              <a:spcAft>
                <a:spcPts val="0"/>
              </a:spcAft>
              <a:defRPr/>
            </a:pPr>
            <a:r>
              <a:rPr lang="en-IN" sz="1400" b="1" dirty="0">
                <a:latin typeface="+mn-lt"/>
                <a:cs typeface="+mn-cs"/>
              </a:rPr>
              <a:t>FOR COVER SLIDE</a:t>
            </a:r>
          </a:p>
          <a:p>
            <a:pPr fontAlgn="auto">
              <a:spcBef>
                <a:spcPts val="0"/>
              </a:spcBef>
              <a:spcAft>
                <a:spcPts val="0"/>
              </a:spcAft>
              <a:defRPr/>
            </a:pPr>
            <a:r>
              <a:rPr lang="en-IN" sz="1400" b="1" dirty="0">
                <a:latin typeface="+mn-lt"/>
                <a:cs typeface="+mn-cs"/>
              </a:rPr>
              <a:t>Titles: 40</a:t>
            </a:r>
          </a:p>
          <a:p>
            <a:pPr fontAlgn="auto">
              <a:spcBef>
                <a:spcPts val="0"/>
              </a:spcBef>
              <a:spcAft>
                <a:spcPts val="0"/>
              </a:spcAft>
              <a:defRPr/>
            </a:pPr>
            <a:r>
              <a:rPr lang="en-IN" sz="1400" b="1" dirty="0">
                <a:latin typeface="+mn-lt"/>
                <a:cs typeface="+mn-cs"/>
              </a:rPr>
              <a:t>Subtitle: 24</a:t>
            </a:r>
          </a:p>
          <a:p>
            <a:pPr fontAlgn="auto">
              <a:spcBef>
                <a:spcPts val="0"/>
              </a:spcBef>
              <a:spcAft>
                <a:spcPts val="0"/>
              </a:spcAft>
              <a:defRPr/>
            </a:pPr>
            <a:r>
              <a:rPr lang="en-IN" sz="1400" b="1" dirty="0">
                <a:latin typeface="+mn-lt"/>
                <a:cs typeface="+mn-cs"/>
              </a:rPr>
              <a:t>Font: Calibri</a:t>
            </a:r>
            <a:endParaRPr lang="en-US" sz="1100" dirty="0">
              <a:latin typeface="+mn-lt"/>
              <a:cs typeface="+mn-cs"/>
            </a:endParaRPr>
          </a:p>
          <a:p>
            <a:pPr fontAlgn="auto">
              <a:spcBef>
                <a:spcPts val="0"/>
              </a:spcBef>
              <a:spcAft>
                <a:spcPts val="0"/>
              </a:spcAft>
              <a:defRPr/>
            </a:pPr>
            <a:endParaRPr lang="en-IN" sz="1400" b="1" dirty="0">
              <a:latin typeface="+mn-lt"/>
              <a:cs typeface="+mn-cs"/>
            </a:endParaRPr>
          </a:p>
        </p:txBody>
      </p:sp>
      <p:sp>
        <p:nvSpPr>
          <p:cNvPr id="21" name="TextBox 20">
            <a:extLst>
              <a:ext uri="{FF2B5EF4-FFF2-40B4-BE49-F238E27FC236}"/>
            </a:extLst>
          </p:cNvPr>
          <p:cNvSpPr txBox="1"/>
          <p:nvPr userDrawn="1"/>
        </p:nvSpPr>
        <p:spPr>
          <a:xfrm>
            <a:off x="-2544763" y="1522413"/>
            <a:ext cx="2359025" cy="369887"/>
          </a:xfrm>
          <a:prstGeom prst="rect">
            <a:avLst/>
          </a:prstGeom>
          <a:noFill/>
        </p:spPr>
        <p:txBody>
          <a:bodyPr>
            <a:spAutoFit/>
          </a:bodyPr>
          <a:lstStyle/>
          <a:p>
            <a:pPr fontAlgn="auto">
              <a:spcBef>
                <a:spcPts val="0"/>
              </a:spcBef>
              <a:spcAft>
                <a:spcPts val="0"/>
              </a:spcAft>
              <a:defRPr/>
            </a:pPr>
            <a:r>
              <a:rPr lang="en-US" b="1" dirty="0">
                <a:latin typeface="+mn-lt"/>
                <a:cs typeface="+mn-cs"/>
              </a:rPr>
              <a:t>Fonts Size Instructions</a:t>
            </a:r>
          </a:p>
        </p:txBody>
      </p:sp>
      <p:sp>
        <p:nvSpPr>
          <p:cNvPr id="22" name="TextBox 21">
            <a:extLst>
              <a:ext uri="{FF2B5EF4-FFF2-40B4-BE49-F238E27FC236}"/>
            </a:extLst>
          </p:cNvPr>
          <p:cNvSpPr txBox="1"/>
          <p:nvPr userDrawn="1"/>
        </p:nvSpPr>
        <p:spPr>
          <a:xfrm>
            <a:off x="-2557463" y="3155950"/>
            <a:ext cx="2301875" cy="954088"/>
          </a:xfrm>
          <a:prstGeom prst="rect">
            <a:avLst/>
          </a:prstGeom>
          <a:noFill/>
        </p:spPr>
        <p:txBody>
          <a:bodyPr>
            <a:spAutoFit/>
          </a:bodyPr>
          <a:lstStyle/>
          <a:p>
            <a:pPr fontAlgn="auto">
              <a:spcBef>
                <a:spcPts val="0"/>
              </a:spcBef>
              <a:spcAft>
                <a:spcPts val="0"/>
              </a:spcAft>
              <a:defRPr/>
            </a:pPr>
            <a:r>
              <a:rPr lang="en-IN" sz="1400" b="1" dirty="0">
                <a:latin typeface="+mn-lt"/>
                <a:cs typeface="+mn-cs"/>
              </a:rPr>
              <a:t>FOR TEXT SLIDE</a:t>
            </a:r>
          </a:p>
          <a:p>
            <a:pPr fontAlgn="auto">
              <a:spcBef>
                <a:spcPts val="0"/>
              </a:spcBef>
              <a:spcAft>
                <a:spcPts val="0"/>
              </a:spcAft>
              <a:defRPr/>
            </a:pPr>
            <a:r>
              <a:rPr lang="en-IN" sz="1400" b="1" dirty="0">
                <a:latin typeface="+mn-lt"/>
                <a:cs typeface="+mn-cs"/>
              </a:rPr>
              <a:t>Titles: 32</a:t>
            </a:r>
          </a:p>
          <a:p>
            <a:pPr fontAlgn="auto">
              <a:spcBef>
                <a:spcPts val="0"/>
              </a:spcBef>
              <a:spcAft>
                <a:spcPts val="0"/>
              </a:spcAft>
              <a:defRPr/>
            </a:pPr>
            <a:r>
              <a:rPr lang="en-IN" sz="1400" b="1" dirty="0">
                <a:latin typeface="+mn-lt"/>
                <a:cs typeface="+mn-cs"/>
              </a:rPr>
              <a:t>Body Text: 24</a:t>
            </a:r>
          </a:p>
          <a:p>
            <a:pPr fontAlgn="auto">
              <a:spcBef>
                <a:spcPts val="0"/>
              </a:spcBef>
              <a:spcAft>
                <a:spcPts val="0"/>
              </a:spcAft>
              <a:defRPr/>
            </a:pPr>
            <a:r>
              <a:rPr lang="en-IN" sz="1400" b="1" dirty="0">
                <a:latin typeface="+mn-lt"/>
                <a:cs typeface="+mn-cs"/>
              </a:rPr>
              <a:t>Font: Calibri</a:t>
            </a:r>
            <a:endParaRPr lang="en-US" sz="1100" dirty="0">
              <a:latin typeface="+mn-lt"/>
              <a:cs typeface="+mn-cs"/>
            </a:endParaRPr>
          </a:p>
        </p:txBody>
      </p:sp>
      <p:sp>
        <p:nvSpPr>
          <p:cNvPr id="23" name="TextBox 22">
            <a:extLst>
              <a:ext uri="{FF2B5EF4-FFF2-40B4-BE49-F238E27FC236}"/>
            </a:extLst>
          </p:cNvPr>
          <p:cNvSpPr txBox="1"/>
          <p:nvPr userDrawn="1"/>
        </p:nvSpPr>
        <p:spPr>
          <a:xfrm>
            <a:off x="-2557463" y="4325938"/>
            <a:ext cx="2301875" cy="738187"/>
          </a:xfrm>
          <a:prstGeom prst="rect">
            <a:avLst/>
          </a:prstGeom>
          <a:noFill/>
        </p:spPr>
        <p:txBody>
          <a:bodyPr>
            <a:spAutoFit/>
          </a:bodyPr>
          <a:lstStyle/>
          <a:p>
            <a:pPr fontAlgn="auto">
              <a:spcBef>
                <a:spcPts val="0"/>
              </a:spcBef>
              <a:spcAft>
                <a:spcPts val="0"/>
              </a:spcAft>
              <a:defRPr/>
            </a:pPr>
            <a:r>
              <a:rPr lang="en-IN" sz="1400" b="1" dirty="0">
                <a:latin typeface="+mn-lt"/>
                <a:cs typeface="+mn-cs"/>
              </a:rPr>
              <a:t>FOR SEPARATOR SLIDE</a:t>
            </a:r>
          </a:p>
          <a:p>
            <a:pPr fontAlgn="auto">
              <a:spcBef>
                <a:spcPts val="0"/>
              </a:spcBef>
              <a:spcAft>
                <a:spcPts val="0"/>
              </a:spcAft>
              <a:defRPr/>
            </a:pPr>
            <a:r>
              <a:rPr lang="en-IN" sz="1400" b="1" dirty="0">
                <a:latin typeface="+mn-lt"/>
                <a:cs typeface="+mn-cs"/>
              </a:rPr>
              <a:t>Titles: 32</a:t>
            </a:r>
          </a:p>
          <a:p>
            <a:pPr fontAlgn="auto">
              <a:spcBef>
                <a:spcPts val="0"/>
              </a:spcBef>
              <a:spcAft>
                <a:spcPts val="0"/>
              </a:spcAft>
              <a:defRPr/>
            </a:pPr>
            <a:r>
              <a:rPr lang="en-IN" sz="1400" b="1" dirty="0">
                <a:latin typeface="+mn-lt"/>
                <a:cs typeface="+mn-cs"/>
              </a:rPr>
              <a:t>Font: Georgia</a:t>
            </a:r>
          </a:p>
        </p:txBody>
      </p:sp>
      <p:sp>
        <p:nvSpPr>
          <p:cNvPr id="24" name="Rectangle 23">
            <a:extLst>
              <a:ext uri="{FF2B5EF4-FFF2-40B4-BE49-F238E27FC236}"/>
            </a:extLst>
          </p:cNvPr>
          <p:cNvSpPr/>
          <p:nvPr userDrawn="1"/>
        </p:nvSpPr>
        <p:spPr>
          <a:xfrm>
            <a:off x="12817475" y="5927725"/>
            <a:ext cx="842963" cy="842963"/>
          </a:xfrm>
          <a:prstGeom prst="rect">
            <a:avLst/>
          </a:prstGeom>
          <a:solidFill>
            <a:srgbClr val="1DA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b="1" dirty="0">
              <a:solidFill>
                <a:schemeClr val="bg1"/>
              </a:solidFill>
            </a:endParaRPr>
          </a:p>
        </p:txBody>
      </p:sp>
      <p:sp>
        <p:nvSpPr>
          <p:cNvPr id="25" name="TextBox 24">
            <a:extLst>
              <a:ext uri="{FF2B5EF4-FFF2-40B4-BE49-F238E27FC236}"/>
            </a:extLst>
          </p:cNvPr>
          <p:cNvSpPr txBox="1"/>
          <p:nvPr userDrawn="1"/>
        </p:nvSpPr>
        <p:spPr>
          <a:xfrm>
            <a:off x="14636750" y="3833813"/>
            <a:ext cx="1749425" cy="739775"/>
          </a:xfrm>
          <a:prstGeom prst="rect">
            <a:avLst/>
          </a:prstGeom>
          <a:noFill/>
        </p:spPr>
        <p:txBody>
          <a:bodyPr>
            <a:spAutoFit/>
          </a:bodyPr>
          <a:lstStyle/>
          <a:p>
            <a:pPr fontAlgn="auto">
              <a:spcBef>
                <a:spcPts val="0"/>
              </a:spcBef>
              <a:spcAft>
                <a:spcPts val="0"/>
              </a:spcAft>
              <a:defRPr/>
            </a:pPr>
            <a:r>
              <a:rPr lang="en-IN" sz="1400" b="1" dirty="0">
                <a:latin typeface="+mn-lt"/>
                <a:cs typeface="+mn-cs"/>
              </a:rPr>
              <a:t>Gold can be used sparingly for emphasis or contrast</a:t>
            </a:r>
            <a:endParaRPr lang="en-US" sz="1400" dirty="0">
              <a:latin typeface="+mn-lt"/>
              <a:cs typeface="+mn-cs"/>
            </a:endParaRPr>
          </a:p>
        </p:txBody>
      </p:sp>
      <p:sp>
        <p:nvSpPr>
          <p:cNvPr id="26" name="Rectangle 25">
            <a:extLst>
              <a:ext uri="{FF2B5EF4-FFF2-40B4-BE49-F238E27FC236}"/>
            </a:extLst>
          </p:cNvPr>
          <p:cNvSpPr/>
          <p:nvPr userDrawn="1"/>
        </p:nvSpPr>
        <p:spPr>
          <a:xfrm>
            <a:off x="13733463" y="3752850"/>
            <a:ext cx="842962" cy="842963"/>
          </a:xfrm>
          <a:prstGeom prst="rect">
            <a:avLst/>
          </a:prstGeom>
          <a:solidFill>
            <a:srgbClr val="BB945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b="1" dirty="0">
              <a:solidFill>
                <a:schemeClr val="bg1"/>
              </a:solidFill>
            </a:endParaRPr>
          </a:p>
        </p:txBody>
      </p:sp>
      <p:sp>
        <p:nvSpPr>
          <p:cNvPr id="27" name="object 10">
            <a:extLst>
              <a:ext uri="{FF2B5EF4-FFF2-40B4-BE49-F238E27FC236}"/>
            </a:extLst>
          </p:cNvPr>
          <p:cNvSpPr txBox="1"/>
          <p:nvPr userDrawn="1"/>
        </p:nvSpPr>
        <p:spPr>
          <a:xfrm>
            <a:off x="12577763" y="3838575"/>
            <a:ext cx="1195387" cy="684213"/>
          </a:xfrm>
          <a:prstGeom prst="rect">
            <a:avLst/>
          </a:prstGeom>
        </p:spPr>
        <p:txBody>
          <a:bodyPr lIns="0" tIns="12700" rIns="0" bIns="0">
            <a:spAutoFit/>
          </a:bodyPr>
          <a:lstStyle/>
          <a:p>
            <a:pPr marL="25400" indent="-12700" algn="ctr">
              <a:spcBef>
                <a:spcPts val="100"/>
              </a:spcBef>
              <a:defRPr/>
            </a:pPr>
            <a:r>
              <a:rPr lang="en-US" sz="1400">
                <a:solidFill>
                  <a:srgbClr val="6D6E70"/>
                </a:solidFill>
                <a:latin typeface="Calibri" pitchFamily="34" charset="0"/>
              </a:rPr>
              <a:t>Red – 187</a:t>
            </a:r>
          </a:p>
          <a:p>
            <a:pPr marL="25400" indent="-12700" algn="ctr">
              <a:spcBef>
                <a:spcPts val="100"/>
              </a:spcBef>
              <a:defRPr/>
            </a:pPr>
            <a:r>
              <a:rPr lang="en-US" sz="1400">
                <a:solidFill>
                  <a:srgbClr val="6D6E70"/>
                </a:solidFill>
                <a:latin typeface="Calibri" pitchFamily="34" charset="0"/>
              </a:rPr>
              <a:t>Green – 148</a:t>
            </a:r>
          </a:p>
          <a:p>
            <a:pPr marL="25400" indent="-12700" algn="ctr">
              <a:spcBef>
                <a:spcPts val="100"/>
              </a:spcBef>
              <a:defRPr/>
            </a:pPr>
            <a:r>
              <a:rPr lang="en-US" sz="1400">
                <a:solidFill>
                  <a:srgbClr val="6D6E70"/>
                </a:solidFill>
                <a:latin typeface="Calibri" pitchFamily="34" charset="0"/>
              </a:rPr>
              <a:t>Blue - 93</a:t>
            </a:r>
          </a:p>
        </p:txBody>
      </p:sp>
      <p:pic>
        <p:nvPicPr>
          <p:cNvPr id="28" name="Picture 30"/>
          <p:cNvPicPr>
            <a:picLocks noChangeAspect="1"/>
          </p:cNvPicPr>
          <p:nvPr userDrawn="1"/>
        </p:nvPicPr>
        <p:blipFill>
          <a:blip r:embed="rId3"/>
          <a:srcRect/>
          <a:stretch>
            <a:fillRect/>
          </a:stretch>
        </p:blipFill>
        <p:spPr bwMode="auto">
          <a:xfrm>
            <a:off x="8693150" y="311150"/>
            <a:ext cx="3179763" cy="687388"/>
          </a:xfrm>
          <a:prstGeom prst="rect">
            <a:avLst/>
          </a:prstGeom>
          <a:noFill/>
          <a:ln w="9525">
            <a:noFill/>
            <a:miter lim="800000"/>
            <a:headEnd/>
            <a:tailEnd/>
          </a:ln>
        </p:spPr>
      </p:pic>
      <p:sp>
        <p:nvSpPr>
          <p:cNvPr id="2" name="Title 1">
            <a:extLst>
              <a:ext uri="{FF2B5EF4-FFF2-40B4-BE49-F238E27FC236}"/>
            </a:extLst>
          </p:cNvPr>
          <p:cNvSpPr>
            <a:spLocks noGrp="1"/>
          </p:cNvSpPr>
          <p:nvPr>
            <p:ph type="ctrTitle"/>
          </p:nvPr>
        </p:nvSpPr>
        <p:spPr>
          <a:xfrm>
            <a:off x="6169306" y="4022948"/>
            <a:ext cx="5447818" cy="1461243"/>
          </a:xfrm>
        </p:spPr>
        <p:txBody>
          <a:bodyPr anchor="b">
            <a:noAutofit/>
          </a:bodyPr>
          <a:lstStyle>
            <a:lvl1pPr algn="r">
              <a:defRPr sz="4000" b="1">
                <a:solidFill>
                  <a:srgbClr val="0096D8"/>
                </a:solidFill>
                <a:effectLst/>
                <a:latin typeface="+mn-lt"/>
              </a:defRPr>
            </a:lvl1pPr>
          </a:lstStyle>
          <a:p>
            <a:r>
              <a:rPr lang="en-US" smtClean="0"/>
              <a:t>Click to edit Master title style</a:t>
            </a:r>
            <a:endParaRPr lang="en-US" dirty="0"/>
          </a:p>
        </p:txBody>
      </p:sp>
      <p:sp>
        <p:nvSpPr>
          <p:cNvPr id="3" name="Subtitle 2">
            <a:extLst>
              <a:ext uri="{FF2B5EF4-FFF2-40B4-BE49-F238E27FC236}"/>
            </a:extLst>
          </p:cNvPr>
          <p:cNvSpPr>
            <a:spLocks noGrp="1"/>
          </p:cNvSpPr>
          <p:nvPr>
            <p:ph type="subTitle" idx="1"/>
          </p:nvPr>
        </p:nvSpPr>
        <p:spPr>
          <a:xfrm>
            <a:off x="6169306" y="5583269"/>
            <a:ext cx="5447818" cy="460676"/>
          </a:xfrm>
        </p:spPr>
        <p:txBody>
          <a:bodyPr/>
          <a:lstStyle>
            <a:lvl1pPr marL="0" indent="0" algn="r">
              <a:buNone/>
              <a:defRPr sz="2400" b="0" i="1">
                <a:solidFill>
                  <a:srgbClr val="787878"/>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9" name="Slide Number Placeholder 5">
            <a:extLst>
              <a:ext uri="{FF2B5EF4-FFF2-40B4-BE49-F238E27FC236}"/>
            </a:extLst>
          </p:cNvPr>
          <p:cNvSpPr>
            <a:spLocks noGrp="1"/>
          </p:cNvSpPr>
          <p:nvPr>
            <p:ph type="sldNum" sz="quarter" idx="10"/>
          </p:nvPr>
        </p:nvSpPr>
        <p:spPr/>
        <p:txBody>
          <a:bodyPr/>
          <a:lstStyle>
            <a:lvl1pPr>
              <a:defRPr/>
            </a:lvl1pPr>
          </a:lstStyle>
          <a:p>
            <a:pPr>
              <a:defRPr/>
            </a:pPr>
            <a:fld id="{8D59F8B1-5BBD-45B2-844F-C4446391F73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5" name="Rectangle 4"/>
          <p:cNvSpPr/>
          <p:nvPr userDrawn="1"/>
        </p:nvSpPr>
        <p:spPr>
          <a:xfrm>
            <a:off x="0" y="2743200"/>
            <a:ext cx="12192000" cy="1371600"/>
          </a:xfrm>
          <a:prstGeom prst="rect">
            <a:avLst/>
          </a:prstGeom>
          <a:solidFill>
            <a:srgbClr val="0578B3"/>
          </a:solidFill>
          <a:ln>
            <a:noFill/>
          </a:ln>
          <a:effectLst/>
        </p:spPr>
        <p:style>
          <a:lnRef idx="1">
            <a:schemeClr val="accent1"/>
          </a:lnRef>
          <a:fillRef idx="3">
            <a:schemeClr val="accent1"/>
          </a:fillRef>
          <a:effectRef idx="2">
            <a:schemeClr val="accent1"/>
          </a:effectRef>
          <a:fontRef idx="minor">
            <a:schemeClr val="lt1"/>
          </a:fontRef>
        </p:style>
        <p:txBody>
          <a:bodyPr lIns="103903" tIns="51951" rIns="103903" bIns="51951" anchor="ctr"/>
          <a:lstStyle/>
          <a:p>
            <a:pPr algn="ctr" fontAlgn="auto">
              <a:spcBef>
                <a:spcPts val="0"/>
              </a:spcBef>
              <a:spcAft>
                <a:spcPts val="0"/>
              </a:spcAft>
              <a:defRPr/>
            </a:pPr>
            <a:endParaRPr lang="en-US" cap="all" dirty="0"/>
          </a:p>
        </p:txBody>
      </p:sp>
      <p:pic>
        <p:nvPicPr>
          <p:cNvPr id="6" name="Picture 7" descr="iGTB Logo_With Strapline Right side.eps"/>
          <p:cNvPicPr>
            <a:picLocks noChangeAspect="1"/>
          </p:cNvPicPr>
          <p:nvPr userDrawn="1"/>
        </p:nvPicPr>
        <p:blipFill>
          <a:blip r:embed="rId2"/>
          <a:srcRect l="17184" t="41325" r="16592" b="40614"/>
          <a:stretch>
            <a:fillRect/>
          </a:stretch>
        </p:blipFill>
        <p:spPr bwMode="auto">
          <a:xfrm>
            <a:off x="609600" y="5994400"/>
            <a:ext cx="4265613" cy="635000"/>
          </a:xfrm>
          <a:prstGeom prst="rect">
            <a:avLst/>
          </a:prstGeom>
          <a:noFill/>
          <a:ln w="9525">
            <a:noFill/>
            <a:miter lim="800000"/>
            <a:headEnd/>
            <a:tailEnd/>
          </a:ln>
        </p:spPr>
      </p:pic>
      <p:sp>
        <p:nvSpPr>
          <p:cNvPr id="2" name="Title 1"/>
          <p:cNvSpPr>
            <a:spLocks noGrp="1"/>
          </p:cNvSpPr>
          <p:nvPr>
            <p:ph type="ctrTitle"/>
          </p:nvPr>
        </p:nvSpPr>
        <p:spPr>
          <a:xfrm>
            <a:off x="609600" y="3046416"/>
            <a:ext cx="10972800" cy="765175"/>
          </a:xfrm>
          <a:ln>
            <a:noFill/>
          </a:ln>
        </p:spPr>
        <p:txBody>
          <a:bodyPr/>
          <a:lstStyle>
            <a:lvl1pPr>
              <a:defRPr cap="none" baseline="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09605" y="4419600"/>
            <a:ext cx="7416801" cy="1295400"/>
          </a:xfrm>
          <a:ln>
            <a:noFill/>
          </a:ln>
        </p:spPr>
        <p:txBody>
          <a:bodyPr/>
          <a:lstStyle>
            <a:lvl1pPr marL="0" indent="0" algn="l">
              <a:buNone/>
              <a:defRPr cap="none">
                <a:solidFill>
                  <a:schemeClr val="tx1">
                    <a:tint val="75000"/>
                  </a:schemeClr>
                </a:solidFill>
              </a:defRPr>
            </a:lvl1pPr>
            <a:lvl2pPr marL="519510" indent="0" algn="ctr">
              <a:buNone/>
              <a:defRPr>
                <a:solidFill>
                  <a:schemeClr val="tx1">
                    <a:tint val="75000"/>
                  </a:schemeClr>
                </a:solidFill>
              </a:defRPr>
            </a:lvl2pPr>
            <a:lvl3pPr marL="1039018" indent="0" algn="ctr">
              <a:buNone/>
              <a:defRPr>
                <a:solidFill>
                  <a:schemeClr val="tx1">
                    <a:tint val="75000"/>
                  </a:schemeClr>
                </a:solidFill>
              </a:defRPr>
            </a:lvl3pPr>
            <a:lvl4pPr marL="1558528" indent="0" algn="ctr">
              <a:buNone/>
              <a:defRPr>
                <a:solidFill>
                  <a:schemeClr val="tx1">
                    <a:tint val="75000"/>
                  </a:schemeClr>
                </a:solidFill>
              </a:defRPr>
            </a:lvl4pPr>
            <a:lvl5pPr marL="2078037" indent="0" algn="ctr">
              <a:buNone/>
              <a:defRPr>
                <a:solidFill>
                  <a:schemeClr val="tx1">
                    <a:tint val="75000"/>
                  </a:schemeClr>
                </a:solidFill>
              </a:defRPr>
            </a:lvl5pPr>
            <a:lvl6pPr marL="2597546" indent="0" algn="ctr">
              <a:buNone/>
              <a:defRPr>
                <a:solidFill>
                  <a:schemeClr val="tx1">
                    <a:tint val="75000"/>
                  </a:schemeClr>
                </a:solidFill>
              </a:defRPr>
            </a:lvl6pPr>
            <a:lvl7pPr marL="3117054" indent="0" algn="ctr">
              <a:buNone/>
              <a:defRPr>
                <a:solidFill>
                  <a:schemeClr val="tx1">
                    <a:tint val="75000"/>
                  </a:schemeClr>
                </a:solidFill>
              </a:defRPr>
            </a:lvl7pPr>
            <a:lvl8pPr marL="3636562" indent="0" algn="ctr">
              <a:buNone/>
              <a:defRPr>
                <a:solidFill>
                  <a:schemeClr val="tx1">
                    <a:tint val="75000"/>
                  </a:schemeClr>
                </a:solidFill>
              </a:defRPr>
            </a:lvl8pPr>
            <a:lvl9pPr marL="4156072" indent="0" algn="ctr">
              <a:buNone/>
              <a:defRPr>
                <a:solidFill>
                  <a:schemeClr val="tx1">
                    <a:tint val="75000"/>
                  </a:schemeClr>
                </a:solidFill>
              </a:defRPr>
            </a:lvl9pPr>
          </a:lstStyle>
          <a:p>
            <a:r>
              <a:rPr lang="en-US" smtClean="0"/>
              <a:t>Click to edit Master subtitle style</a:t>
            </a:r>
            <a:endParaRPr lang="en-US" dirty="0"/>
          </a:p>
        </p:txBody>
      </p:sp>
      <p:sp>
        <p:nvSpPr>
          <p:cNvPr id="17" name="Picture Placeholder 21"/>
          <p:cNvSpPr>
            <a:spLocks noGrp="1"/>
          </p:cNvSpPr>
          <p:nvPr>
            <p:ph type="pic" sz="quarter" idx="12"/>
          </p:nvPr>
        </p:nvSpPr>
        <p:spPr>
          <a:xfrm>
            <a:off x="609600" y="228600"/>
            <a:ext cx="2641600" cy="1143000"/>
          </a:xfrm>
        </p:spPr>
        <p:txBody>
          <a:bodyPr rtlCol="0">
            <a:normAutofit/>
          </a:bodyPr>
          <a:lstStyle>
            <a:lvl1pPr>
              <a:buNone/>
              <a:defRPr sz="1700">
                <a:solidFill>
                  <a:schemeClr val="bg2"/>
                </a:solidFill>
              </a:defRPr>
            </a:lvl1pPr>
          </a:lstStyle>
          <a:p>
            <a:pPr lvl="0"/>
            <a:r>
              <a:rPr lang="en-US" noProof="0" smtClean="0"/>
              <a:t>Click icon to add picture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ingle Line 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631622" y="599702"/>
            <a:ext cx="10956007" cy="482139"/>
          </a:xfrm>
        </p:spPr>
        <p:txBody>
          <a:bodyPr/>
          <a:lstStyle>
            <a:lvl1pPr>
              <a:defRPr baseline="0"/>
            </a:lvl1pPr>
          </a:lstStyle>
          <a:p>
            <a:r>
              <a:rPr lang="en-US"/>
              <a:t>Click to edit Master title style</a:t>
            </a:r>
            <a:endParaRPr lang="en-US" dirty="0"/>
          </a:p>
        </p:txBody>
      </p:sp>
      <p:sp>
        <p:nvSpPr>
          <p:cNvPr id="10" name="Content Placeholder 8"/>
          <p:cNvSpPr>
            <a:spLocks noGrp="1"/>
          </p:cNvSpPr>
          <p:nvPr>
            <p:ph sz="quarter" idx="13"/>
          </p:nvPr>
        </p:nvSpPr>
        <p:spPr>
          <a:xfrm>
            <a:off x="631622" y="1206340"/>
            <a:ext cx="10963932" cy="5045611"/>
          </a:xfrm>
        </p:spPr>
        <p:txBody>
          <a:bodyPr/>
          <a:lstStyle>
            <a:lvl1pPr marL="180975" indent="-180975">
              <a:buFont typeface="Arial"/>
              <a:buChar char="•"/>
              <a:defRPr baseline="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extLst>
          </p:cNvPr>
          <p:cNvSpPr>
            <a:spLocks noGrp="1"/>
          </p:cNvSpPr>
          <p:nvPr>
            <p:ph type="sldNum" sz="quarter" idx="14"/>
          </p:nvPr>
        </p:nvSpPr>
        <p:spPr/>
        <p:txBody>
          <a:bodyPr/>
          <a:lstStyle>
            <a:lvl1pPr>
              <a:defRPr/>
            </a:lvl1pPr>
          </a:lstStyle>
          <a:p>
            <a:pPr>
              <a:defRPr/>
            </a:pPr>
            <a:fld id="{17011B1B-3B18-4F69-AC2A-B6D47C6B563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hart Placeholder 6"/>
          <p:cNvSpPr>
            <a:spLocks noGrp="1"/>
          </p:cNvSpPr>
          <p:nvPr>
            <p:ph type="chart" sz="quarter" idx="13"/>
          </p:nvPr>
        </p:nvSpPr>
        <p:spPr>
          <a:xfrm>
            <a:off x="628955" y="1204850"/>
            <a:ext cx="10963932" cy="5049625"/>
          </a:xfrm>
        </p:spPr>
        <p:txBody>
          <a:bodyPr rtlCol="0">
            <a:noAutofit/>
          </a:bodyPr>
          <a:lstStyle/>
          <a:p>
            <a:pPr lvl="0"/>
            <a:r>
              <a:rPr lang="en-US" noProof="0"/>
              <a:t>Click icon to add chart</a:t>
            </a:r>
          </a:p>
        </p:txBody>
      </p:sp>
      <p:sp>
        <p:nvSpPr>
          <p:cNvPr id="4" name="Slide Number Placeholder 5">
            <a:extLst>
              <a:ext uri="{FF2B5EF4-FFF2-40B4-BE49-F238E27FC236}"/>
            </a:extLst>
          </p:cNvPr>
          <p:cNvSpPr>
            <a:spLocks noGrp="1"/>
          </p:cNvSpPr>
          <p:nvPr>
            <p:ph type="sldNum" sz="quarter" idx="14"/>
          </p:nvPr>
        </p:nvSpPr>
        <p:spPr/>
        <p:txBody>
          <a:bodyPr/>
          <a:lstStyle>
            <a:lvl1pPr>
              <a:defRPr/>
            </a:lvl1pPr>
          </a:lstStyle>
          <a:p>
            <a:pPr>
              <a:defRPr/>
            </a:pPr>
            <a:fld id="{45A368D4-CD4C-4DBB-89D3-5FE28F842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Slide 2">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p:cNvPicPr>
            <a:picLocks noChangeAspect="1"/>
          </p:cNvPicPr>
          <p:nvPr userDrawn="1"/>
        </p:nvPicPr>
        <p:blipFill>
          <a:blip r:embed="rId3"/>
          <a:srcRect/>
          <a:stretch>
            <a:fillRect/>
          </a:stretch>
        </p:blipFill>
        <p:spPr bwMode="auto">
          <a:xfrm>
            <a:off x="9007475" y="222250"/>
            <a:ext cx="2994025" cy="647700"/>
          </a:xfrm>
          <a:prstGeom prst="rect">
            <a:avLst/>
          </a:prstGeom>
          <a:noFill/>
          <a:ln w="9525">
            <a:noFill/>
            <a:miter lim="800000"/>
            <a:headEnd/>
            <a:tailEnd/>
          </a:ln>
        </p:spPr>
      </p:pic>
      <p:sp>
        <p:nvSpPr>
          <p:cNvPr id="2" name="Title 1">
            <a:extLst>
              <a:ext uri="{FF2B5EF4-FFF2-40B4-BE49-F238E27FC236}"/>
            </a:extLst>
          </p:cNvPr>
          <p:cNvSpPr>
            <a:spLocks noGrp="1"/>
          </p:cNvSpPr>
          <p:nvPr>
            <p:ph type="ctrTitle"/>
          </p:nvPr>
        </p:nvSpPr>
        <p:spPr>
          <a:xfrm>
            <a:off x="6169306" y="4057673"/>
            <a:ext cx="5447818" cy="1461243"/>
          </a:xfrm>
        </p:spPr>
        <p:txBody>
          <a:bodyPr anchor="b">
            <a:noAutofit/>
          </a:bodyPr>
          <a:lstStyle>
            <a:lvl1pPr algn="r">
              <a:defRPr sz="4400" b="1">
                <a:solidFill>
                  <a:srgbClr val="0096D8"/>
                </a:solidFill>
                <a:effectLst/>
                <a:latin typeface="+mn-lt"/>
              </a:defRPr>
            </a:lvl1pPr>
          </a:lstStyle>
          <a:p>
            <a:r>
              <a:rPr lang="en-US" smtClean="0"/>
              <a:t>Click to edit Master title style</a:t>
            </a:r>
            <a:endParaRPr lang="en-US" dirty="0"/>
          </a:p>
        </p:txBody>
      </p:sp>
      <p:sp>
        <p:nvSpPr>
          <p:cNvPr id="3" name="Subtitle 2">
            <a:extLst>
              <a:ext uri="{FF2B5EF4-FFF2-40B4-BE49-F238E27FC236}"/>
            </a:extLst>
          </p:cNvPr>
          <p:cNvSpPr>
            <a:spLocks noGrp="1"/>
          </p:cNvSpPr>
          <p:nvPr>
            <p:ph type="subTitle" idx="1"/>
          </p:nvPr>
        </p:nvSpPr>
        <p:spPr>
          <a:xfrm>
            <a:off x="6169306" y="5617994"/>
            <a:ext cx="5447818" cy="460676"/>
          </a:xfrm>
        </p:spPr>
        <p:txBody>
          <a:bodyPr/>
          <a:lstStyle>
            <a:lvl1pPr marL="0" indent="0" algn="r">
              <a:buNone/>
              <a:defRPr sz="2400" b="0">
                <a:solidFill>
                  <a:schemeClr val="bg1">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5" name="Slide Number Placeholder 5">
            <a:extLst>
              <a:ext uri="{FF2B5EF4-FFF2-40B4-BE49-F238E27FC236}"/>
            </a:extLst>
          </p:cNvPr>
          <p:cNvSpPr>
            <a:spLocks noGrp="1"/>
          </p:cNvSpPr>
          <p:nvPr>
            <p:ph type="sldNum" sz="quarter" idx="10"/>
          </p:nvPr>
        </p:nvSpPr>
        <p:spPr/>
        <p:txBody>
          <a:bodyPr/>
          <a:lstStyle>
            <a:lvl1pPr>
              <a:defRPr/>
            </a:lvl1pPr>
          </a:lstStyle>
          <a:p>
            <a:pPr>
              <a:defRPr/>
            </a:pPr>
            <a:fld id="{1AA72455-B374-415D-9744-B52B2134B2A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Cover Slide 2">
    <p:bg>
      <p:bgPr>
        <a:solidFill>
          <a:schemeClr val="accent1">
            <a:tint val="40000"/>
          </a:schemeClr>
        </a:solidFill>
        <a:effectLst/>
      </p:bgPr>
    </p:bg>
    <p:spTree>
      <p:nvGrpSpPr>
        <p:cNvPr id="1" name=""/>
        <p:cNvGrpSpPr/>
        <p:nvPr/>
      </p:nvGrpSpPr>
      <p:grpSpPr>
        <a:xfrm>
          <a:off x="0" y="0"/>
          <a:ext cx="0" cy="0"/>
          <a:chOff x="0" y="0"/>
          <a:chExt cx="0" cy="0"/>
        </a:xfrm>
      </p:grpSpPr>
      <p:sp>
        <p:nvSpPr>
          <p:cNvPr id="4" name="Picture 6"/>
          <p:cNvSpPr>
            <a:spLocks noChangeAspect="1"/>
          </p:cNvSpPr>
          <p:nvPr userDrawn="1"/>
        </p:nvSpPr>
        <p:spPr bwMode="auto">
          <a:xfrm>
            <a:off x="0" y="0"/>
            <a:ext cx="12192000" cy="6858000"/>
          </a:xfrm>
          <a:prstGeom prst="rect">
            <a:avLst/>
          </a:prstGeom>
          <a:noFill/>
          <a:ln w="9525">
            <a:noFill/>
            <a:miter lim="800000"/>
            <a:headEnd/>
            <a:tailEnd/>
          </a:ln>
        </p:spPr>
        <p:txBody>
          <a:bodyPr/>
          <a:lstStyle/>
          <a:p>
            <a:pPr>
              <a:defRPr/>
            </a:pPr>
            <a:endParaRPr lang="en-IN"/>
          </a:p>
        </p:txBody>
      </p:sp>
      <p:sp>
        <p:nvSpPr>
          <p:cNvPr id="5" name="Rectangle 4">
            <a:extLst>
              <a:ext uri="{FF2B5EF4-FFF2-40B4-BE49-F238E27FC236}"/>
            </a:extLst>
          </p:cNvPr>
          <p:cNvSpPr/>
          <p:nvPr userDrawn="1"/>
        </p:nvSpPr>
        <p:spPr>
          <a:xfrm>
            <a:off x="10677525" y="0"/>
            <a:ext cx="1514475" cy="6858000"/>
          </a:xfrm>
          <a:prstGeom prst="rect">
            <a:avLst/>
          </a:prstGeom>
          <a:solidFill>
            <a:srgbClr val="003A5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extLst>
          </p:cNvPr>
          <p:cNvSpPr/>
          <p:nvPr userDrawn="1"/>
        </p:nvSpPr>
        <p:spPr>
          <a:xfrm>
            <a:off x="9163050" y="0"/>
            <a:ext cx="1514475" cy="6858000"/>
          </a:xfrm>
          <a:prstGeom prst="rect">
            <a:avLst/>
          </a:prstGeom>
          <a:solidFill>
            <a:srgbClr val="004063">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extLst>
          </p:cNvPr>
          <p:cNvSpPr/>
          <p:nvPr userDrawn="1"/>
        </p:nvSpPr>
        <p:spPr>
          <a:xfrm>
            <a:off x="7650163" y="0"/>
            <a:ext cx="1512887" cy="6858000"/>
          </a:xfrm>
          <a:prstGeom prst="rect">
            <a:avLst/>
          </a:prstGeom>
          <a:solidFill>
            <a:srgbClr val="004063">
              <a:alpha val="8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a:extLst>
              <a:ext uri="{FF2B5EF4-FFF2-40B4-BE49-F238E27FC236}"/>
            </a:extLst>
          </p:cNvPr>
          <p:cNvSpPr/>
          <p:nvPr userDrawn="1"/>
        </p:nvSpPr>
        <p:spPr>
          <a:xfrm>
            <a:off x="6135688" y="0"/>
            <a:ext cx="1514475" cy="6858000"/>
          </a:xfrm>
          <a:prstGeom prst="rect">
            <a:avLst/>
          </a:prstGeom>
          <a:solidFill>
            <a:srgbClr val="004063">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a:extLst>
              <a:ext uri="{FF2B5EF4-FFF2-40B4-BE49-F238E27FC236}"/>
            </a:extLst>
          </p:cNvPr>
          <p:cNvSpPr/>
          <p:nvPr userDrawn="1"/>
        </p:nvSpPr>
        <p:spPr>
          <a:xfrm>
            <a:off x="4641850" y="0"/>
            <a:ext cx="1514475" cy="6858000"/>
          </a:xfrm>
          <a:prstGeom prst="rect">
            <a:avLst/>
          </a:prstGeom>
          <a:solidFill>
            <a:srgbClr val="004063">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extLst>
          </p:cNvPr>
          <p:cNvSpPr/>
          <p:nvPr userDrawn="1"/>
        </p:nvSpPr>
        <p:spPr>
          <a:xfrm>
            <a:off x="3127375" y="0"/>
            <a:ext cx="1514475" cy="6858000"/>
          </a:xfrm>
          <a:prstGeom prst="rect">
            <a:avLst/>
          </a:prstGeom>
          <a:solidFill>
            <a:srgbClr val="004063">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a:extLst>
              <a:ext uri="{FF2B5EF4-FFF2-40B4-BE49-F238E27FC236}"/>
            </a:extLst>
          </p:cNvPr>
          <p:cNvSpPr/>
          <p:nvPr userDrawn="1"/>
        </p:nvSpPr>
        <p:spPr>
          <a:xfrm>
            <a:off x="1614488" y="0"/>
            <a:ext cx="1512887" cy="6858000"/>
          </a:xfrm>
          <a:prstGeom prst="rect">
            <a:avLst/>
          </a:prstGeom>
          <a:solidFill>
            <a:srgbClr val="004063">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extLst>
          </p:cNvPr>
          <p:cNvSpPr/>
          <p:nvPr userDrawn="1"/>
        </p:nvSpPr>
        <p:spPr>
          <a:xfrm>
            <a:off x="0" y="0"/>
            <a:ext cx="1614488" cy="6858000"/>
          </a:xfrm>
          <a:prstGeom prst="rect">
            <a:avLst/>
          </a:prstGeom>
          <a:solidFill>
            <a:srgbClr val="00406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15"/>
          <p:cNvPicPr>
            <a:picLocks noChangeAspect="1"/>
          </p:cNvPicPr>
          <p:nvPr userDrawn="1"/>
        </p:nvPicPr>
        <p:blipFill>
          <a:blip r:embed="rId2"/>
          <a:srcRect/>
          <a:stretch>
            <a:fillRect/>
          </a:stretch>
        </p:blipFill>
        <p:spPr bwMode="auto">
          <a:xfrm>
            <a:off x="120650" y="6105525"/>
            <a:ext cx="1263650" cy="569913"/>
          </a:xfrm>
          <a:prstGeom prst="rect">
            <a:avLst/>
          </a:prstGeom>
          <a:noFill/>
          <a:ln w="9525">
            <a:noFill/>
            <a:miter lim="800000"/>
            <a:headEnd/>
            <a:tailEnd/>
          </a:ln>
        </p:spPr>
      </p:pic>
      <p:pic>
        <p:nvPicPr>
          <p:cNvPr id="14" name="Picture 16"/>
          <p:cNvPicPr>
            <a:picLocks noChangeAspect="1"/>
          </p:cNvPicPr>
          <p:nvPr userDrawn="1"/>
        </p:nvPicPr>
        <p:blipFill>
          <a:blip r:embed="rId3"/>
          <a:srcRect/>
          <a:stretch>
            <a:fillRect/>
          </a:stretch>
        </p:blipFill>
        <p:spPr bwMode="auto">
          <a:xfrm>
            <a:off x="8693150" y="376238"/>
            <a:ext cx="3171825" cy="549275"/>
          </a:xfrm>
          <a:prstGeom prst="rect">
            <a:avLst/>
          </a:prstGeom>
          <a:noFill/>
          <a:ln w="9525">
            <a:noFill/>
            <a:miter lim="800000"/>
            <a:headEnd/>
            <a:tailEnd/>
          </a:ln>
        </p:spPr>
      </p:pic>
      <p:sp>
        <p:nvSpPr>
          <p:cNvPr id="2" name="Title 1">
            <a:extLst>
              <a:ext uri="{FF2B5EF4-FFF2-40B4-BE49-F238E27FC236}"/>
            </a:extLst>
          </p:cNvPr>
          <p:cNvSpPr>
            <a:spLocks noGrp="1"/>
          </p:cNvSpPr>
          <p:nvPr>
            <p:ph type="ctrTitle"/>
          </p:nvPr>
        </p:nvSpPr>
        <p:spPr>
          <a:xfrm>
            <a:off x="6169306" y="4057673"/>
            <a:ext cx="5447818" cy="1461243"/>
          </a:xfrm>
        </p:spPr>
        <p:txBody>
          <a:bodyPr anchor="b">
            <a:noAutofit/>
          </a:bodyPr>
          <a:lstStyle>
            <a:lvl1pPr algn="r">
              <a:defRPr sz="4400" b="1">
                <a:solidFill>
                  <a:schemeClr val="bg1"/>
                </a:solidFill>
                <a:effectLst/>
                <a:latin typeface="+mn-lt"/>
              </a:defRPr>
            </a:lvl1pPr>
          </a:lstStyle>
          <a:p>
            <a:r>
              <a:rPr lang="en-US" smtClean="0"/>
              <a:t>Click to edit Master title style</a:t>
            </a:r>
            <a:endParaRPr lang="en-US" dirty="0"/>
          </a:p>
        </p:txBody>
      </p:sp>
      <p:sp>
        <p:nvSpPr>
          <p:cNvPr id="3" name="Subtitle 2">
            <a:extLst>
              <a:ext uri="{FF2B5EF4-FFF2-40B4-BE49-F238E27FC236}"/>
            </a:extLst>
          </p:cNvPr>
          <p:cNvSpPr>
            <a:spLocks noGrp="1"/>
          </p:cNvSpPr>
          <p:nvPr>
            <p:ph type="subTitle" idx="1"/>
          </p:nvPr>
        </p:nvSpPr>
        <p:spPr>
          <a:xfrm>
            <a:off x="6169306" y="5617994"/>
            <a:ext cx="5447818" cy="460676"/>
          </a:xfrm>
        </p:spPr>
        <p:txBody>
          <a:bodyPr/>
          <a:lstStyle>
            <a:lvl1pPr marL="0" indent="0" algn="r">
              <a:buNone/>
              <a:defRPr sz="2400" b="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Slide Number Placeholder 5">
            <a:extLst>
              <a:ext uri="{FF2B5EF4-FFF2-40B4-BE49-F238E27FC236}"/>
            </a:extLst>
          </p:cNvPr>
          <p:cNvSpPr>
            <a:spLocks noGrp="1"/>
          </p:cNvSpPr>
          <p:nvPr>
            <p:ph type="sldNum" sz="quarter" idx="10"/>
          </p:nvPr>
        </p:nvSpPr>
        <p:spPr/>
        <p:txBody>
          <a:bodyPr/>
          <a:lstStyle>
            <a:lvl1pPr>
              <a:defRPr/>
            </a:lvl1pPr>
          </a:lstStyle>
          <a:p>
            <a:pPr>
              <a:defRPr/>
            </a:pPr>
            <a:fld id="{FF13038C-7F80-4029-808A-D450D52CB88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a:extLst>
              <a:ext uri="{FF2B5EF4-FFF2-40B4-BE49-F238E27FC236}"/>
            </a:extLst>
          </p:cNvPr>
          <p:cNvSpPr>
            <a:spLocks noGrp="1"/>
          </p:cNvSpPr>
          <p:nvPr>
            <p:ph idx="1"/>
          </p:nvPr>
        </p:nvSpPr>
        <p:spPr>
          <a:xfrm>
            <a:off x="462987" y="1006998"/>
            <a:ext cx="11377914" cy="5169966"/>
          </a:xfrm>
        </p:spPr>
        <p:txBody>
          <a:bodyPr/>
          <a:lstStyle/>
          <a:p>
            <a:pPr lvl="0"/>
            <a:r>
              <a:rPr lang="en-US" smtClean="0"/>
              <a:t>Click to edit Master text styles</a:t>
            </a:r>
          </a:p>
          <a:p>
            <a:pPr lvl="1"/>
            <a:r>
              <a:rPr lang="en-US" smtClean="0"/>
              <a:t>Second level</a:t>
            </a:r>
          </a:p>
        </p:txBody>
      </p:sp>
      <p:sp>
        <p:nvSpPr>
          <p:cNvPr id="4" name="Slide Number Placeholder 5">
            <a:extLst>
              <a:ext uri="{FF2B5EF4-FFF2-40B4-BE49-F238E27FC236}"/>
            </a:extLst>
          </p:cNvPr>
          <p:cNvSpPr>
            <a:spLocks noGrp="1"/>
          </p:cNvSpPr>
          <p:nvPr>
            <p:ph type="sldNum" sz="quarter" idx="10"/>
          </p:nvPr>
        </p:nvSpPr>
        <p:spPr/>
        <p:txBody>
          <a:bodyPr/>
          <a:lstStyle>
            <a:lvl1pPr>
              <a:defRPr/>
            </a:lvl1pPr>
          </a:lstStyle>
          <a:p>
            <a:pPr>
              <a:defRPr/>
            </a:pPr>
            <a:fld id="{43C1CAE4-625A-45BE-BF17-99BFC46F49A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462987" y="366832"/>
            <a:ext cx="11377914" cy="535531"/>
          </a:xfrm>
        </p:spPr>
        <p:txBody>
          <a:bodyPr>
            <a:spAutoFit/>
          </a:bodyPr>
          <a:lstStyle>
            <a:lvl1pPr>
              <a:defRPr/>
            </a:lvl1pPr>
          </a:lstStyle>
          <a:p>
            <a:r>
              <a:rPr lang="en-US" smtClean="0"/>
              <a:t>Click to edit Master title style</a:t>
            </a:r>
            <a:endParaRPr lang="en-US" dirty="0"/>
          </a:p>
        </p:txBody>
      </p:sp>
      <p:sp>
        <p:nvSpPr>
          <p:cNvPr id="3" name="Content Placeholder 2">
            <a:extLst>
              <a:ext uri="{FF2B5EF4-FFF2-40B4-BE49-F238E27FC236}"/>
            </a:extLst>
          </p:cNvPr>
          <p:cNvSpPr>
            <a:spLocks noGrp="1"/>
          </p:cNvSpPr>
          <p:nvPr>
            <p:ph idx="1"/>
          </p:nvPr>
        </p:nvSpPr>
        <p:spPr>
          <a:xfrm>
            <a:off x="462987" y="1461044"/>
            <a:ext cx="11377914" cy="4715919"/>
          </a:xfrm>
        </p:spPr>
        <p:txBody>
          <a:bodyPr/>
          <a:lstStyle/>
          <a:p>
            <a:pPr lvl="0"/>
            <a:r>
              <a:rPr lang="en-US" smtClean="0"/>
              <a:t>Click to edit Master text styles</a:t>
            </a:r>
          </a:p>
          <a:p>
            <a:pPr lvl="1"/>
            <a:r>
              <a:rPr lang="en-US" smtClean="0"/>
              <a:t>Second level</a:t>
            </a:r>
          </a:p>
        </p:txBody>
      </p:sp>
      <p:sp>
        <p:nvSpPr>
          <p:cNvPr id="5" name="Text Placeholder 4">
            <a:extLst>
              <a:ext uri="{FF2B5EF4-FFF2-40B4-BE49-F238E27FC236}"/>
            </a:extLst>
          </p:cNvPr>
          <p:cNvSpPr>
            <a:spLocks noGrp="1"/>
          </p:cNvSpPr>
          <p:nvPr>
            <p:ph type="body" sz="quarter" idx="13"/>
          </p:nvPr>
        </p:nvSpPr>
        <p:spPr>
          <a:xfrm>
            <a:off x="463550" y="925513"/>
            <a:ext cx="11377613" cy="400367"/>
          </a:xfrm>
        </p:spPr>
        <p:txBody>
          <a:bodyPr>
            <a:normAutofit/>
          </a:bodyPr>
          <a:lstStyle>
            <a:lvl1pPr marL="0" indent="0">
              <a:buNone/>
              <a:defRPr sz="1800" i="1"/>
            </a:lvl1pPr>
          </a:lstStyle>
          <a:p>
            <a:pPr lvl="0"/>
            <a:r>
              <a:rPr lang="en-US" smtClean="0"/>
              <a:t>Click to edit Master text styles</a:t>
            </a:r>
          </a:p>
        </p:txBody>
      </p:sp>
      <p:sp>
        <p:nvSpPr>
          <p:cNvPr id="6" name="Slide Number Placeholder 5">
            <a:extLst>
              <a:ext uri="{FF2B5EF4-FFF2-40B4-BE49-F238E27FC236}"/>
            </a:extLst>
          </p:cNvPr>
          <p:cNvSpPr>
            <a:spLocks noGrp="1"/>
          </p:cNvSpPr>
          <p:nvPr>
            <p:ph type="sldNum" sz="quarter" idx="14"/>
          </p:nvPr>
        </p:nvSpPr>
        <p:spPr/>
        <p:txBody>
          <a:bodyPr/>
          <a:lstStyle>
            <a:lvl1pPr>
              <a:defRPr/>
            </a:lvl1pPr>
          </a:lstStyle>
          <a:p>
            <a:pPr>
              <a:defRPr/>
            </a:pPr>
            <a:fld id="{B362C3AF-C6F4-4958-8FCA-D6A8489BA10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extLst>
          </p:cNvPr>
          <p:cNvSpPr/>
          <p:nvPr userDrawn="1"/>
        </p:nvSpPr>
        <p:spPr>
          <a:xfrm>
            <a:off x="5676900" y="2336800"/>
            <a:ext cx="5816600" cy="2260600"/>
          </a:xfrm>
          <a:prstGeom prst="rect">
            <a:avLst/>
          </a:prstGeom>
          <a:solidFill>
            <a:srgbClr val="004971">
              <a:alpha val="82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a:extLst>
              <a:ext uri="{FF2B5EF4-FFF2-40B4-BE49-F238E27FC236}"/>
            </a:extLst>
          </p:cNvPr>
          <p:cNvSpPr/>
          <p:nvPr userDrawn="1"/>
        </p:nvSpPr>
        <p:spPr>
          <a:xfrm>
            <a:off x="5126038" y="1789113"/>
            <a:ext cx="1101725" cy="1095375"/>
          </a:xfrm>
          <a:prstGeom prst="rect">
            <a:avLst/>
          </a:prstGeom>
          <a:solidFill>
            <a:srgbClr val="004971">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a:extLst>
              <a:ext uri="{FF2B5EF4-FFF2-40B4-BE49-F238E27FC236}"/>
            </a:extLst>
          </p:cNvPr>
          <p:cNvSpPr>
            <a:spLocks noGrp="1"/>
          </p:cNvSpPr>
          <p:nvPr>
            <p:ph type="title"/>
          </p:nvPr>
        </p:nvSpPr>
        <p:spPr>
          <a:xfrm>
            <a:off x="5867400" y="2922248"/>
            <a:ext cx="5486400" cy="1367177"/>
          </a:xfrm>
        </p:spPr>
        <p:txBody>
          <a:bodyPr anchor="b">
            <a:normAutofit/>
          </a:bodyPr>
          <a:lstStyle>
            <a:lvl1pPr algn="r">
              <a:defRPr sz="3200" b="1" i="1">
                <a:solidFill>
                  <a:schemeClr val="bg1"/>
                </a:solidFill>
                <a:effectLst>
                  <a:outerShdw blurRad="38100" dist="38100" dir="2700000" algn="tl">
                    <a:srgbClr val="000000">
                      <a:alpha val="43137"/>
                    </a:srgbClr>
                  </a:outerShdw>
                </a:effectLst>
                <a:latin typeface="Georgia" panose="02040502050405020303" pitchFamily="18" charset="0"/>
              </a:defRPr>
            </a:lvl1pPr>
          </a:lstStyle>
          <a:p>
            <a:r>
              <a:rPr lang="en-US" smtClean="0"/>
              <a:t>Click to edit Master title style</a:t>
            </a:r>
            <a:endParaRPr lang="en-US" dirty="0"/>
          </a:p>
        </p:txBody>
      </p:sp>
      <p:sp>
        <p:nvSpPr>
          <p:cNvPr id="5" name="Slide Number Placeholder 5">
            <a:extLst>
              <a:ext uri="{FF2B5EF4-FFF2-40B4-BE49-F238E27FC236}"/>
            </a:extLst>
          </p:cNvPr>
          <p:cNvSpPr>
            <a:spLocks noGrp="1"/>
          </p:cNvSpPr>
          <p:nvPr>
            <p:ph type="sldNum" sz="quarter" idx="10"/>
          </p:nvPr>
        </p:nvSpPr>
        <p:spPr/>
        <p:txBody>
          <a:bodyPr/>
          <a:lstStyle>
            <a:lvl1pPr>
              <a:defRPr/>
            </a:lvl1pPr>
          </a:lstStyle>
          <a:p>
            <a:pPr>
              <a:defRPr/>
            </a:pPr>
            <a:fld id="{92416BC5-B702-4DA4-B14F-2DADC18C7C8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extLst>
          </p:cNvPr>
          <p:cNvSpPr>
            <a:spLocks noGrp="1"/>
          </p:cNvSpPr>
          <p:nvPr>
            <p:ph sz="half" idx="1"/>
          </p:nvPr>
        </p:nvSpPr>
        <p:spPr>
          <a:xfrm>
            <a:off x="462986" y="995422"/>
            <a:ext cx="5467913" cy="49655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extLst>
          </p:cNvPr>
          <p:cNvSpPr>
            <a:spLocks noGrp="1"/>
          </p:cNvSpPr>
          <p:nvPr>
            <p:ph sz="half" idx="2"/>
          </p:nvPr>
        </p:nvSpPr>
        <p:spPr>
          <a:xfrm>
            <a:off x="6311900" y="995422"/>
            <a:ext cx="5529001" cy="49655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a:extLst>
              <a:ext uri="{FF2B5EF4-FFF2-40B4-BE49-F238E27FC236}"/>
            </a:extLst>
          </p:cNvPr>
          <p:cNvSpPr>
            <a:spLocks noGrp="1"/>
          </p:cNvSpPr>
          <p:nvPr>
            <p:ph type="sldNum" sz="quarter" idx="10"/>
          </p:nvPr>
        </p:nvSpPr>
        <p:spPr/>
        <p:txBody>
          <a:bodyPr/>
          <a:lstStyle>
            <a:lvl1pPr>
              <a:defRPr/>
            </a:lvl1pPr>
          </a:lstStyle>
          <a:p>
            <a:pPr>
              <a:defRPr/>
            </a:pPr>
            <a:fld id="{2A7BD228-2D5A-4BE2-BA4A-E7076048B31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extLst>
          </p:cNvPr>
          <p:cNvSpPr>
            <a:spLocks noGrp="1"/>
          </p:cNvSpPr>
          <p:nvPr>
            <p:ph type="dt" sz="half" idx="10"/>
          </p:nvPr>
        </p:nvSpPr>
        <p:spPr>
          <a:xfrm>
            <a:off x="838200" y="6356350"/>
            <a:ext cx="27432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3" name="Footer Placeholder 2">
            <a:extLst>
              <a:ext uri="{FF2B5EF4-FFF2-40B4-BE49-F238E27FC236}"/>
            </a:extLst>
          </p:cNvPr>
          <p:cNvSpPr>
            <a:spLocks noGrp="1"/>
          </p:cNvSpPr>
          <p:nvPr>
            <p:ph type="ftr" sz="quarter" idx="11"/>
          </p:nvPr>
        </p:nvSpPr>
        <p:spPr>
          <a:xfrm>
            <a:off x="4038600" y="6356350"/>
            <a:ext cx="41148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Slide Number Placeholder 3">
            <a:extLst>
              <a:ext uri="{FF2B5EF4-FFF2-40B4-BE49-F238E27FC236}"/>
            </a:extLst>
          </p:cNvPr>
          <p:cNvSpPr>
            <a:spLocks noGrp="1"/>
          </p:cNvSpPr>
          <p:nvPr>
            <p:ph type="sldNum" sz="quarter" idx="12"/>
          </p:nvPr>
        </p:nvSpPr>
        <p:spPr/>
        <p:txBody>
          <a:bodyPr/>
          <a:lstStyle>
            <a:lvl1pPr>
              <a:defRPr/>
            </a:lvl1pPr>
          </a:lstStyle>
          <a:p>
            <a:pPr>
              <a:defRPr/>
            </a:pPr>
            <a:fld id="{5AEF1AC5-40AE-42E1-942F-F2C08133768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srcRect/>
          <a:stretch>
            <a:fillRect/>
          </a:stretch>
        </p:blipFill>
        <p:spPr bwMode="auto">
          <a:xfrm>
            <a:off x="4767263" y="2438400"/>
            <a:ext cx="2476500" cy="1155700"/>
          </a:xfrm>
          <a:prstGeom prst="rect">
            <a:avLst/>
          </a:prstGeom>
          <a:noFill/>
          <a:ln w="9525">
            <a:noFill/>
            <a:miter lim="800000"/>
            <a:headEnd/>
            <a:tailEnd/>
          </a:ln>
        </p:spPr>
      </p:pic>
      <p:pic>
        <p:nvPicPr>
          <p:cNvPr id="3" name="Picture 7"/>
          <p:cNvPicPr>
            <a:picLocks noChangeAspect="1"/>
          </p:cNvPicPr>
          <p:nvPr userDrawn="1"/>
        </p:nvPicPr>
        <p:blipFill>
          <a:blip r:embed="rId3"/>
          <a:srcRect/>
          <a:stretch>
            <a:fillRect/>
          </a:stretch>
        </p:blipFill>
        <p:spPr bwMode="auto">
          <a:xfrm>
            <a:off x="1852613" y="3938588"/>
            <a:ext cx="8305800" cy="1257300"/>
          </a:xfrm>
          <a:prstGeom prst="rect">
            <a:avLst/>
          </a:prstGeom>
          <a:noFill/>
          <a:ln w="9525">
            <a:noFill/>
            <a:miter lim="800000"/>
            <a:headEnd/>
            <a:tailEnd/>
          </a:ln>
        </p:spPr>
      </p:pic>
      <p:sp>
        <p:nvSpPr>
          <p:cNvPr id="4" name="TextBox 34">
            <a:extLst>
              <a:ext uri="{FF2B5EF4-FFF2-40B4-BE49-F238E27FC236}"/>
            </a:extLst>
          </p:cNvPr>
          <p:cNvSpPr txBox="1">
            <a:spLocks noChangeArrowheads="1"/>
          </p:cNvSpPr>
          <p:nvPr userDrawn="1"/>
        </p:nvSpPr>
        <p:spPr bwMode="auto">
          <a:xfrm>
            <a:off x="577850" y="6140450"/>
            <a:ext cx="11072813" cy="473075"/>
          </a:xfrm>
          <a:prstGeom prst="rect">
            <a:avLst/>
          </a:prstGeom>
          <a:noFill/>
          <a:ln>
            <a:noFill/>
          </a:ln>
          <a:extLst>
            <a:ext uri="{909E8E84-426E-40DD-AFC4-6F175D3DCCD1}"/>
            <a:ext uri="{91240B29-F687-4F45-9708-019B960494DF}"/>
          </a:extLst>
        </p:spPr>
        <p:txBody>
          <a:bodyPr lIns="67462" tIns="33731" rIns="67462" bIns="33731">
            <a:spAutoFit/>
          </a:bodyPr>
          <a:lstStyle>
            <a:lvl1pPr eaLnBrk="0" hangingPunct="0">
              <a:defRPr sz="2100">
                <a:solidFill>
                  <a:schemeClr val="tx1"/>
                </a:solidFill>
                <a:latin typeface="Arial" charset="0"/>
                <a:cs typeface="Arial" charset="0"/>
              </a:defRPr>
            </a:lvl1pPr>
            <a:lvl2pPr marL="742950" indent="-285750" eaLnBrk="0" hangingPunct="0">
              <a:defRPr sz="2100">
                <a:solidFill>
                  <a:schemeClr val="tx1"/>
                </a:solidFill>
                <a:latin typeface="Arial" charset="0"/>
                <a:cs typeface="Arial" charset="0"/>
              </a:defRPr>
            </a:lvl2pPr>
            <a:lvl3pPr marL="1143000" indent="-228600" eaLnBrk="0" hangingPunct="0">
              <a:defRPr sz="2100">
                <a:solidFill>
                  <a:schemeClr val="tx1"/>
                </a:solidFill>
                <a:latin typeface="Arial" charset="0"/>
                <a:cs typeface="Arial" charset="0"/>
              </a:defRPr>
            </a:lvl3pPr>
            <a:lvl4pPr marL="1600200" indent="-228600" eaLnBrk="0" hangingPunct="0">
              <a:defRPr sz="2100">
                <a:solidFill>
                  <a:schemeClr val="tx1"/>
                </a:solidFill>
                <a:latin typeface="Arial" charset="0"/>
                <a:cs typeface="Arial" charset="0"/>
              </a:defRPr>
            </a:lvl4pPr>
            <a:lvl5pPr marL="2057400" indent="-228600" eaLnBrk="0" hangingPunct="0">
              <a:defRPr sz="2100">
                <a:solidFill>
                  <a:schemeClr val="tx1"/>
                </a:solidFill>
                <a:latin typeface="Arial" charset="0"/>
                <a:cs typeface="Arial" charset="0"/>
              </a:defRPr>
            </a:lvl5pPr>
            <a:lvl6pPr marL="2514600" indent="-228600" defTabSz="542925" eaLnBrk="0" fontAlgn="base" hangingPunct="0">
              <a:spcBef>
                <a:spcPct val="0"/>
              </a:spcBef>
              <a:spcAft>
                <a:spcPct val="0"/>
              </a:spcAft>
              <a:defRPr sz="2100">
                <a:solidFill>
                  <a:schemeClr val="tx1"/>
                </a:solidFill>
                <a:latin typeface="Arial" charset="0"/>
                <a:cs typeface="Arial" charset="0"/>
              </a:defRPr>
            </a:lvl6pPr>
            <a:lvl7pPr marL="2971800" indent="-228600" defTabSz="542925" eaLnBrk="0" fontAlgn="base" hangingPunct="0">
              <a:spcBef>
                <a:spcPct val="0"/>
              </a:spcBef>
              <a:spcAft>
                <a:spcPct val="0"/>
              </a:spcAft>
              <a:defRPr sz="2100">
                <a:solidFill>
                  <a:schemeClr val="tx1"/>
                </a:solidFill>
                <a:latin typeface="Arial" charset="0"/>
                <a:cs typeface="Arial" charset="0"/>
              </a:defRPr>
            </a:lvl7pPr>
            <a:lvl8pPr marL="3429000" indent="-228600" defTabSz="542925" eaLnBrk="0" fontAlgn="base" hangingPunct="0">
              <a:spcBef>
                <a:spcPct val="0"/>
              </a:spcBef>
              <a:spcAft>
                <a:spcPct val="0"/>
              </a:spcAft>
              <a:defRPr sz="2100">
                <a:solidFill>
                  <a:schemeClr val="tx1"/>
                </a:solidFill>
                <a:latin typeface="Arial" charset="0"/>
                <a:cs typeface="Arial" charset="0"/>
              </a:defRPr>
            </a:lvl8pPr>
            <a:lvl9pPr marL="3886200" indent="-228600" defTabSz="542925" eaLnBrk="0" fontAlgn="base" hangingPunct="0">
              <a:spcBef>
                <a:spcPct val="0"/>
              </a:spcBef>
              <a:spcAft>
                <a:spcPct val="0"/>
              </a:spcAft>
              <a:defRPr sz="2100">
                <a:solidFill>
                  <a:schemeClr val="tx1"/>
                </a:solidFill>
                <a:latin typeface="Arial" charset="0"/>
                <a:cs typeface="Arial" charset="0"/>
              </a:defRPr>
            </a:lvl9pPr>
          </a:lstStyle>
          <a:p>
            <a:pPr eaLnBrk="1" fontAlgn="auto" hangingPunct="1">
              <a:spcBef>
                <a:spcPts val="100"/>
              </a:spcBef>
              <a:spcAft>
                <a:spcPts val="100"/>
              </a:spcAft>
              <a:defRPr/>
            </a:pPr>
            <a:r>
              <a:rPr lang="en-US" sz="800" b="1" dirty="0">
                <a:solidFill>
                  <a:srgbClr val="6E6E6E"/>
                </a:solidFill>
                <a:latin typeface="Calibri" pitchFamily="34" charset="0"/>
                <a:cs typeface="Calibri" pitchFamily="34" charset="0"/>
              </a:rPr>
              <a:t>© </a:t>
            </a:r>
            <a:r>
              <a:rPr lang="en-US" sz="800" b="1" dirty="0" smtClean="0">
                <a:solidFill>
                  <a:srgbClr val="6E6E6E"/>
                </a:solidFill>
                <a:latin typeface="Calibri" pitchFamily="34" charset="0"/>
                <a:cs typeface="Calibri" pitchFamily="34" charset="0"/>
              </a:rPr>
              <a:t>2019, </a:t>
            </a:r>
            <a:r>
              <a:rPr lang="en-US" sz="800" b="1" dirty="0">
                <a:solidFill>
                  <a:srgbClr val="6E6E6E"/>
                </a:solidFill>
                <a:latin typeface="Calibri" pitchFamily="34" charset="0"/>
                <a:cs typeface="Calibri" pitchFamily="34" charset="0"/>
              </a:rPr>
              <a:t>Intellect Design Arena Limited.</a:t>
            </a:r>
          </a:p>
          <a:p>
            <a:pPr eaLnBrk="1" fontAlgn="auto" hangingPunct="1">
              <a:spcBef>
                <a:spcPts val="100"/>
              </a:spcBef>
              <a:spcAft>
                <a:spcPts val="100"/>
              </a:spcAft>
              <a:defRPr/>
            </a:pPr>
            <a:r>
              <a:rPr lang="en-US" sz="800" dirty="0">
                <a:solidFill>
                  <a:srgbClr val="6E6E6E"/>
                </a:solidFill>
                <a:latin typeface="Calibri" pitchFamily="34" charset="0"/>
                <a:cs typeface="Calibri" pitchFamily="34" charset="0"/>
              </a:rPr>
              <a:t>All rights reserved. These materials are confidential and proprietary to Intellect and no part of these materials should be reproduced, published in any form by any means, electronic or mechanical including photocopy or any information storage or retrieval system nor should the materials be disclosed to third parties without the express written authorization of Intellect Design Arena Limited.</a:t>
            </a:r>
          </a:p>
        </p:txBody>
      </p:sp>
      <p:pic>
        <p:nvPicPr>
          <p:cNvPr id="5" name="Picture 9"/>
          <p:cNvPicPr>
            <a:picLocks noChangeAspect="1"/>
          </p:cNvPicPr>
          <p:nvPr userDrawn="1"/>
        </p:nvPicPr>
        <p:blipFill>
          <a:blip r:embed="rId4"/>
          <a:srcRect/>
          <a:stretch>
            <a:fillRect/>
          </a:stretch>
        </p:blipFill>
        <p:spPr bwMode="auto">
          <a:xfrm>
            <a:off x="661988" y="5795963"/>
            <a:ext cx="4900612" cy="225425"/>
          </a:xfrm>
          <a:prstGeom prst="rect">
            <a:avLst/>
          </a:prstGeom>
          <a:noFill/>
          <a:ln w="9525">
            <a:noFill/>
            <a:miter lim="800000"/>
            <a:headEnd/>
            <a:tailEnd/>
          </a:ln>
        </p:spPr>
      </p:pic>
      <p:pic>
        <p:nvPicPr>
          <p:cNvPr id="6" name="Picture 10"/>
          <p:cNvPicPr>
            <a:picLocks noChangeAspect="1"/>
          </p:cNvPicPr>
          <p:nvPr userDrawn="1"/>
        </p:nvPicPr>
        <p:blipFill>
          <a:blip r:embed="rId5"/>
          <a:srcRect/>
          <a:stretch>
            <a:fillRect/>
          </a:stretch>
        </p:blipFill>
        <p:spPr bwMode="auto">
          <a:xfrm>
            <a:off x="10604500" y="5851525"/>
            <a:ext cx="900113" cy="112713"/>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63550" y="365125"/>
            <a:ext cx="11377613" cy="5365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Insert Title (Use Blue to emphasize keywords)</a:t>
            </a:r>
          </a:p>
        </p:txBody>
      </p:sp>
      <p:sp>
        <p:nvSpPr>
          <p:cNvPr id="2051" name="Text Placeholder 2"/>
          <p:cNvSpPr>
            <a:spLocks noGrp="1"/>
          </p:cNvSpPr>
          <p:nvPr>
            <p:ph type="body" idx="1"/>
          </p:nvPr>
        </p:nvSpPr>
        <p:spPr bwMode="auto">
          <a:xfrm>
            <a:off x="463550" y="1004888"/>
            <a:ext cx="11377613" cy="51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p:txBody>
      </p:sp>
      <p:sp>
        <p:nvSpPr>
          <p:cNvPr id="6" name="Slide Number Placeholder 5">
            <a:extLst>
              <a:ext uri="{FF2B5EF4-FFF2-40B4-BE49-F238E27FC236}"/>
            </a:extLst>
          </p:cNvPr>
          <p:cNvSpPr>
            <a:spLocks noGrp="1"/>
          </p:cNvSpPr>
          <p:nvPr>
            <p:ph type="sldNum" sz="quarter" idx="4"/>
          </p:nvPr>
        </p:nvSpPr>
        <p:spPr>
          <a:xfrm>
            <a:off x="11353800" y="6492875"/>
            <a:ext cx="741363"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solidFill>
                <a:latin typeface="+mn-lt"/>
                <a:cs typeface="+mn-cs"/>
              </a:defRPr>
            </a:lvl1pPr>
          </a:lstStyle>
          <a:p>
            <a:pPr>
              <a:defRPr/>
            </a:pPr>
            <a:fld id="{8465C417-6422-4A7E-9328-ECF211659EDF}" type="slidenum">
              <a:rPr lang="en-US"/>
              <a:pPr>
                <a:defRPr/>
              </a:pPr>
              <a:t>‹#›</a:t>
            </a:fld>
            <a:endParaRPr lang="en-US"/>
          </a:p>
        </p:txBody>
      </p:sp>
      <p:pic>
        <p:nvPicPr>
          <p:cNvPr id="2053" name="Picture 3"/>
          <p:cNvPicPr>
            <a:picLocks noChangeAspect="1" noChangeArrowheads="1"/>
          </p:cNvPicPr>
          <p:nvPr/>
        </p:nvPicPr>
        <p:blipFill>
          <a:blip r:embed="rId15"/>
          <a:srcRect/>
          <a:stretch>
            <a:fillRect/>
          </a:stretch>
        </p:blipFill>
        <p:spPr bwMode="auto">
          <a:xfrm>
            <a:off x="11461750" y="260350"/>
            <a:ext cx="477838" cy="1365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697" r:id="rId4"/>
    <p:sldLayoutId id="2147483698" r:id="rId5"/>
    <p:sldLayoutId id="2147483705" r:id="rId6"/>
    <p:sldLayoutId id="2147483699" r:id="rId7"/>
    <p:sldLayoutId id="2147483706" r:id="rId8"/>
    <p:sldLayoutId id="2147483707" r:id="rId9"/>
    <p:sldLayoutId id="2147483708" r:id="rId10"/>
    <p:sldLayoutId id="2147483700" r:id="rId11"/>
    <p:sldLayoutId id="2147483701" r:id="rId12"/>
  </p:sldLayoutIdLst>
  <p:hf hdr="0" ftr="0" dt="0"/>
  <p:txStyles>
    <p:titleStyle>
      <a:lvl1pPr algn="l" rtl="0" eaLnBrk="0" fontAlgn="base" hangingPunct="0">
        <a:lnSpc>
          <a:spcPct val="90000"/>
        </a:lnSpc>
        <a:spcBef>
          <a:spcPct val="0"/>
        </a:spcBef>
        <a:spcAft>
          <a:spcPct val="0"/>
        </a:spcAft>
        <a:defRPr sz="3200" b="1" kern="1200">
          <a:solidFill>
            <a:srgbClr val="343434"/>
          </a:solidFill>
          <a:latin typeface="+mn-lt"/>
          <a:ea typeface="+mj-ea"/>
          <a:cs typeface="+mj-cs"/>
        </a:defRPr>
      </a:lvl1pPr>
      <a:lvl2pPr algn="l" rtl="0" eaLnBrk="0" fontAlgn="base" hangingPunct="0">
        <a:lnSpc>
          <a:spcPct val="90000"/>
        </a:lnSpc>
        <a:spcBef>
          <a:spcPct val="0"/>
        </a:spcBef>
        <a:spcAft>
          <a:spcPct val="0"/>
        </a:spcAft>
        <a:defRPr sz="3200" b="1">
          <a:solidFill>
            <a:srgbClr val="343434"/>
          </a:solidFill>
          <a:latin typeface="Calibri" pitchFamily="34" charset="0"/>
        </a:defRPr>
      </a:lvl2pPr>
      <a:lvl3pPr algn="l" rtl="0" eaLnBrk="0" fontAlgn="base" hangingPunct="0">
        <a:lnSpc>
          <a:spcPct val="90000"/>
        </a:lnSpc>
        <a:spcBef>
          <a:spcPct val="0"/>
        </a:spcBef>
        <a:spcAft>
          <a:spcPct val="0"/>
        </a:spcAft>
        <a:defRPr sz="3200" b="1">
          <a:solidFill>
            <a:srgbClr val="343434"/>
          </a:solidFill>
          <a:latin typeface="Calibri" pitchFamily="34" charset="0"/>
        </a:defRPr>
      </a:lvl3pPr>
      <a:lvl4pPr algn="l" rtl="0" eaLnBrk="0" fontAlgn="base" hangingPunct="0">
        <a:lnSpc>
          <a:spcPct val="90000"/>
        </a:lnSpc>
        <a:spcBef>
          <a:spcPct val="0"/>
        </a:spcBef>
        <a:spcAft>
          <a:spcPct val="0"/>
        </a:spcAft>
        <a:defRPr sz="3200" b="1">
          <a:solidFill>
            <a:srgbClr val="343434"/>
          </a:solidFill>
          <a:latin typeface="Calibri" pitchFamily="34" charset="0"/>
        </a:defRPr>
      </a:lvl4pPr>
      <a:lvl5pPr algn="l" rtl="0" eaLnBrk="0" fontAlgn="base" hangingPunct="0">
        <a:lnSpc>
          <a:spcPct val="90000"/>
        </a:lnSpc>
        <a:spcBef>
          <a:spcPct val="0"/>
        </a:spcBef>
        <a:spcAft>
          <a:spcPct val="0"/>
        </a:spcAft>
        <a:defRPr sz="3200" b="1">
          <a:solidFill>
            <a:srgbClr val="343434"/>
          </a:solidFill>
          <a:latin typeface="Calibri" pitchFamily="34" charset="0"/>
        </a:defRPr>
      </a:lvl5pPr>
      <a:lvl6pPr marL="457200" algn="l" rtl="0" fontAlgn="base">
        <a:lnSpc>
          <a:spcPct val="90000"/>
        </a:lnSpc>
        <a:spcBef>
          <a:spcPct val="0"/>
        </a:spcBef>
        <a:spcAft>
          <a:spcPct val="0"/>
        </a:spcAft>
        <a:defRPr sz="3200" b="1">
          <a:solidFill>
            <a:srgbClr val="343434"/>
          </a:solidFill>
          <a:latin typeface="Calibri" pitchFamily="34" charset="0"/>
        </a:defRPr>
      </a:lvl6pPr>
      <a:lvl7pPr marL="914400" algn="l" rtl="0" fontAlgn="base">
        <a:lnSpc>
          <a:spcPct val="90000"/>
        </a:lnSpc>
        <a:spcBef>
          <a:spcPct val="0"/>
        </a:spcBef>
        <a:spcAft>
          <a:spcPct val="0"/>
        </a:spcAft>
        <a:defRPr sz="3200" b="1">
          <a:solidFill>
            <a:srgbClr val="343434"/>
          </a:solidFill>
          <a:latin typeface="Calibri" pitchFamily="34" charset="0"/>
        </a:defRPr>
      </a:lvl7pPr>
      <a:lvl8pPr marL="1371600" algn="l" rtl="0" fontAlgn="base">
        <a:lnSpc>
          <a:spcPct val="90000"/>
        </a:lnSpc>
        <a:spcBef>
          <a:spcPct val="0"/>
        </a:spcBef>
        <a:spcAft>
          <a:spcPct val="0"/>
        </a:spcAft>
        <a:defRPr sz="3200" b="1">
          <a:solidFill>
            <a:srgbClr val="343434"/>
          </a:solidFill>
          <a:latin typeface="Calibri" pitchFamily="34" charset="0"/>
        </a:defRPr>
      </a:lvl8pPr>
      <a:lvl9pPr marL="1828800" algn="l" rtl="0" fontAlgn="base">
        <a:lnSpc>
          <a:spcPct val="90000"/>
        </a:lnSpc>
        <a:spcBef>
          <a:spcPct val="0"/>
        </a:spcBef>
        <a:spcAft>
          <a:spcPct val="0"/>
        </a:spcAft>
        <a:defRPr sz="3200" b="1">
          <a:solidFill>
            <a:srgbClr val="343434"/>
          </a:solidFill>
          <a:latin typeface="Calibri" pitchFamily="34" charset="0"/>
        </a:defRPr>
      </a:lvl9pPr>
    </p:titleStyle>
    <p:bodyStyle>
      <a:lvl1pPr marL="228600" indent="-228600" algn="l" rtl="0" eaLnBrk="0" fontAlgn="base" hangingPunct="0">
        <a:lnSpc>
          <a:spcPct val="90000"/>
        </a:lnSpc>
        <a:spcBef>
          <a:spcPts val="1000"/>
        </a:spcBef>
        <a:spcAft>
          <a:spcPct val="0"/>
        </a:spcAft>
        <a:buClr>
          <a:srgbClr val="BF985C"/>
        </a:buClr>
        <a:buFont typeface="Arial" charset="0"/>
        <a:buChar char="•"/>
        <a:defRPr sz="20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rgbClr val="BF985C"/>
        </a:buClr>
        <a:buFont typeface="Arial" charset="0"/>
        <a:buChar char="•"/>
        <a:defRPr sz="28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Excel_Worksheet1.xlsx"/><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30D299-210C-4A80-986A-37B937FEF1E4}" type="slidenum">
              <a:rPr lang="en-US" smtClean="0"/>
              <a:pPr fontAlgn="base">
                <a:spcBef>
                  <a:spcPct val="0"/>
                </a:spcBef>
                <a:spcAft>
                  <a:spcPct val="0"/>
                </a:spcAft>
                <a:defRPr/>
              </a:pPr>
              <a:t>1</a:t>
            </a:fld>
            <a:endParaRPr lang="en-US" smtClean="0"/>
          </a:p>
        </p:txBody>
      </p:sp>
      <p:sp>
        <p:nvSpPr>
          <p:cNvPr id="10243" name="Title 2"/>
          <p:cNvSpPr>
            <a:spLocks noGrp="1"/>
          </p:cNvSpPr>
          <p:nvPr>
            <p:ph type="ctrTitle"/>
          </p:nvPr>
        </p:nvSpPr>
        <p:spPr>
          <a:xfrm>
            <a:off x="5614988" y="4022725"/>
            <a:ext cx="6480175" cy="1462088"/>
          </a:xfrm>
        </p:spPr>
        <p:txBody>
          <a:bodyPr/>
          <a:lstStyle/>
          <a:p>
            <a:pPr eaLnBrk="1" hangingPunct="1"/>
            <a:r>
              <a:rPr lang="en-US" smtClean="0">
                <a:solidFill>
                  <a:srgbClr val="0070C0"/>
                </a:solidFill>
              </a:rPr>
              <a:t>DTB-M Project Update</a:t>
            </a:r>
            <a:endParaRPr lang="en-IN" smtClean="0"/>
          </a:p>
        </p:txBody>
      </p:sp>
      <p:sp>
        <p:nvSpPr>
          <p:cNvPr id="10244" name="Subtitle 4"/>
          <p:cNvSpPr>
            <a:spLocks noGrp="1"/>
          </p:cNvSpPr>
          <p:nvPr>
            <p:ph type="subTitle" idx="1"/>
          </p:nvPr>
        </p:nvSpPr>
        <p:spPr>
          <a:xfrm>
            <a:off x="6169025" y="5583238"/>
            <a:ext cx="5448300" cy="460375"/>
          </a:xfrm>
        </p:spPr>
        <p:txBody>
          <a:bodyPr/>
          <a:lstStyle/>
          <a:p>
            <a:pPr eaLnBrk="1" hangingPunct="1"/>
            <a:endParaRPr lang="en-I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Content Placeholder 5"/>
          <p:cNvPicPr>
            <a:picLocks noGrp="1" noChangeAspect="1"/>
          </p:cNvPicPr>
          <p:nvPr>
            <p:ph sz="quarter" idx="13"/>
          </p:nvPr>
        </p:nvPicPr>
        <p:blipFill>
          <a:blip r:embed="rId2"/>
          <a:srcRect/>
          <a:stretch>
            <a:fillRect/>
          </a:stretch>
        </p:blipFill>
        <p:spPr>
          <a:xfrm>
            <a:off x="0" y="0"/>
            <a:ext cx="6424613" cy="6905625"/>
          </a:xfrm>
        </p:spPr>
      </p:pic>
      <p:sp>
        <p:nvSpPr>
          <p:cNvPr id="13315" name="Slide Number Placeholder 3"/>
          <p:cNvSpPr>
            <a:spLocks noGrp="1"/>
          </p:cNvSpPr>
          <p:nvPr>
            <p:ph type="sldNum" sz="quarter" idx="1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3BD01A-F467-4DED-8E7F-2969BAE8E78A}" type="slidenum">
              <a:rPr lang="en-US" altLang="en-US" smtClean="0">
                <a:cs typeface="Arial" charset="0"/>
              </a:rPr>
              <a:pPr fontAlgn="base">
                <a:spcBef>
                  <a:spcPct val="0"/>
                </a:spcBef>
                <a:spcAft>
                  <a:spcPct val="0"/>
                </a:spcAft>
                <a:defRPr/>
              </a:pPr>
              <a:t>2</a:t>
            </a:fld>
            <a:endParaRPr lang="en-US" altLang="en-US" smtClean="0">
              <a:cs typeface="Arial" charset="0"/>
            </a:endParaRPr>
          </a:p>
        </p:txBody>
      </p:sp>
      <p:sp>
        <p:nvSpPr>
          <p:cNvPr id="8196" name="Title 1"/>
          <p:cNvSpPr>
            <a:spLocks noGrp="1"/>
          </p:cNvSpPr>
          <p:nvPr>
            <p:ph type="title"/>
          </p:nvPr>
        </p:nvSpPr>
        <p:spPr>
          <a:xfrm>
            <a:off x="1379538" y="841375"/>
            <a:ext cx="10091737" cy="481013"/>
          </a:xfrm>
        </p:spPr>
        <p:txBody>
          <a:bodyPr rtlCol="0">
            <a:normAutofit fontScale="90000"/>
          </a:bodyPr>
          <a:lstStyle/>
          <a:p>
            <a:pPr eaLnBrk="1" fontAlgn="auto" hangingPunct="1">
              <a:spcAft>
                <a:spcPts val="0"/>
              </a:spcAft>
              <a:defRPr/>
            </a:pPr>
            <a:r>
              <a:rPr lang="en-US" altLang="en-US" smtClean="0">
                <a:solidFill>
                  <a:schemeClr val="bg1"/>
                </a:solidFill>
              </a:rPr>
              <a:t>Agenda</a:t>
            </a:r>
          </a:p>
        </p:txBody>
      </p:sp>
      <p:sp>
        <p:nvSpPr>
          <p:cNvPr id="8" name="TextBox 7">
            <a:extLst>
              <a:ext uri="{FF2B5EF4-FFF2-40B4-BE49-F238E27FC236}"/>
            </a:extLst>
          </p:cNvPr>
          <p:cNvSpPr txBox="1"/>
          <p:nvPr/>
        </p:nvSpPr>
        <p:spPr>
          <a:xfrm>
            <a:off x="6143625" y="2286000"/>
            <a:ext cx="5608638" cy="3140075"/>
          </a:xfrm>
          <a:prstGeom prst="rect">
            <a:avLst/>
          </a:prstGeom>
          <a:noFill/>
        </p:spPr>
        <p:txBody>
          <a:bodyPr>
            <a:spAutoFit/>
          </a:bodyPr>
          <a:lstStyle/>
          <a:p>
            <a:pPr fontAlgn="auto">
              <a:spcBef>
                <a:spcPts val="0"/>
              </a:spcBef>
              <a:spcAft>
                <a:spcPts val="0"/>
              </a:spcAft>
              <a:defRPr/>
            </a:pPr>
            <a:r>
              <a:rPr lang="en-US" altLang="en-US" b="1" dirty="0">
                <a:latin typeface="Arial" panose="020B0604020202020204" pitchFamily="34" charset="0"/>
                <a:cs typeface="Arial" panose="020B0604020202020204" pitchFamily="34" charset="0"/>
              </a:rPr>
              <a:t> Approach</a:t>
            </a:r>
          </a:p>
          <a:p>
            <a:pPr fontAlgn="auto">
              <a:spcBef>
                <a:spcPts val="0"/>
              </a:spcBef>
              <a:spcAft>
                <a:spcPts val="0"/>
              </a:spcAft>
              <a:defRPr/>
            </a:pPr>
            <a:endParaRPr lang="en-US" altLang="en-US" dirty="0">
              <a:latin typeface="Arial" panose="020B0604020202020204" pitchFamily="34" charset="0"/>
              <a:cs typeface="Arial" panose="020B0604020202020204" pitchFamily="34" charset="0"/>
            </a:endParaRPr>
          </a:p>
          <a:p>
            <a:pPr fontAlgn="auto">
              <a:spcBef>
                <a:spcPts val="0"/>
              </a:spcBef>
              <a:spcAft>
                <a:spcPts val="0"/>
              </a:spcAft>
              <a:defRPr/>
            </a:pPr>
            <a:endParaRPr lang="en-IN" dirty="0">
              <a:latin typeface="+mj-lt"/>
              <a:cs typeface="Arial" panose="020B0604020202020204" pitchFamily="34" charset="0"/>
            </a:endParaRPr>
          </a:p>
          <a:p>
            <a:pPr fontAlgn="auto">
              <a:spcBef>
                <a:spcPts val="0"/>
              </a:spcBef>
              <a:spcAft>
                <a:spcPts val="0"/>
              </a:spcAft>
              <a:defRPr/>
            </a:pPr>
            <a:r>
              <a:rPr lang="en-IN" b="1" dirty="0">
                <a:latin typeface="Arial" pitchFamily="34" charset="0"/>
                <a:cs typeface="Arial" pitchFamily="34" charset="0"/>
              </a:rPr>
              <a:t>Key Activities/ Task List</a:t>
            </a:r>
          </a:p>
          <a:p>
            <a:pPr fontAlgn="auto">
              <a:spcBef>
                <a:spcPts val="0"/>
              </a:spcBef>
              <a:spcAft>
                <a:spcPts val="0"/>
              </a:spcAft>
              <a:defRPr/>
            </a:pPr>
            <a:r>
              <a:rPr lang="en-IN" b="1" dirty="0">
                <a:latin typeface="Arial" pitchFamily="34" charset="0"/>
                <a:cs typeface="Arial" pitchFamily="34" charset="0"/>
              </a:rPr>
              <a:t> </a:t>
            </a:r>
          </a:p>
          <a:p>
            <a:pPr fontAlgn="auto">
              <a:spcBef>
                <a:spcPts val="0"/>
              </a:spcBef>
              <a:spcAft>
                <a:spcPts val="0"/>
              </a:spcAft>
              <a:defRPr/>
            </a:pPr>
            <a:endParaRPr lang="en-IN" b="1" dirty="0">
              <a:latin typeface="Arial" pitchFamily="34" charset="0"/>
              <a:cs typeface="Arial" pitchFamily="34" charset="0"/>
            </a:endParaRPr>
          </a:p>
          <a:p>
            <a:pPr fontAlgn="auto">
              <a:spcBef>
                <a:spcPts val="0"/>
              </a:spcBef>
              <a:spcAft>
                <a:spcPts val="0"/>
              </a:spcAft>
              <a:defRPr/>
            </a:pPr>
            <a:r>
              <a:rPr lang="en-IN" b="1" dirty="0">
                <a:latin typeface="Arial" pitchFamily="34" charset="0"/>
                <a:cs typeface="Arial" pitchFamily="34" charset="0"/>
              </a:rPr>
              <a:t>Current Status &amp; Outcome</a:t>
            </a:r>
          </a:p>
          <a:p>
            <a:pPr fontAlgn="auto">
              <a:spcBef>
                <a:spcPts val="0"/>
              </a:spcBef>
              <a:spcAft>
                <a:spcPts val="0"/>
              </a:spcAft>
              <a:defRPr/>
            </a:pPr>
            <a:endParaRPr lang="en-IN" dirty="0">
              <a:latin typeface="+mj-lt"/>
              <a:cs typeface="Arial" panose="020B0604020202020204" pitchFamily="34" charset="0"/>
            </a:endParaRPr>
          </a:p>
          <a:p>
            <a:pPr fontAlgn="auto">
              <a:spcBef>
                <a:spcPts val="0"/>
              </a:spcBef>
              <a:spcAft>
                <a:spcPts val="0"/>
              </a:spcAft>
              <a:defRPr/>
            </a:pPr>
            <a:endParaRPr lang="en-IN" dirty="0">
              <a:latin typeface="+mj-lt"/>
              <a:cs typeface="Arial" panose="020B0604020202020204" pitchFamily="34" charset="0"/>
            </a:endParaRPr>
          </a:p>
          <a:p>
            <a:pPr fontAlgn="auto">
              <a:spcBef>
                <a:spcPts val="0"/>
              </a:spcBef>
              <a:spcAft>
                <a:spcPts val="0"/>
              </a:spcAft>
              <a:defRPr/>
            </a:pPr>
            <a:r>
              <a:rPr lang="en-IN" dirty="0">
                <a:latin typeface="+mj-lt"/>
                <a:cs typeface="Arial" panose="020B0604020202020204" pitchFamily="34" charset="0"/>
              </a:rPr>
              <a:t> </a:t>
            </a:r>
            <a:endParaRPr lang="en-IN" b="1" dirty="0">
              <a:latin typeface="Arial" panose="020B0604020202020204" pitchFamily="34" charset="0"/>
              <a:cs typeface="Arial" panose="020B0604020202020204" pitchFamily="34" charset="0"/>
            </a:endParaRPr>
          </a:p>
          <a:p>
            <a:pPr fontAlgn="auto">
              <a:spcBef>
                <a:spcPts val="0"/>
              </a:spcBef>
              <a:spcAft>
                <a:spcPts val="0"/>
              </a:spcAft>
              <a:defRPr/>
            </a:pPr>
            <a:endParaRPr lang="en-IN" dirty="0">
              <a:latin typeface="+mj-lt"/>
              <a:cs typeface="Arial" panose="020B0604020202020204" pitchFamily="34" charset="0"/>
            </a:endParaRPr>
          </a:p>
        </p:txBody>
      </p:sp>
      <p:sp>
        <p:nvSpPr>
          <p:cNvPr id="12" name="Oval 11">
            <a:extLst>
              <a:ext uri="{FF2B5EF4-FFF2-40B4-BE49-F238E27FC236}"/>
            </a:extLst>
          </p:cNvPr>
          <p:cNvSpPr/>
          <p:nvPr/>
        </p:nvSpPr>
        <p:spPr>
          <a:xfrm>
            <a:off x="5389563" y="2151063"/>
            <a:ext cx="754062" cy="606425"/>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IN" dirty="0">
                <a:solidFill>
                  <a:schemeClr val="tx1"/>
                </a:solidFill>
              </a:rPr>
              <a:t>3</a:t>
            </a:r>
          </a:p>
        </p:txBody>
      </p:sp>
      <p:sp>
        <p:nvSpPr>
          <p:cNvPr id="15" name="Oval 14">
            <a:extLst>
              <a:ext uri="{FF2B5EF4-FFF2-40B4-BE49-F238E27FC236}"/>
            </a:extLst>
          </p:cNvPr>
          <p:cNvSpPr/>
          <p:nvPr/>
        </p:nvSpPr>
        <p:spPr>
          <a:xfrm>
            <a:off x="5389563" y="2989263"/>
            <a:ext cx="754062" cy="606425"/>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IN" dirty="0">
                <a:solidFill>
                  <a:schemeClr val="tx1"/>
                </a:solidFill>
              </a:rPr>
              <a:t>6</a:t>
            </a:r>
          </a:p>
        </p:txBody>
      </p:sp>
      <p:sp>
        <p:nvSpPr>
          <p:cNvPr id="16" name="Oval 15">
            <a:extLst>
              <a:ext uri="{FF2B5EF4-FFF2-40B4-BE49-F238E27FC236}"/>
            </a:extLst>
          </p:cNvPr>
          <p:cNvSpPr/>
          <p:nvPr/>
        </p:nvSpPr>
        <p:spPr>
          <a:xfrm>
            <a:off x="5389563" y="3797300"/>
            <a:ext cx="754062" cy="604838"/>
          </a:xfrm>
          <a:prstGeom prst="ellips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IN" dirty="0">
                <a:solidFill>
                  <a:schemeClr val="tx1"/>
                </a:solidFill>
              </a:rPr>
              <a:t>8</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922588"/>
            <a:ext cx="5486400" cy="1366837"/>
          </a:xfrm>
        </p:spPr>
        <p:txBody>
          <a:bodyPr rtlCol="0"/>
          <a:lstStyle/>
          <a:p>
            <a:pPr eaLnBrk="1" fontAlgn="auto" hangingPunct="1">
              <a:spcAft>
                <a:spcPts val="0"/>
              </a:spcAft>
              <a:defRPr/>
            </a:pPr>
            <a:r>
              <a:rPr lang="en-IN" dirty="0" smtClean="0"/>
              <a:t>Approach</a:t>
            </a:r>
            <a:endParaRPr lang="en-IN" dirty="0"/>
          </a:p>
        </p:txBody>
      </p:sp>
      <p:sp>
        <p:nvSpPr>
          <p:cNvPr id="14339" name="Slide Number Placeholder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5BF205-56D2-4574-ABE4-A03037D8A675}" type="slidenum">
              <a:rPr lang="en-US" smtClean="0"/>
              <a:pPr fontAlgn="base">
                <a:spcBef>
                  <a:spcPct val="0"/>
                </a:spcBef>
                <a:spcAft>
                  <a:spcPct val="0"/>
                </a:spcAft>
                <a:defRPr/>
              </a:pPr>
              <a:t>3</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31825" y="304800"/>
            <a:ext cx="10955338" cy="482600"/>
          </a:xfrm>
        </p:spPr>
        <p:txBody>
          <a:bodyPr rtlCol="0">
            <a:normAutofit fontScale="90000"/>
          </a:bodyPr>
          <a:lstStyle/>
          <a:p>
            <a:pPr eaLnBrk="1" fontAlgn="auto" hangingPunct="1">
              <a:spcAft>
                <a:spcPts val="0"/>
              </a:spcAft>
              <a:defRPr/>
            </a:pPr>
            <a:r>
              <a:rPr lang="en-IN" dirty="0" smtClean="0">
                <a:solidFill>
                  <a:schemeClr val="accent1"/>
                </a:solidFill>
              </a:rPr>
              <a:t>DTB-M </a:t>
            </a:r>
            <a:r>
              <a:rPr lang="en-IN" dirty="0" smtClean="0">
                <a:solidFill>
                  <a:schemeClr val="tx1">
                    <a:lumMod val="50000"/>
                  </a:schemeClr>
                </a:solidFill>
              </a:rPr>
              <a:t>– Project Update</a:t>
            </a:r>
          </a:p>
        </p:txBody>
      </p:sp>
      <p:sp>
        <p:nvSpPr>
          <p:cNvPr id="15363" name="Slide Number Placeholder 3"/>
          <p:cNvSpPr>
            <a:spLocks noGrp="1"/>
          </p:cNvSpPr>
          <p:nvPr>
            <p:ph type="sldNum" sz="quarter" idx="1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79780E-3270-4C73-A331-3668B423AFC7}" type="slidenum">
              <a:rPr lang="en-US" altLang="en-US" smtClean="0">
                <a:cs typeface="Arial" charset="0"/>
              </a:rPr>
              <a:pPr fontAlgn="base">
                <a:spcBef>
                  <a:spcPct val="0"/>
                </a:spcBef>
                <a:spcAft>
                  <a:spcPct val="0"/>
                </a:spcAft>
                <a:defRPr/>
              </a:pPr>
              <a:t>4</a:t>
            </a:fld>
            <a:endParaRPr lang="en-US" altLang="en-US" smtClean="0">
              <a:cs typeface="Arial" charset="0"/>
            </a:endParaRPr>
          </a:p>
        </p:txBody>
      </p:sp>
      <p:sp>
        <p:nvSpPr>
          <p:cNvPr id="6" name="object 4">
            <a:extLst>
              <a:ext uri="{FF2B5EF4-FFF2-40B4-BE49-F238E27FC236}"/>
            </a:extLst>
          </p:cNvPr>
          <p:cNvSpPr/>
          <p:nvPr/>
        </p:nvSpPr>
        <p:spPr>
          <a:xfrm>
            <a:off x="646113" y="1073150"/>
            <a:ext cx="10941050" cy="331788"/>
          </a:xfrm>
          <a:custGeom>
            <a:avLst/>
            <a:gdLst/>
            <a:ahLst/>
            <a:cxnLst/>
            <a:rect l="l" t="t" r="r" b="b"/>
            <a:pathLst>
              <a:path w="4488180" h="321310">
                <a:moveTo>
                  <a:pt x="0" y="321030"/>
                </a:moveTo>
                <a:lnTo>
                  <a:pt x="4487926" y="321030"/>
                </a:lnTo>
                <a:lnTo>
                  <a:pt x="4487926" y="0"/>
                </a:lnTo>
                <a:lnTo>
                  <a:pt x="0" y="0"/>
                </a:lnTo>
                <a:lnTo>
                  <a:pt x="0" y="321030"/>
                </a:lnTo>
                <a:close/>
              </a:path>
            </a:pathLst>
          </a:custGeom>
          <a:solidFill>
            <a:schemeClr val="bg1">
              <a:lumMod val="85000"/>
            </a:schemeClr>
          </a:solidFill>
          <a:ln>
            <a:noFill/>
          </a:ln>
        </p:spPr>
        <p:txBody>
          <a:bodyPr lIns="0" tIns="0" rIns="0" bIns="0" anchor="ctr"/>
          <a:lstStyle/>
          <a:p>
            <a:pPr algn="ctr" fontAlgn="auto">
              <a:spcBef>
                <a:spcPts val="0"/>
              </a:spcBef>
              <a:spcAft>
                <a:spcPts val="0"/>
              </a:spcAft>
              <a:defRPr/>
            </a:pPr>
            <a:r>
              <a:rPr lang="en-IN" sz="2800" b="1" dirty="0">
                <a:latin typeface="+mj-lt"/>
                <a:cs typeface="Arial" panose="020B0604020202020204" pitchFamily="34" charset="0"/>
              </a:rPr>
              <a:t>L0 - Approach</a:t>
            </a:r>
          </a:p>
        </p:txBody>
      </p:sp>
      <p:sp>
        <p:nvSpPr>
          <p:cNvPr id="19" name="TextBox 18">
            <a:extLst>
              <a:ext uri="{FF2B5EF4-FFF2-40B4-BE49-F238E27FC236}"/>
            </a:extLst>
          </p:cNvPr>
          <p:cNvSpPr txBox="1"/>
          <p:nvPr/>
        </p:nvSpPr>
        <p:spPr>
          <a:xfrm>
            <a:off x="646113" y="1404938"/>
            <a:ext cx="10941050" cy="6740525"/>
          </a:xfrm>
          <a:prstGeom prst="rect">
            <a:avLst/>
          </a:prstGeom>
          <a:noFill/>
        </p:spPr>
        <p:txBody>
          <a:bodyPr>
            <a:spAutoFit/>
          </a:bodyPr>
          <a:lstStyle/>
          <a:p>
            <a:pPr fontAlgn="auto" hangingPunct="0">
              <a:lnSpc>
                <a:spcPct val="150000"/>
              </a:lnSpc>
              <a:spcBef>
                <a:spcPts val="0"/>
              </a:spcBef>
              <a:spcAft>
                <a:spcPts val="0"/>
              </a:spcAft>
              <a:buFont typeface="Arial" pitchFamily="34" charset="0"/>
              <a:buChar char="•"/>
              <a:defRPr/>
            </a:pPr>
            <a:r>
              <a:rPr lang="en-US" sz="1600" dirty="0">
                <a:latin typeface="+mn-lt"/>
                <a:cs typeface="+mn-cs"/>
              </a:rPr>
              <a:t> DTB-M will be the based product, which will have the </a:t>
            </a:r>
            <a:r>
              <a:rPr lang="en-IN" sz="1600" dirty="0">
                <a:latin typeface="+mn-lt"/>
                <a:cs typeface="+mn-cs"/>
              </a:rPr>
              <a:t>features and functionalities implemented across the following 4 Regions.</a:t>
            </a:r>
          </a:p>
          <a:p>
            <a:pPr lvl="1" fontAlgn="auto" hangingPunct="0">
              <a:lnSpc>
                <a:spcPct val="150000"/>
              </a:lnSpc>
              <a:spcBef>
                <a:spcPts val="0"/>
              </a:spcBef>
              <a:spcAft>
                <a:spcPts val="0"/>
              </a:spcAft>
              <a:buFont typeface="Arial" pitchFamily="34" charset="0"/>
              <a:buChar char="•"/>
              <a:defRPr/>
            </a:pPr>
            <a:r>
              <a:rPr lang="en-IN" sz="1600" dirty="0">
                <a:latin typeface="+mn-lt"/>
                <a:cs typeface="+mn-cs"/>
              </a:rPr>
              <a:t>Middle East, Africa, India  and Asia Pacific.</a:t>
            </a:r>
          </a:p>
          <a:p>
            <a:pPr marL="0" lvl="1" fontAlgn="auto" hangingPunct="0">
              <a:lnSpc>
                <a:spcPct val="150000"/>
              </a:lnSpc>
              <a:spcBef>
                <a:spcPts val="0"/>
              </a:spcBef>
              <a:spcAft>
                <a:spcPts val="0"/>
              </a:spcAft>
              <a:buFont typeface="Arial" pitchFamily="34" charset="0"/>
              <a:buChar char="•"/>
              <a:defRPr/>
            </a:pPr>
            <a:r>
              <a:rPr lang="en-IN" sz="1600" dirty="0">
                <a:latin typeface="+mn-lt"/>
                <a:cs typeface="+mn-cs"/>
              </a:rPr>
              <a:t> To identify and capture the consolidated functional/features delivered across all the 4 regions, the existing key projects L0, RTM’s, </a:t>
            </a:r>
            <a:r>
              <a:rPr lang="en-IN" sz="1600" dirty="0" err="1">
                <a:latin typeface="+mn-lt"/>
                <a:cs typeface="+mn-cs"/>
              </a:rPr>
              <a:t>Ipad’s</a:t>
            </a:r>
            <a:r>
              <a:rPr lang="en-IN" sz="1600" dirty="0">
                <a:latin typeface="+mn-lt"/>
                <a:cs typeface="+mn-cs"/>
              </a:rPr>
              <a:t>(Approx 20 Projects – Not Restricted) in each region taken into account as a reference data and Feature list will be prepared. </a:t>
            </a:r>
          </a:p>
          <a:p>
            <a:pPr marL="0" lvl="1" fontAlgn="auto" hangingPunct="0">
              <a:lnSpc>
                <a:spcPct val="150000"/>
              </a:lnSpc>
              <a:spcBef>
                <a:spcPts val="0"/>
              </a:spcBef>
              <a:spcAft>
                <a:spcPts val="0"/>
              </a:spcAft>
              <a:buFont typeface="Arial" pitchFamily="34" charset="0"/>
              <a:buChar char="•"/>
              <a:defRPr/>
            </a:pPr>
            <a:r>
              <a:rPr lang="en-IN" sz="1600" dirty="0">
                <a:latin typeface="+mn-lt"/>
                <a:cs typeface="+mn-cs"/>
              </a:rPr>
              <a:t>Feature List will be prepared for CBX FO(Account Services, Payments, Common Features, Liquidity and CnR), CBX Back Office, Mobility(Account Services, Payments and Common Features), Payments BO, Cash Core, Liquidity BO, CnR BO and Host 2 Host.</a:t>
            </a:r>
          </a:p>
          <a:p>
            <a:pPr marL="0" lvl="1" fontAlgn="auto" hangingPunct="0">
              <a:lnSpc>
                <a:spcPct val="150000"/>
              </a:lnSpc>
              <a:spcBef>
                <a:spcPts val="0"/>
              </a:spcBef>
              <a:spcAft>
                <a:spcPts val="0"/>
              </a:spcAft>
              <a:buFont typeface="Arial" pitchFamily="34" charset="0"/>
              <a:buChar char="•"/>
              <a:defRPr/>
            </a:pPr>
            <a:r>
              <a:rPr lang="en-IN" sz="1600" dirty="0">
                <a:latin typeface="+mn-lt"/>
                <a:cs typeface="+mn-cs"/>
              </a:rPr>
              <a:t>Feature List to be validated and reviewed by the cluster leads.</a:t>
            </a:r>
          </a:p>
          <a:p>
            <a:pPr marL="0" lvl="1" fontAlgn="auto" hangingPunct="0">
              <a:lnSpc>
                <a:spcPct val="150000"/>
              </a:lnSpc>
              <a:spcBef>
                <a:spcPts val="0"/>
              </a:spcBef>
              <a:spcAft>
                <a:spcPts val="0"/>
              </a:spcAft>
              <a:buFont typeface="Arial" pitchFamily="34" charset="0"/>
              <a:buChar char="•"/>
              <a:defRPr/>
            </a:pPr>
            <a:r>
              <a:rPr lang="en-IN" sz="1600" dirty="0">
                <a:latin typeface="+mn-lt"/>
                <a:cs typeface="+mn-cs"/>
              </a:rPr>
              <a:t>Based on the final feature list thumb rule to be finalised to identify the – L0, L1 and L2 with regional marking.</a:t>
            </a:r>
          </a:p>
          <a:p>
            <a:pPr marL="0" lvl="1" fontAlgn="auto" hangingPunct="0">
              <a:lnSpc>
                <a:spcPct val="150000"/>
              </a:lnSpc>
              <a:spcBef>
                <a:spcPts val="0"/>
              </a:spcBef>
              <a:spcAft>
                <a:spcPts val="0"/>
              </a:spcAft>
              <a:buFont typeface="Arial" pitchFamily="34" charset="0"/>
              <a:buChar char="•"/>
              <a:defRPr/>
            </a:pPr>
            <a:r>
              <a:rPr lang="en-IN" sz="1600" dirty="0">
                <a:latin typeface="+mn-lt"/>
                <a:cs typeface="+mn-cs"/>
              </a:rPr>
              <a:t>Naming convention to be finalized for the L0 items, which will used in the artifacts like (RTM, User Journey, Ipads and etc).</a:t>
            </a:r>
          </a:p>
          <a:p>
            <a:pPr marL="0" lvl="1" fontAlgn="auto" hangingPunct="0">
              <a:lnSpc>
                <a:spcPct val="150000"/>
              </a:lnSpc>
              <a:spcBef>
                <a:spcPts val="0"/>
              </a:spcBef>
              <a:spcAft>
                <a:spcPts val="0"/>
              </a:spcAft>
              <a:buFont typeface="Arial" pitchFamily="34" charset="0"/>
              <a:buChar char="•"/>
              <a:defRPr/>
            </a:pPr>
            <a:r>
              <a:rPr lang="en-IN" sz="1600" dirty="0">
                <a:latin typeface="+mn-lt"/>
                <a:cs typeface="+mn-cs"/>
              </a:rPr>
              <a:t> Finalization on the L0 Presentation material and </a:t>
            </a:r>
            <a:r>
              <a:rPr lang="en-IN" sz="1600" dirty="0" err="1">
                <a:latin typeface="+mn-lt"/>
                <a:cs typeface="+mn-cs"/>
              </a:rPr>
              <a:t>Chiclets</a:t>
            </a:r>
            <a:r>
              <a:rPr lang="en-IN" sz="1600" dirty="0">
                <a:latin typeface="+mn-lt"/>
                <a:cs typeface="+mn-cs"/>
              </a:rPr>
              <a:t>.</a:t>
            </a:r>
          </a:p>
          <a:p>
            <a:pPr marL="0" lvl="1" fontAlgn="auto" hangingPunct="0">
              <a:lnSpc>
                <a:spcPct val="150000"/>
              </a:lnSpc>
              <a:spcBef>
                <a:spcPts val="0"/>
              </a:spcBef>
              <a:spcAft>
                <a:spcPts val="0"/>
              </a:spcAft>
              <a:buFont typeface="Arial" pitchFamily="34" charset="0"/>
              <a:buChar char="•"/>
              <a:defRPr/>
            </a:pPr>
            <a:r>
              <a:rPr lang="en-IN" sz="1600" dirty="0">
                <a:latin typeface="+mn-lt"/>
                <a:cs typeface="+mn-cs"/>
              </a:rPr>
              <a:t>L0 PPT for DTB-M Preparation.</a:t>
            </a:r>
          </a:p>
          <a:p>
            <a:pPr marL="0" lvl="1" fontAlgn="auto" hangingPunct="0">
              <a:lnSpc>
                <a:spcPct val="150000"/>
              </a:lnSpc>
              <a:spcBef>
                <a:spcPts val="0"/>
              </a:spcBef>
              <a:spcAft>
                <a:spcPts val="0"/>
              </a:spcAft>
              <a:buFont typeface="Arial" pitchFamily="34" charset="0"/>
              <a:buChar char="•"/>
              <a:defRPr/>
            </a:pPr>
            <a:r>
              <a:rPr lang="en-IN" sz="1600" dirty="0">
                <a:latin typeface="+mn-lt"/>
                <a:cs typeface="+mn-cs"/>
              </a:rPr>
              <a:t>Review and Sign off from Senior Management and Publishing.</a:t>
            </a:r>
          </a:p>
          <a:p>
            <a:pPr marL="0" lvl="1" fontAlgn="auto" hangingPunct="0">
              <a:lnSpc>
                <a:spcPct val="150000"/>
              </a:lnSpc>
              <a:spcBef>
                <a:spcPts val="0"/>
              </a:spcBef>
              <a:spcAft>
                <a:spcPts val="0"/>
              </a:spcAft>
              <a:buFont typeface="Arial" pitchFamily="34" charset="0"/>
              <a:buChar char="•"/>
              <a:defRPr/>
            </a:pPr>
            <a:endParaRPr lang="en-IN" sz="1600" dirty="0">
              <a:latin typeface="+mn-lt"/>
              <a:cs typeface="+mn-cs"/>
            </a:endParaRPr>
          </a:p>
          <a:p>
            <a:pPr marL="0" lvl="1" fontAlgn="auto" hangingPunct="0">
              <a:lnSpc>
                <a:spcPct val="150000"/>
              </a:lnSpc>
              <a:spcBef>
                <a:spcPts val="0"/>
              </a:spcBef>
              <a:spcAft>
                <a:spcPts val="0"/>
              </a:spcAft>
              <a:buFont typeface="Arial" pitchFamily="34" charset="0"/>
              <a:buChar char="•"/>
              <a:defRPr/>
            </a:pPr>
            <a:endParaRPr lang="en-IN" sz="1600" dirty="0">
              <a:latin typeface="+mn-lt"/>
              <a:cs typeface="+mn-cs"/>
            </a:endParaRPr>
          </a:p>
          <a:p>
            <a:pPr marL="0" lvl="1" fontAlgn="auto" hangingPunct="0">
              <a:lnSpc>
                <a:spcPct val="150000"/>
              </a:lnSpc>
              <a:spcBef>
                <a:spcPts val="0"/>
              </a:spcBef>
              <a:spcAft>
                <a:spcPts val="0"/>
              </a:spcAft>
              <a:buFont typeface="Arial" pitchFamily="34" charset="0"/>
              <a:buChar char="•"/>
              <a:defRPr/>
            </a:pPr>
            <a:endParaRPr lang="en-IN" sz="1600" dirty="0">
              <a:latin typeface="+mn-lt"/>
              <a:cs typeface="+mn-cs"/>
            </a:endParaRPr>
          </a:p>
          <a:p>
            <a:pPr marL="0" lvl="1" fontAlgn="auto" hangingPunct="0">
              <a:lnSpc>
                <a:spcPct val="150000"/>
              </a:lnSpc>
              <a:spcBef>
                <a:spcPts val="0"/>
              </a:spcBef>
              <a:spcAft>
                <a:spcPts val="0"/>
              </a:spcAft>
              <a:buFont typeface="Arial" pitchFamily="34" charset="0"/>
              <a:buChar char="•"/>
              <a:defRPr/>
            </a:pPr>
            <a:endParaRPr lang="en-IN" sz="1600" dirty="0">
              <a:latin typeface="+mn-lt"/>
              <a:cs typeface="+mn-cs"/>
            </a:endParaRPr>
          </a:p>
          <a:p>
            <a:pPr marL="0" lvl="1" fontAlgn="auto" hangingPunct="0">
              <a:lnSpc>
                <a:spcPct val="150000"/>
              </a:lnSpc>
              <a:spcBef>
                <a:spcPts val="0"/>
              </a:spcBef>
              <a:spcAft>
                <a:spcPts val="0"/>
              </a:spcAft>
              <a:buFont typeface="Arial" pitchFamily="34" charset="0"/>
              <a:buChar char="•"/>
              <a:defRPr/>
            </a:pPr>
            <a:endParaRPr lang="en-IN" sz="1600" dirty="0">
              <a:latin typeface="+mn-lt"/>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31825" y="304800"/>
            <a:ext cx="10955338" cy="482600"/>
          </a:xfrm>
        </p:spPr>
        <p:txBody>
          <a:bodyPr rtlCol="0">
            <a:normAutofit fontScale="90000"/>
          </a:bodyPr>
          <a:lstStyle/>
          <a:p>
            <a:pPr eaLnBrk="1" fontAlgn="auto" hangingPunct="1">
              <a:spcAft>
                <a:spcPts val="0"/>
              </a:spcAft>
              <a:defRPr/>
            </a:pPr>
            <a:r>
              <a:rPr lang="en-IN" dirty="0" smtClean="0">
                <a:solidFill>
                  <a:schemeClr val="accent1"/>
                </a:solidFill>
              </a:rPr>
              <a:t>DTB-M </a:t>
            </a:r>
            <a:r>
              <a:rPr lang="en-IN" dirty="0" smtClean="0">
                <a:solidFill>
                  <a:schemeClr val="tx1">
                    <a:lumMod val="50000"/>
                  </a:schemeClr>
                </a:solidFill>
              </a:rPr>
              <a:t>– Project Update</a:t>
            </a:r>
          </a:p>
        </p:txBody>
      </p:sp>
      <p:sp>
        <p:nvSpPr>
          <p:cNvPr id="16387" name="Slide Number Placeholder 3"/>
          <p:cNvSpPr>
            <a:spLocks noGrp="1"/>
          </p:cNvSpPr>
          <p:nvPr>
            <p:ph type="sldNum" sz="quarter" idx="1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AA2F64E-C0ED-49A6-A439-81E0477478B7}" type="slidenum">
              <a:rPr lang="en-US" altLang="en-US" smtClean="0">
                <a:cs typeface="Arial" charset="0"/>
              </a:rPr>
              <a:pPr fontAlgn="base">
                <a:spcBef>
                  <a:spcPct val="0"/>
                </a:spcBef>
                <a:spcAft>
                  <a:spcPct val="0"/>
                </a:spcAft>
                <a:defRPr/>
              </a:pPr>
              <a:t>5</a:t>
            </a:fld>
            <a:endParaRPr lang="en-US" altLang="en-US" smtClean="0">
              <a:cs typeface="Arial" charset="0"/>
            </a:endParaRPr>
          </a:p>
        </p:txBody>
      </p:sp>
      <p:sp>
        <p:nvSpPr>
          <p:cNvPr id="6" name="object 4">
            <a:extLst>
              <a:ext uri="{FF2B5EF4-FFF2-40B4-BE49-F238E27FC236}"/>
            </a:extLst>
          </p:cNvPr>
          <p:cNvSpPr/>
          <p:nvPr/>
        </p:nvSpPr>
        <p:spPr>
          <a:xfrm>
            <a:off x="646113" y="1073150"/>
            <a:ext cx="10941050" cy="331788"/>
          </a:xfrm>
          <a:custGeom>
            <a:avLst/>
            <a:gdLst/>
            <a:ahLst/>
            <a:cxnLst/>
            <a:rect l="l" t="t" r="r" b="b"/>
            <a:pathLst>
              <a:path w="4488180" h="321310">
                <a:moveTo>
                  <a:pt x="0" y="321030"/>
                </a:moveTo>
                <a:lnTo>
                  <a:pt x="4487926" y="321030"/>
                </a:lnTo>
                <a:lnTo>
                  <a:pt x="4487926" y="0"/>
                </a:lnTo>
                <a:lnTo>
                  <a:pt x="0" y="0"/>
                </a:lnTo>
                <a:lnTo>
                  <a:pt x="0" y="321030"/>
                </a:lnTo>
                <a:close/>
              </a:path>
            </a:pathLst>
          </a:custGeom>
          <a:solidFill>
            <a:schemeClr val="bg1">
              <a:lumMod val="85000"/>
            </a:schemeClr>
          </a:solidFill>
          <a:ln>
            <a:noFill/>
          </a:ln>
        </p:spPr>
        <p:txBody>
          <a:bodyPr lIns="0" tIns="0" rIns="0" bIns="0" anchor="ctr"/>
          <a:lstStyle/>
          <a:p>
            <a:pPr algn="ctr" fontAlgn="auto">
              <a:spcBef>
                <a:spcPts val="0"/>
              </a:spcBef>
              <a:spcAft>
                <a:spcPts val="0"/>
              </a:spcAft>
              <a:defRPr/>
            </a:pPr>
            <a:r>
              <a:rPr lang="en-IN" sz="2800" b="1" dirty="0">
                <a:latin typeface="+mj-lt"/>
                <a:cs typeface="Arial" panose="020B0604020202020204" pitchFamily="34" charset="0"/>
              </a:rPr>
              <a:t>RTM - Approach</a:t>
            </a:r>
          </a:p>
        </p:txBody>
      </p:sp>
      <p:sp>
        <p:nvSpPr>
          <p:cNvPr id="14341" name="TextBox 18"/>
          <p:cNvSpPr txBox="1">
            <a:spLocks noChangeArrowheads="1"/>
          </p:cNvSpPr>
          <p:nvPr/>
        </p:nvSpPr>
        <p:spPr bwMode="auto">
          <a:xfrm>
            <a:off x="646113" y="1404938"/>
            <a:ext cx="10941050" cy="5262562"/>
          </a:xfrm>
          <a:prstGeom prst="rect">
            <a:avLst/>
          </a:prstGeom>
          <a:noFill/>
          <a:ln w="9525">
            <a:noFill/>
            <a:miter lim="800000"/>
            <a:headEnd/>
            <a:tailEnd/>
          </a:ln>
        </p:spPr>
        <p:txBody>
          <a:bodyPr>
            <a:spAutoFit/>
          </a:bodyPr>
          <a:lstStyle/>
          <a:p>
            <a:pPr hangingPunct="0">
              <a:lnSpc>
                <a:spcPct val="150000"/>
              </a:lnSpc>
              <a:buFont typeface="Arial" charset="0"/>
              <a:buChar char="•"/>
            </a:pPr>
            <a:r>
              <a:rPr lang="en-US" sz="1600" dirty="0">
                <a:latin typeface="Calibri" pitchFamily="34" charset="0"/>
              </a:rPr>
              <a:t> RTM Template Preparation and Finalization. </a:t>
            </a:r>
          </a:p>
          <a:p>
            <a:pPr hangingPunct="0">
              <a:lnSpc>
                <a:spcPct val="150000"/>
              </a:lnSpc>
              <a:buFont typeface="Arial" charset="0"/>
              <a:buChar char="•"/>
            </a:pPr>
            <a:r>
              <a:rPr lang="en-IN" sz="1600" dirty="0" smtClean="0">
                <a:latin typeface="Calibri" pitchFamily="34" charset="0"/>
              </a:rPr>
              <a:t> Product </a:t>
            </a:r>
            <a:r>
              <a:rPr lang="en-IN" sz="1600" dirty="0">
                <a:latin typeface="Calibri" pitchFamily="34" charset="0"/>
              </a:rPr>
              <a:t>and Functional </a:t>
            </a:r>
            <a:r>
              <a:rPr lang="en-IN" sz="1600" dirty="0" smtClean="0">
                <a:latin typeface="Calibri" pitchFamily="34" charset="0"/>
              </a:rPr>
              <a:t>coverage, validation in </a:t>
            </a:r>
            <a:r>
              <a:rPr lang="en-IN" sz="1600" dirty="0">
                <a:latin typeface="Calibri" pitchFamily="34" charset="0"/>
              </a:rPr>
              <a:t>RTM Template. </a:t>
            </a:r>
          </a:p>
          <a:p>
            <a:pPr hangingPunct="0">
              <a:lnSpc>
                <a:spcPct val="150000"/>
              </a:lnSpc>
              <a:buFont typeface="Arial" charset="0"/>
              <a:buChar char="•"/>
            </a:pPr>
            <a:r>
              <a:rPr lang="en-IN" sz="1600" dirty="0" smtClean="0">
                <a:latin typeface="Calibri" pitchFamily="34" charset="0"/>
              </a:rPr>
              <a:t> Fixing of thumb rule for </a:t>
            </a:r>
            <a:r>
              <a:rPr lang="en-IN" sz="1600" dirty="0">
                <a:latin typeface="Calibri" pitchFamily="34" charset="0"/>
              </a:rPr>
              <a:t>deriving L1,L2 Items across Verticals. </a:t>
            </a:r>
          </a:p>
          <a:p>
            <a:pPr hangingPunct="0">
              <a:lnSpc>
                <a:spcPct val="150000"/>
              </a:lnSpc>
              <a:buFont typeface="Arial" charset="0"/>
              <a:buChar char="•"/>
            </a:pPr>
            <a:r>
              <a:rPr lang="en-IN" sz="1600" dirty="0" smtClean="0">
                <a:latin typeface="Calibri" pitchFamily="34" charset="0"/>
              </a:rPr>
              <a:t> RTM </a:t>
            </a:r>
            <a:r>
              <a:rPr lang="en-IN" sz="1600" dirty="0">
                <a:latin typeface="Calibri" pitchFamily="34" charset="0"/>
              </a:rPr>
              <a:t>Numbering Finalization. </a:t>
            </a:r>
          </a:p>
          <a:p>
            <a:pPr hangingPunct="0">
              <a:lnSpc>
                <a:spcPct val="150000"/>
              </a:lnSpc>
              <a:buFont typeface="Arial" charset="0"/>
              <a:buChar char="•"/>
            </a:pPr>
            <a:r>
              <a:rPr lang="en-IN" sz="1600" dirty="0">
                <a:latin typeface="Calibri" pitchFamily="34" charset="0"/>
              </a:rPr>
              <a:t> </a:t>
            </a:r>
            <a:r>
              <a:rPr lang="en-IN" sz="1600" dirty="0" smtClean="0">
                <a:latin typeface="Calibri" pitchFamily="34" charset="0"/>
              </a:rPr>
              <a:t>RTM </a:t>
            </a:r>
            <a:r>
              <a:rPr lang="en-IN" sz="1600" dirty="0">
                <a:latin typeface="Calibri" pitchFamily="34" charset="0"/>
              </a:rPr>
              <a:t>will be prepared for CBX FO(Account Services, Payments, Common Features, Liquidity and CnR), CBX Back Office, Mobility(Account Services, Payments and Common Features), Payments BO, Cash Core, Liquidity BO, CnR BO and Host 2 Host.</a:t>
            </a:r>
          </a:p>
          <a:p>
            <a:pPr marL="0" lvl="1" hangingPunct="0">
              <a:lnSpc>
                <a:spcPct val="150000"/>
              </a:lnSpc>
              <a:buFont typeface="Arial" charset="0"/>
              <a:buChar char="•"/>
            </a:pPr>
            <a:r>
              <a:rPr lang="en-IN" sz="1600" dirty="0" smtClean="0">
                <a:latin typeface="Calibri" pitchFamily="34" charset="0"/>
              </a:rPr>
              <a:t> RTM </a:t>
            </a:r>
            <a:r>
              <a:rPr lang="en-IN" sz="1600" dirty="0">
                <a:latin typeface="Calibri" pitchFamily="34" charset="0"/>
              </a:rPr>
              <a:t>to be validated and reviewed by the cluster leads.</a:t>
            </a:r>
          </a:p>
          <a:p>
            <a:pPr marL="0" lvl="1" hangingPunct="0">
              <a:lnSpc>
                <a:spcPct val="150000"/>
              </a:lnSpc>
              <a:buFont typeface="Arial" charset="0"/>
              <a:buChar char="•"/>
            </a:pPr>
            <a:r>
              <a:rPr lang="en-IN" sz="1600" dirty="0" smtClean="0">
                <a:latin typeface="Calibri" pitchFamily="34" charset="0"/>
              </a:rPr>
              <a:t> RTM </a:t>
            </a:r>
            <a:r>
              <a:rPr lang="en-IN" sz="1600" dirty="0">
                <a:latin typeface="Calibri" pitchFamily="34" charset="0"/>
              </a:rPr>
              <a:t>to be reviewed by the Product Owners.</a:t>
            </a:r>
          </a:p>
          <a:p>
            <a:pPr marL="0" lvl="1" hangingPunct="0">
              <a:lnSpc>
                <a:spcPct val="150000"/>
              </a:lnSpc>
              <a:buFont typeface="Arial" charset="0"/>
              <a:buChar char="•"/>
            </a:pPr>
            <a:r>
              <a:rPr lang="en-IN" sz="1600" dirty="0" smtClean="0">
                <a:latin typeface="Calibri" pitchFamily="34" charset="0"/>
              </a:rPr>
              <a:t> Review </a:t>
            </a:r>
            <a:r>
              <a:rPr lang="en-IN" sz="1600" dirty="0">
                <a:latin typeface="Calibri" pitchFamily="34" charset="0"/>
              </a:rPr>
              <a:t>and Sign off from Senior Management and Publishing.</a:t>
            </a:r>
          </a:p>
          <a:p>
            <a:pPr marL="0" lvl="1" hangingPunct="0">
              <a:lnSpc>
                <a:spcPct val="150000"/>
              </a:lnSpc>
              <a:buFont typeface="Arial" charset="0"/>
              <a:buChar char="•"/>
            </a:pPr>
            <a:endParaRPr lang="en-IN" sz="1600" dirty="0">
              <a:latin typeface="Calibri" pitchFamily="34" charset="0"/>
            </a:endParaRPr>
          </a:p>
          <a:p>
            <a:pPr marL="0" lvl="1" hangingPunct="0">
              <a:lnSpc>
                <a:spcPct val="150000"/>
              </a:lnSpc>
              <a:buFont typeface="Arial" charset="0"/>
              <a:buChar char="•"/>
            </a:pPr>
            <a:endParaRPr lang="en-IN" sz="1600" dirty="0">
              <a:latin typeface="Calibri" pitchFamily="34" charset="0"/>
            </a:endParaRPr>
          </a:p>
          <a:p>
            <a:pPr marL="0" lvl="1" hangingPunct="0">
              <a:lnSpc>
                <a:spcPct val="150000"/>
              </a:lnSpc>
              <a:buFont typeface="Arial" charset="0"/>
              <a:buChar char="•"/>
            </a:pPr>
            <a:endParaRPr lang="en-IN" sz="1600" dirty="0">
              <a:latin typeface="Calibri" pitchFamily="34" charset="0"/>
            </a:endParaRPr>
          </a:p>
          <a:p>
            <a:pPr marL="0" lvl="1" hangingPunct="0">
              <a:lnSpc>
                <a:spcPct val="150000"/>
              </a:lnSpc>
              <a:buFont typeface="Arial" charset="0"/>
              <a:buChar char="•"/>
            </a:pPr>
            <a:endParaRPr lang="en-IN" sz="1600" dirty="0">
              <a:latin typeface="Calibri" pitchFamily="34" charset="0"/>
            </a:endParaRPr>
          </a:p>
          <a:p>
            <a:pPr marL="0" lvl="1" hangingPunct="0">
              <a:lnSpc>
                <a:spcPct val="150000"/>
              </a:lnSpc>
              <a:buFont typeface="Arial" charset="0"/>
              <a:buChar char="•"/>
            </a:pPr>
            <a:endParaRPr lang="en-IN" sz="1600" dirty="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922588"/>
            <a:ext cx="5486400" cy="1366837"/>
          </a:xfrm>
        </p:spPr>
        <p:txBody>
          <a:bodyPr rtlCol="0"/>
          <a:lstStyle/>
          <a:p>
            <a:pPr eaLnBrk="1" fontAlgn="auto" hangingPunct="1">
              <a:spcAft>
                <a:spcPts val="0"/>
              </a:spcAft>
              <a:defRPr/>
            </a:pPr>
            <a:r>
              <a:rPr lang="en-IN" dirty="0" smtClean="0"/>
              <a:t>Key Activities/Task List</a:t>
            </a:r>
            <a:endParaRPr lang="en-IN" dirty="0"/>
          </a:p>
        </p:txBody>
      </p:sp>
      <p:sp>
        <p:nvSpPr>
          <p:cNvPr id="17411" name="Slide Number Placeholder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F9FFD6-7F7D-416D-996F-48203E493EBD}" type="slidenum">
              <a:rPr lang="en-US" smtClean="0"/>
              <a:pPr fontAlgn="base">
                <a:spcBef>
                  <a:spcPct val="0"/>
                </a:spcBef>
                <a:spcAft>
                  <a:spcPct val="0"/>
                </a:spcAft>
                <a:defRPr/>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31825" y="304800"/>
            <a:ext cx="10955338" cy="482600"/>
          </a:xfrm>
        </p:spPr>
        <p:txBody>
          <a:bodyPr rtlCol="0">
            <a:normAutofit fontScale="90000"/>
          </a:bodyPr>
          <a:lstStyle/>
          <a:p>
            <a:pPr eaLnBrk="1" fontAlgn="auto" hangingPunct="1">
              <a:spcAft>
                <a:spcPts val="0"/>
              </a:spcAft>
              <a:defRPr/>
            </a:pPr>
            <a:r>
              <a:rPr lang="en-IN" dirty="0" smtClean="0">
                <a:solidFill>
                  <a:schemeClr val="accent1"/>
                </a:solidFill>
              </a:rPr>
              <a:t>DTB-M </a:t>
            </a:r>
            <a:r>
              <a:rPr lang="en-IN" dirty="0" smtClean="0">
                <a:solidFill>
                  <a:schemeClr val="tx1">
                    <a:lumMod val="50000"/>
                  </a:schemeClr>
                </a:solidFill>
              </a:rPr>
              <a:t>– Project Update</a:t>
            </a:r>
          </a:p>
        </p:txBody>
      </p:sp>
      <p:sp>
        <p:nvSpPr>
          <p:cNvPr id="1028" name="Slide Number Placeholder 3"/>
          <p:cNvSpPr>
            <a:spLocks noGrp="1"/>
          </p:cNvSpPr>
          <p:nvPr>
            <p:ph type="sldNum" sz="quarter" idx="1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296596-4554-4ADF-88AF-2D1CC7DEA5EA}" type="slidenum">
              <a:rPr lang="en-US" altLang="en-US" smtClean="0">
                <a:cs typeface="Arial" charset="0"/>
              </a:rPr>
              <a:pPr fontAlgn="base">
                <a:spcBef>
                  <a:spcPct val="0"/>
                </a:spcBef>
                <a:spcAft>
                  <a:spcPct val="0"/>
                </a:spcAft>
                <a:defRPr/>
              </a:pPr>
              <a:t>7</a:t>
            </a:fld>
            <a:endParaRPr lang="en-US" altLang="en-US" smtClean="0">
              <a:cs typeface="Arial" charset="0"/>
            </a:endParaRPr>
          </a:p>
        </p:txBody>
      </p:sp>
      <p:sp>
        <p:nvSpPr>
          <p:cNvPr id="1029" name="TextBox 18"/>
          <p:cNvSpPr txBox="1">
            <a:spLocks noChangeArrowheads="1"/>
          </p:cNvSpPr>
          <p:nvPr/>
        </p:nvSpPr>
        <p:spPr bwMode="auto">
          <a:xfrm>
            <a:off x="646113" y="1404938"/>
            <a:ext cx="10941050" cy="423862"/>
          </a:xfrm>
          <a:prstGeom prst="rect">
            <a:avLst/>
          </a:prstGeom>
          <a:noFill/>
          <a:ln w="9525">
            <a:noFill/>
            <a:miter lim="800000"/>
            <a:headEnd/>
            <a:tailEnd/>
          </a:ln>
        </p:spPr>
        <p:txBody>
          <a:bodyPr>
            <a:spAutoFit/>
          </a:bodyPr>
          <a:lstStyle/>
          <a:p>
            <a:pPr hangingPunct="0">
              <a:lnSpc>
                <a:spcPct val="150000"/>
              </a:lnSpc>
              <a:buFont typeface="Arial" charset="0"/>
              <a:buChar char="•"/>
            </a:pPr>
            <a:r>
              <a:rPr lang="en-IN" sz="1600">
                <a:latin typeface="Calibri" pitchFamily="34" charset="0"/>
              </a:rPr>
              <a:t> Key activities listed in the attached excel for L0 and RTM Preparation.</a:t>
            </a:r>
          </a:p>
        </p:txBody>
      </p:sp>
      <p:sp>
        <p:nvSpPr>
          <p:cNvPr id="7" name="object 4">
            <a:extLst>
              <a:ext uri="{FF2B5EF4-FFF2-40B4-BE49-F238E27FC236}"/>
            </a:extLst>
          </p:cNvPr>
          <p:cNvSpPr/>
          <p:nvPr/>
        </p:nvSpPr>
        <p:spPr>
          <a:xfrm>
            <a:off x="646113" y="1073150"/>
            <a:ext cx="10941050" cy="331788"/>
          </a:xfrm>
          <a:custGeom>
            <a:avLst/>
            <a:gdLst/>
            <a:ahLst/>
            <a:cxnLst/>
            <a:rect l="l" t="t" r="r" b="b"/>
            <a:pathLst>
              <a:path w="4488180" h="321310">
                <a:moveTo>
                  <a:pt x="0" y="321030"/>
                </a:moveTo>
                <a:lnTo>
                  <a:pt x="4487926" y="321030"/>
                </a:lnTo>
                <a:lnTo>
                  <a:pt x="4487926" y="0"/>
                </a:lnTo>
                <a:lnTo>
                  <a:pt x="0" y="0"/>
                </a:lnTo>
                <a:lnTo>
                  <a:pt x="0" y="321030"/>
                </a:lnTo>
                <a:close/>
              </a:path>
            </a:pathLst>
          </a:custGeom>
          <a:solidFill>
            <a:schemeClr val="bg1">
              <a:lumMod val="85000"/>
            </a:schemeClr>
          </a:solidFill>
          <a:ln>
            <a:noFill/>
          </a:ln>
        </p:spPr>
        <p:txBody>
          <a:bodyPr lIns="0" tIns="0" rIns="0" bIns="0" anchor="ctr"/>
          <a:lstStyle/>
          <a:p>
            <a:pPr algn="ctr" fontAlgn="auto">
              <a:spcBef>
                <a:spcPts val="0"/>
              </a:spcBef>
              <a:spcAft>
                <a:spcPts val="0"/>
              </a:spcAft>
              <a:defRPr/>
            </a:pPr>
            <a:r>
              <a:rPr lang="en-IN" sz="2800" b="1" dirty="0">
                <a:latin typeface="+mj-lt"/>
                <a:cs typeface="Arial" panose="020B0604020202020204" pitchFamily="34" charset="0"/>
              </a:rPr>
              <a:t>Key Activities / Task List</a:t>
            </a:r>
          </a:p>
        </p:txBody>
      </p:sp>
      <p:graphicFrame>
        <p:nvGraphicFramePr>
          <p:cNvPr id="1026" name="Object 6"/>
          <p:cNvGraphicFramePr>
            <a:graphicFrameLocks noChangeAspect="1"/>
          </p:cNvGraphicFramePr>
          <p:nvPr/>
        </p:nvGraphicFramePr>
        <p:xfrm>
          <a:off x="1398588" y="2270125"/>
          <a:ext cx="914400" cy="771525"/>
        </p:xfrm>
        <a:graphic>
          <a:graphicData uri="http://schemas.openxmlformats.org/presentationml/2006/ole">
            <p:oleObj spid="_x0000_s1026" name="Worksheet" showAsIcon="1" r:id="rId3" imgW="914400" imgH="771480" progId="Excel.Sheet.12">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2922588"/>
            <a:ext cx="5486400" cy="1366837"/>
          </a:xfrm>
        </p:spPr>
        <p:txBody>
          <a:bodyPr rtlCol="0"/>
          <a:lstStyle/>
          <a:p>
            <a:pPr eaLnBrk="1" fontAlgn="auto" hangingPunct="1">
              <a:spcAft>
                <a:spcPts val="0"/>
              </a:spcAft>
              <a:defRPr/>
            </a:pPr>
            <a:r>
              <a:rPr lang="en-IN" dirty="0" smtClean="0"/>
              <a:t>Current Status &amp; OutCome</a:t>
            </a:r>
            <a:endParaRPr lang="en-IN" dirty="0"/>
          </a:p>
        </p:txBody>
      </p:sp>
      <p:sp>
        <p:nvSpPr>
          <p:cNvPr id="18435" name="Slide Number Placeholder 2"/>
          <p:cNvSpPr>
            <a:spLocks noGrp="1"/>
          </p:cNvSpPr>
          <p:nvPr>
            <p:ph type="sldNum" sz="quarter" idx="10"/>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FFB51D0-2913-448F-B1BF-3635391A9582}" type="slidenum">
              <a:rPr lang="en-US" smtClean="0"/>
              <a:pPr fontAlgn="base">
                <a:spcBef>
                  <a:spcPct val="0"/>
                </a:spcBef>
                <a:spcAft>
                  <a:spcPct val="0"/>
                </a:spcAft>
                <a:defRPr/>
              </a:pPr>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31825" y="304800"/>
            <a:ext cx="10955338" cy="482600"/>
          </a:xfrm>
        </p:spPr>
        <p:txBody>
          <a:bodyPr rtlCol="0">
            <a:normAutofit fontScale="90000"/>
          </a:bodyPr>
          <a:lstStyle/>
          <a:p>
            <a:pPr eaLnBrk="1" fontAlgn="auto" hangingPunct="1">
              <a:spcAft>
                <a:spcPts val="0"/>
              </a:spcAft>
              <a:defRPr/>
            </a:pPr>
            <a:r>
              <a:rPr lang="en-IN" dirty="0" smtClean="0">
                <a:solidFill>
                  <a:schemeClr val="accent1"/>
                </a:solidFill>
              </a:rPr>
              <a:t>DTB-M </a:t>
            </a:r>
            <a:r>
              <a:rPr lang="en-IN" dirty="0" smtClean="0">
                <a:solidFill>
                  <a:schemeClr val="tx1">
                    <a:lumMod val="50000"/>
                  </a:schemeClr>
                </a:solidFill>
              </a:rPr>
              <a:t>– Project Update</a:t>
            </a:r>
          </a:p>
        </p:txBody>
      </p:sp>
      <p:sp>
        <p:nvSpPr>
          <p:cNvPr id="21507" name="Slide Number Placeholder 3"/>
          <p:cNvSpPr>
            <a:spLocks noGrp="1"/>
          </p:cNvSpPr>
          <p:nvPr>
            <p:ph type="sldNum" sz="quarter" idx="1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E6D693-F3E0-448F-9011-C9951F7D7B86}" type="slidenum">
              <a:rPr lang="en-US" altLang="en-US" smtClean="0">
                <a:cs typeface="Arial" charset="0"/>
              </a:rPr>
              <a:pPr fontAlgn="base">
                <a:spcBef>
                  <a:spcPct val="0"/>
                </a:spcBef>
                <a:spcAft>
                  <a:spcPct val="0"/>
                </a:spcAft>
                <a:defRPr/>
              </a:pPr>
              <a:t>9</a:t>
            </a:fld>
            <a:endParaRPr lang="en-US" altLang="en-US" smtClean="0">
              <a:cs typeface="Arial" charset="0"/>
            </a:endParaRPr>
          </a:p>
        </p:txBody>
      </p:sp>
      <p:sp>
        <p:nvSpPr>
          <p:cNvPr id="6" name="object 4">
            <a:extLst>
              <a:ext uri="{FF2B5EF4-FFF2-40B4-BE49-F238E27FC236}"/>
            </a:extLst>
          </p:cNvPr>
          <p:cNvSpPr/>
          <p:nvPr/>
        </p:nvSpPr>
        <p:spPr>
          <a:xfrm>
            <a:off x="646113" y="1073150"/>
            <a:ext cx="10941050" cy="331788"/>
          </a:xfrm>
          <a:custGeom>
            <a:avLst/>
            <a:gdLst/>
            <a:ahLst/>
            <a:cxnLst/>
            <a:rect l="l" t="t" r="r" b="b"/>
            <a:pathLst>
              <a:path w="4488180" h="321310">
                <a:moveTo>
                  <a:pt x="0" y="321030"/>
                </a:moveTo>
                <a:lnTo>
                  <a:pt x="4487926" y="321030"/>
                </a:lnTo>
                <a:lnTo>
                  <a:pt x="4487926" y="0"/>
                </a:lnTo>
                <a:lnTo>
                  <a:pt x="0" y="0"/>
                </a:lnTo>
                <a:lnTo>
                  <a:pt x="0" y="321030"/>
                </a:lnTo>
                <a:close/>
              </a:path>
            </a:pathLst>
          </a:custGeom>
          <a:solidFill>
            <a:schemeClr val="bg1">
              <a:lumMod val="85000"/>
            </a:schemeClr>
          </a:solidFill>
          <a:ln>
            <a:noFill/>
          </a:ln>
        </p:spPr>
        <p:txBody>
          <a:bodyPr lIns="0" tIns="0" rIns="0" bIns="0" anchor="ctr"/>
          <a:lstStyle/>
          <a:p>
            <a:pPr algn="ctr" fontAlgn="auto">
              <a:spcBef>
                <a:spcPts val="0"/>
              </a:spcBef>
              <a:spcAft>
                <a:spcPts val="0"/>
              </a:spcAft>
              <a:defRPr/>
            </a:pPr>
            <a:r>
              <a:rPr lang="en-IN" sz="2800" b="1" dirty="0">
                <a:latin typeface="+mj-lt"/>
                <a:cs typeface="Arial" panose="020B0604020202020204" pitchFamily="34" charset="0"/>
              </a:rPr>
              <a:t>Current Status</a:t>
            </a:r>
          </a:p>
        </p:txBody>
      </p:sp>
      <p:sp>
        <p:nvSpPr>
          <p:cNvPr id="17413" name="TextBox 18"/>
          <p:cNvSpPr txBox="1">
            <a:spLocks noChangeArrowheads="1"/>
          </p:cNvSpPr>
          <p:nvPr/>
        </p:nvSpPr>
        <p:spPr bwMode="auto">
          <a:xfrm>
            <a:off x="646113" y="1404938"/>
            <a:ext cx="10941050" cy="4116768"/>
          </a:xfrm>
          <a:prstGeom prst="rect">
            <a:avLst/>
          </a:prstGeom>
          <a:noFill/>
          <a:ln w="9525">
            <a:noFill/>
            <a:miter lim="800000"/>
            <a:headEnd/>
            <a:tailEnd/>
          </a:ln>
        </p:spPr>
        <p:txBody>
          <a:bodyPr>
            <a:spAutoFit/>
          </a:bodyPr>
          <a:lstStyle/>
          <a:p>
            <a:pPr marL="0" lvl="1" hangingPunct="0">
              <a:lnSpc>
                <a:spcPct val="150000"/>
              </a:lnSpc>
              <a:buFont typeface="Arial" charset="0"/>
              <a:buChar char="•"/>
            </a:pPr>
            <a:r>
              <a:rPr lang="en-IN" sz="1600" dirty="0">
                <a:latin typeface="Calibri" pitchFamily="34" charset="0"/>
              </a:rPr>
              <a:t>Feature List prepared for CBX FO(Account Services, Payments, Common Features, Liquidity and CnR), CBX Back Office, Mobility(Account Services, Payments and Common Features), Payments BO, Cash Core, Liquidity BO, CnR BO and Host 2 Host.</a:t>
            </a:r>
          </a:p>
          <a:p>
            <a:pPr marL="0" lvl="1" hangingPunct="0">
              <a:lnSpc>
                <a:spcPct val="150000"/>
              </a:lnSpc>
              <a:buFont typeface="Arial" charset="0"/>
              <a:buChar char="•"/>
            </a:pPr>
            <a:r>
              <a:rPr lang="en-IN" sz="1600" dirty="0">
                <a:latin typeface="Calibri" pitchFamily="34" charset="0"/>
              </a:rPr>
              <a:t> Approx </a:t>
            </a:r>
            <a:r>
              <a:rPr lang="en-IN" sz="1600" dirty="0" smtClean="0">
                <a:latin typeface="Calibri" pitchFamily="34" charset="0"/>
              </a:rPr>
              <a:t>700+ </a:t>
            </a:r>
            <a:r>
              <a:rPr lang="en-IN" sz="1600" dirty="0">
                <a:latin typeface="Calibri" pitchFamily="34" charset="0"/>
              </a:rPr>
              <a:t>Features/Functionalities listed across all verticals.</a:t>
            </a:r>
          </a:p>
          <a:p>
            <a:pPr marL="0" lvl="1" hangingPunct="0">
              <a:lnSpc>
                <a:spcPct val="150000"/>
              </a:lnSpc>
              <a:buFont typeface="Arial" charset="0"/>
              <a:buChar char="•"/>
            </a:pPr>
            <a:r>
              <a:rPr lang="en-IN" sz="1600" dirty="0">
                <a:latin typeface="Calibri" pitchFamily="34" charset="0"/>
              </a:rPr>
              <a:t>Feature list shared with cluster leads for </a:t>
            </a:r>
            <a:r>
              <a:rPr lang="en-IN" sz="1600" dirty="0" smtClean="0">
                <a:latin typeface="Calibri" pitchFamily="34" charset="0"/>
              </a:rPr>
              <a:t>review, Once reviewed review comments to be incorporated.</a:t>
            </a:r>
            <a:endParaRPr lang="en-IN" sz="1600" dirty="0">
              <a:latin typeface="Calibri" pitchFamily="34" charset="0"/>
            </a:endParaRPr>
          </a:p>
          <a:p>
            <a:pPr marL="0" lvl="1" hangingPunct="0">
              <a:lnSpc>
                <a:spcPct val="150000"/>
              </a:lnSpc>
              <a:buFont typeface="Arial" charset="0"/>
              <a:buChar char="•"/>
            </a:pPr>
            <a:r>
              <a:rPr lang="en-IN" sz="1600" dirty="0">
                <a:latin typeface="Calibri" pitchFamily="34" charset="0"/>
              </a:rPr>
              <a:t>Discussions in progress with the SME’s to </a:t>
            </a:r>
            <a:r>
              <a:rPr lang="en-IN" sz="1600" dirty="0" smtClean="0">
                <a:latin typeface="Calibri" pitchFamily="34" charset="0"/>
              </a:rPr>
              <a:t>identify and incorporate </a:t>
            </a:r>
            <a:r>
              <a:rPr lang="en-IN" sz="1600" dirty="0">
                <a:latin typeface="Calibri" pitchFamily="34" charset="0"/>
              </a:rPr>
              <a:t>any missing </a:t>
            </a:r>
            <a:r>
              <a:rPr lang="en-IN" sz="1600" dirty="0" smtClean="0">
                <a:latin typeface="Calibri" pitchFamily="34" charset="0"/>
              </a:rPr>
              <a:t>functionality/Feature.</a:t>
            </a:r>
          </a:p>
          <a:p>
            <a:pPr marL="0" lvl="1" hangingPunct="0">
              <a:lnSpc>
                <a:spcPct val="150000"/>
              </a:lnSpc>
              <a:buFont typeface="Arial" charset="0"/>
              <a:buChar char="•"/>
            </a:pPr>
            <a:r>
              <a:rPr lang="en-IN" sz="1600" dirty="0" smtClean="0">
                <a:latin typeface="Calibri" pitchFamily="34" charset="0"/>
              </a:rPr>
              <a:t>Naming Convention Review &amp; Confirmation in progress.</a:t>
            </a:r>
            <a:endParaRPr lang="en-IN" sz="1600" dirty="0">
              <a:latin typeface="Calibri" pitchFamily="34" charset="0"/>
            </a:endParaRPr>
          </a:p>
          <a:p>
            <a:pPr marL="0" lvl="1" hangingPunct="0">
              <a:lnSpc>
                <a:spcPct val="150000"/>
              </a:lnSpc>
            </a:pPr>
            <a:endParaRPr lang="en-IN" sz="1600" dirty="0">
              <a:latin typeface="Calibri" pitchFamily="34" charset="0"/>
            </a:endParaRPr>
          </a:p>
          <a:p>
            <a:pPr marL="0" lvl="1" hangingPunct="0">
              <a:lnSpc>
                <a:spcPct val="150000"/>
              </a:lnSpc>
              <a:buFont typeface="Arial" charset="0"/>
              <a:buChar char="•"/>
            </a:pPr>
            <a:endParaRPr lang="en-IN" sz="1600" dirty="0">
              <a:latin typeface="Calibri" pitchFamily="34" charset="0"/>
            </a:endParaRPr>
          </a:p>
          <a:p>
            <a:pPr marL="0" lvl="1" hangingPunct="0">
              <a:lnSpc>
                <a:spcPct val="150000"/>
              </a:lnSpc>
              <a:buFont typeface="Arial" charset="0"/>
              <a:buChar char="•"/>
            </a:pPr>
            <a:endParaRPr lang="en-IN" sz="1600" dirty="0">
              <a:latin typeface="Calibri" pitchFamily="34" charset="0"/>
            </a:endParaRPr>
          </a:p>
          <a:p>
            <a:pPr marL="0" lvl="1" hangingPunct="0">
              <a:lnSpc>
                <a:spcPct val="150000"/>
              </a:lnSpc>
              <a:buFont typeface="Arial" charset="0"/>
              <a:buChar char="•"/>
            </a:pPr>
            <a:endParaRPr lang="en-IN" sz="1600" dirty="0">
              <a:latin typeface="Calibri" pitchFamily="34" charset="0"/>
            </a:endParaRPr>
          </a:p>
          <a:p>
            <a:pPr marL="0" lvl="1" hangingPunct="0">
              <a:lnSpc>
                <a:spcPct val="150000"/>
              </a:lnSpc>
              <a:buFont typeface="Arial" charset="0"/>
              <a:buChar char="•"/>
            </a:pPr>
            <a:endParaRPr lang="en-IN" sz="1600" dirty="0">
              <a:latin typeface="Calibri" pitchFamily="34" charset="0"/>
            </a:endParaRPr>
          </a:p>
        </p:txBody>
      </p:sp>
      <p:sp>
        <p:nvSpPr>
          <p:cNvPr id="7" name="object 4">
            <a:extLst>
              <a:ext uri="{FF2B5EF4-FFF2-40B4-BE49-F238E27FC236}"/>
            </a:extLst>
          </p:cNvPr>
          <p:cNvSpPr/>
          <p:nvPr/>
        </p:nvSpPr>
        <p:spPr>
          <a:xfrm>
            <a:off x="625475" y="3813375"/>
            <a:ext cx="10941050" cy="331788"/>
          </a:xfrm>
          <a:custGeom>
            <a:avLst/>
            <a:gdLst/>
            <a:ahLst/>
            <a:cxnLst/>
            <a:rect l="l" t="t" r="r" b="b"/>
            <a:pathLst>
              <a:path w="4488180" h="321310">
                <a:moveTo>
                  <a:pt x="0" y="321030"/>
                </a:moveTo>
                <a:lnTo>
                  <a:pt x="4487926" y="321030"/>
                </a:lnTo>
                <a:lnTo>
                  <a:pt x="4487926" y="0"/>
                </a:lnTo>
                <a:lnTo>
                  <a:pt x="0" y="0"/>
                </a:lnTo>
                <a:lnTo>
                  <a:pt x="0" y="321030"/>
                </a:lnTo>
                <a:close/>
              </a:path>
            </a:pathLst>
          </a:custGeom>
          <a:solidFill>
            <a:schemeClr val="bg1">
              <a:lumMod val="85000"/>
            </a:schemeClr>
          </a:solidFill>
          <a:ln>
            <a:noFill/>
          </a:ln>
        </p:spPr>
        <p:txBody>
          <a:bodyPr lIns="0" tIns="0" rIns="0" bIns="0" anchor="ctr"/>
          <a:lstStyle/>
          <a:p>
            <a:pPr algn="ctr" fontAlgn="auto">
              <a:spcBef>
                <a:spcPts val="0"/>
              </a:spcBef>
              <a:spcAft>
                <a:spcPts val="0"/>
              </a:spcAft>
              <a:defRPr/>
            </a:pPr>
            <a:r>
              <a:rPr lang="en-IN" sz="2800" b="1" dirty="0">
                <a:latin typeface="+mj-lt"/>
                <a:cs typeface="Arial" panose="020B0604020202020204" pitchFamily="34" charset="0"/>
              </a:rPr>
              <a:t>Out Come</a:t>
            </a:r>
          </a:p>
        </p:txBody>
      </p:sp>
      <p:sp>
        <p:nvSpPr>
          <p:cNvPr id="17415" name="TextBox 5"/>
          <p:cNvSpPr txBox="1">
            <a:spLocks noChangeArrowheads="1"/>
          </p:cNvSpPr>
          <p:nvPr/>
        </p:nvSpPr>
        <p:spPr bwMode="auto">
          <a:xfrm>
            <a:off x="646113" y="4088263"/>
            <a:ext cx="10941050" cy="1200150"/>
          </a:xfrm>
          <a:prstGeom prst="rect">
            <a:avLst/>
          </a:prstGeom>
          <a:noFill/>
          <a:ln w="9525">
            <a:noFill/>
            <a:miter lim="800000"/>
            <a:headEnd/>
            <a:tailEnd/>
          </a:ln>
        </p:spPr>
        <p:txBody>
          <a:bodyPr>
            <a:spAutoFit/>
          </a:bodyPr>
          <a:lstStyle/>
          <a:p>
            <a:pPr hangingPunct="0">
              <a:lnSpc>
                <a:spcPct val="150000"/>
              </a:lnSpc>
              <a:buFont typeface="Arial" charset="0"/>
              <a:buChar char="•"/>
            </a:pPr>
            <a:r>
              <a:rPr lang="en-US" sz="1600" dirty="0">
                <a:latin typeface="Calibri" pitchFamily="34" charset="0"/>
              </a:rPr>
              <a:t> Consolidated L0 for across all 4 Regions.</a:t>
            </a:r>
          </a:p>
          <a:p>
            <a:pPr marL="0" lvl="1" hangingPunct="0">
              <a:lnSpc>
                <a:spcPct val="150000"/>
              </a:lnSpc>
              <a:buFont typeface="Arial" charset="0"/>
              <a:buChar char="•"/>
            </a:pPr>
            <a:r>
              <a:rPr lang="en-US" sz="1600" dirty="0">
                <a:latin typeface="Calibri" pitchFamily="34" charset="0"/>
              </a:rPr>
              <a:t> Four Region Specific L0’s (</a:t>
            </a:r>
            <a:r>
              <a:rPr lang="en-IN" sz="1600" dirty="0">
                <a:latin typeface="Calibri" pitchFamily="34" charset="0"/>
              </a:rPr>
              <a:t>Middle East, Africa, India  and Asia Pacific</a:t>
            </a:r>
            <a:r>
              <a:rPr lang="en-US" sz="1600" dirty="0">
                <a:latin typeface="Calibri" pitchFamily="34" charset="0"/>
              </a:rPr>
              <a:t>).</a:t>
            </a:r>
          </a:p>
          <a:p>
            <a:pPr hangingPunct="0">
              <a:lnSpc>
                <a:spcPct val="150000"/>
              </a:lnSpc>
              <a:buFont typeface="Arial" charset="0"/>
              <a:buChar char="•"/>
            </a:pPr>
            <a:r>
              <a:rPr lang="en-US" sz="1600" dirty="0">
                <a:latin typeface="Calibri" pitchFamily="34" charset="0"/>
              </a:rPr>
              <a:t> Consolidated RTM along with region applicability and which </a:t>
            </a:r>
            <a:r>
              <a:rPr lang="en-US" sz="1600" dirty="0" smtClean="0">
                <a:latin typeface="Calibri" pitchFamily="34" charset="0"/>
              </a:rPr>
              <a:t>project code </a:t>
            </a:r>
            <a:r>
              <a:rPr lang="en-US" sz="1600" dirty="0">
                <a:latin typeface="Calibri" pitchFamily="34" charset="0"/>
              </a:rPr>
              <a:t>will be the base for each RTM Feature.</a:t>
            </a:r>
            <a:endParaRPr lang="en-IN" sz="1600" dirty="0">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TB Presentation Template (2)">
  <a:themeElements>
    <a:clrScheme name="Custom 5">
      <a:dk1>
        <a:srgbClr val="676767"/>
      </a:dk1>
      <a:lt1>
        <a:srgbClr val="FFFFFF"/>
      </a:lt1>
      <a:dk2>
        <a:srgbClr val="44546A"/>
      </a:dk2>
      <a:lt2>
        <a:srgbClr val="E7E6E6"/>
      </a:lt2>
      <a:accent1>
        <a:srgbClr val="3593D2"/>
      </a:accent1>
      <a:accent2>
        <a:srgbClr val="1D5D81"/>
      </a:accent2>
      <a:accent3>
        <a:srgbClr val="C8A674"/>
      </a:accent3>
      <a:accent4>
        <a:srgbClr val="777877"/>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DTB Presentation Template" id="{3522D2A0-8457-5E44-ACA2-1643FF1F86D6}" vid="{5D3716CB-2D84-F844-9697-0B06D4E431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1446</TotalTime>
  <Words>551</Words>
  <Application>Microsoft Office PowerPoint</Application>
  <PresentationFormat>Custom</PresentationFormat>
  <Paragraphs>72</Paragraphs>
  <Slides>10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DTB Presentation Template (2)</vt:lpstr>
      <vt:lpstr>Worksheet</vt:lpstr>
      <vt:lpstr>DTB-M Project Update</vt:lpstr>
      <vt:lpstr>Agenda</vt:lpstr>
      <vt:lpstr>Approach</vt:lpstr>
      <vt:lpstr>DTB-M – Project Update</vt:lpstr>
      <vt:lpstr>DTB-M – Project Update</vt:lpstr>
      <vt:lpstr>Key Activities/Task List</vt:lpstr>
      <vt:lpstr>DTB-M – Project Update</vt:lpstr>
      <vt:lpstr>Current Status &amp; OutCome</vt:lpstr>
      <vt:lpstr>DTB-M – Project Update</vt:lpstr>
      <vt:lpstr>Slide 10</vt:lpstr>
    </vt:vector>
  </TitlesOfParts>
  <Company>IntellectDesign</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senthil.v</dc:creator>
  <cp:lastModifiedBy>krishnappan</cp:lastModifiedBy>
  <cp:revision>224</cp:revision>
  <dcterms:created xsi:type="dcterms:W3CDTF">2019-05-26T17:11:48Z</dcterms:created>
  <dcterms:modified xsi:type="dcterms:W3CDTF">2019-10-26T05:50:27Z</dcterms:modified>
</cp:coreProperties>
</file>