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1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0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9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9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322C57-CD52-73AD-2D07-6A69E6DA222B}"/>
              </a:ext>
            </a:extLst>
          </p:cNvPr>
          <p:cNvSpPr txBox="1">
            <a:spLocks/>
          </p:cNvSpPr>
          <p:nvPr/>
        </p:nvSpPr>
        <p:spPr>
          <a:xfrm>
            <a:off x="7047189" y="4154505"/>
            <a:ext cx="4941771" cy="142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Aptos" panose="020B0004020202020204" pitchFamily="34" charset="0"/>
              </a:rPr>
              <a:t>Апликација за споделување на патни трошоци со </a:t>
            </a:r>
            <a:r>
              <a:rPr lang="en-US" sz="2400" dirty="0">
                <a:latin typeface="Aptos" panose="020B0004020202020204" pitchFamily="34" charset="0"/>
              </a:rPr>
              <a:t>VUE.js </a:t>
            </a:r>
            <a:r>
              <a:rPr lang="mk-MK" sz="2400" dirty="0">
                <a:latin typeface="Aptos" panose="020B0004020202020204" pitchFamily="34" charset="0"/>
              </a:rPr>
              <a:t>и </a:t>
            </a:r>
            <a:r>
              <a:rPr lang="en-US" sz="2400" dirty="0">
                <a:latin typeface="Aptos" panose="020B0004020202020204" pitchFamily="34" charset="0"/>
              </a:rPr>
              <a:t>dotnet </a:t>
            </a:r>
            <a:r>
              <a:rPr lang="mk-MK" sz="24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FF50C7-7E2C-B5D6-24D8-F03366083148}"/>
              </a:ext>
            </a:extLst>
          </p:cNvPr>
          <p:cNvSpPr txBox="1">
            <a:spLocks/>
          </p:cNvSpPr>
          <p:nvPr/>
        </p:nvSpPr>
        <p:spPr>
          <a:xfrm>
            <a:off x="203042" y="5577690"/>
            <a:ext cx="4941771" cy="142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1600" dirty="0">
                <a:latin typeface="Aptos" panose="020B0004020202020204" pitchFamily="34" charset="0"/>
              </a:rPr>
              <a:t>Изработил:</a:t>
            </a:r>
          </a:p>
          <a:p>
            <a:r>
              <a:rPr lang="mk-MK" sz="1600" dirty="0">
                <a:latin typeface="Aptos" panose="020B0004020202020204" pitchFamily="34" charset="0"/>
              </a:rPr>
              <a:t>Кристијан </a:t>
            </a:r>
            <a:r>
              <a:rPr lang="mk-MK" sz="1600" dirty="0" err="1">
                <a:latin typeface="Aptos" panose="020B0004020202020204" pitchFamily="34" charset="0"/>
              </a:rPr>
              <a:t>ристовски</a:t>
            </a:r>
            <a:endParaRPr lang="mk-MK" sz="1600" dirty="0">
              <a:latin typeface="Aptos" panose="020B0004020202020204" pitchFamily="34" charset="0"/>
            </a:endParaRPr>
          </a:p>
          <a:p>
            <a:r>
              <a:rPr lang="mk-MK" sz="1600" dirty="0">
                <a:latin typeface="Aptos" panose="020B0004020202020204" pitchFamily="34" charset="0"/>
              </a:rPr>
              <a:t>индекс: 196062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16" y="130177"/>
            <a:ext cx="9953308" cy="52991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Frontend – </a:t>
            </a:r>
            <a:r>
              <a:rPr lang="mk-MK" dirty="0">
                <a:latin typeface="Aptos" panose="020B0004020202020204" pitchFamily="34" charset="0"/>
              </a:rPr>
              <a:t>компоненти и изглед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8867D2-3FCE-F9A6-5F62-121BE576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70" y="717238"/>
            <a:ext cx="5880599" cy="282511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5E98369-0542-B211-E13F-C9717066E8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01" y="3723953"/>
            <a:ext cx="3236595" cy="84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A664A-FAF4-27E6-47AB-8C39698F0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0" y="3723953"/>
            <a:ext cx="3010535" cy="2159000"/>
          </a:xfrm>
          <a:prstGeom prst="rect">
            <a:avLst/>
          </a:prstGeom>
        </p:spPr>
      </p:pic>
      <p:pic>
        <p:nvPicPr>
          <p:cNvPr id="8" name="Picture 7" descr="A screenshot of a video&#10;&#10;Description automatically generated">
            <a:extLst>
              <a:ext uri="{FF2B5EF4-FFF2-40B4-BE49-F238E27FC236}">
                <a16:creationId xmlns:a16="http://schemas.microsoft.com/office/drawing/2014/main" id="{52BFBBC7-8C80-268F-2853-806C44597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69" y="3723953"/>
            <a:ext cx="2819400" cy="11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16" y="130177"/>
            <a:ext cx="9953308" cy="52991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Frontend – </a:t>
            </a:r>
            <a:r>
              <a:rPr lang="mk-MK" dirty="0">
                <a:latin typeface="Aptos" panose="020B0004020202020204" pitchFamily="34" charset="0"/>
              </a:rPr>
              <a:t>компоненти и изглед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6C3E65E-7E46-CAEC-6FEA-DBA22CFC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0" y="855684"/>
            <a:ext cx="1580799" cy="60657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7377BB-1024-4F46-72B9-5E5CB13AB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0" y="1544003"/>
            <a:ext cx="3597375" cy="264699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3104F74-7325-71A8-B5EE-F5984AC16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0" y="4272745"/>
            <a:ext cx="3223578" cy="2122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09F409-0188-8FF3-7294-C07C7CD45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101" y="933287"/>
            <a:ext cx="5880599" cy="60177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8632534-BE97-DB22-2B1F-A3BA2CCFE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01" y="1650737"/>
            <a:ext cx="2666515" cy="1925847"/>
          </a:xfrm>
          <a:prstGeom prst="rect">
            <a:avLst/>
          </a:prstGeom>
        </p:spPr>
      </p:pic>
      <p:pic>
        <p:nvPicPr>
          <p:cNvPr id="12" name="Picture 11" descr="A screenshot of a calendar&#10;&#10;Description automatically generated">
            <a:extLst>
              <a:ext uri="{FF2B5EF4-FFF2-40B4-BE49-F238E27FC236}">
                <a16:creationId xmlns:a16="http://schemas.microsoft.com/office/drawing/2014/main" id="{3A524D5E-0F17-902C-1F3F-C29040068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42" y="1646551"/>
            <a:ext cx="1877575" cy="2020252"/>
          </a:xfrm>
          <a:prstGeom prst="rect">
            <a:avLst/>
          </a:prstGeom>
        </p:spPr>
      </p:pic>
      <p:pic>
        <p:nvPicPr>
          <p:cNvPr id="18" name="Picture 17" descr="A black screen with arrows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0204FA20-3F1E-4382-AC38-21A48FAF6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9"/>
          <a:stretch/>
        </p:blipFill>
        <p:spPr>
          <a:xfrm>
            <a:off x="6197102" y="3785548"/>
            <a:ext cx="2975474" cy="72453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A109FBB-7B61-5668-8371-14BA95A75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26"/>
          <a:stretch/>
        </p:blipFill>
        <p:spPr>
          <a:xfrm>
            <a:off x="9284819" y="3782104"/>
            <a:ext cx="2792881" cy="7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4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406311"/>
            <a:ext cx="4179570" cy="1524735"/>
          </a:xfrm>
        </p:spPr>
        <p:txBody>
          <a:bodyPr/>
          <a:lstStyle/>
          <a:p>
            <a:r>
              <a:rPr lang="mk-MK" dirty="0">
                <a:latin typeface="Aptos" panose="020B0004020202020204" pitchFamily="34" charset="0"/>
              </a:rPr>
              <a:t>Ви благодарам за вниманието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378927"/>
            <a:ext cx="7288282" cy="617887"/>
          </a:xfrm>
        </p:spPr>
        <p:txBody>
          <a:bodyPr/>
          <a:lstStyle/>
          <a:p>
            <a:r>
              <a:rPr lang="mk-MK" dirty="0">
                <a:latin typeface="Aptos" panose="020B0004020202020204" pitchFamily="34" charset="0"/>
              </a:rPr>
              <a:t>Вовед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381954"/>
            <a:ext cx="7288212" cy="1732722"/>
          </a:xfrm>
        </p:spPr>
        <p:txBody>
          <a:bodyPr>
            <a:normAutofit lnSpcReduction="10000"/>
          </a:bodyPr>
          <a:lstStyle/>
          <a:p>
            <a:pPr lvl="1"/>
            <a:r>
              <a:rPr lang="mk-MK" dirty="0">
                <a:latin typeface="Aptos" panose="020B0004020202020204" pitchFamily="34" charset="0"/>
              </a:rPr>
              <a:t>Апликации од овој тип би биле од голема корист</a:t>
            </a:r>
          </a:p>
          <a:p>
            <a:pPr lvl="1"/>
            <a:r>
              <a:rPr lang="mk-MK" dirty="0">
                <a:latin typeface="Aptos" panose="020B0004020202020204" pitchFamily="34" charset="0"/>
              </a:rPr>
              <a:t>Погодна за студенти и граѓани кои често патуваат</a:t>
            </a:r>
          </a:p>
          <a:p>
            <a:pPr lvl="1"/>
            <a:r>
              <a:rPr lang="mk-MK" dirty="0">
                <a:latin typeface="Aptos" panose="020B0004020202020204" pitchFamily="34" charset="0"/>
              </a:rPr>
              <a:t>Лоша состојба на јавен превоз и висока цена на приватни патувања</a:t>
            </a:r>
          </a:p>
          <a:p>
            <a:pPr lvl="1"/>
            <a:r>
              <a:rPr lang="mk-MK" dirty="0">
                <a:latin typeface="Aptos" panose="020B0004020202020204" pitchFamily="34" charset="0"/>
              </a:rPr>
              <a:t>Инспириран од веќе постоечки успешни решенија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75646"/>
            <a:ext cx="8420100" cy="464500"/>
          </a:xfrm>
        </p:spPr>
        <p:txBody>
          <a:bodyPr>
            <a:normAutofit fontScale="90000"/>
          </a:bodyPr>
          <a:lstStyle/>
          <a:p>
            <a:r>
              <a:rPr lang="mk-MK" dirty="0">
                <a:latin typeface="Aptos" panose="020B0004020202020204" pitchFamily="34" charset="0"/>
              </a:rPr>
              <a:t>Архитектура на апликацијата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873330"/>
            <a:ext cx="3924300" cy="464499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Frontend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09800" y="2327671"/>
            <a:ext cx="3943627" cy="323426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Aptos" panose="020B0004020202020204" pitchFamily="34" charset="0"/>
              </a:rPr>
              <a:t>Vue.JS</a:t>
            </a:r>
          </a:p>
          <a:p>
            <a:pPr lvl="1"/>
            <a:r>
              <a:rPr lang="en-US" dirty="0" err="1">
                <a:latin typeface="Aptos" panose="020B0004020202020204" pitchFamily="34" charset="0"/>
              </a:rPr>
              <a:t>Vite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en-US" dirty="0" err="1">
                <a:latin typeface="Aptos" panose="020B0004020202020204" pitchFamily="34" charset="0"/>
              </a:rPr>
              <a:t>Pinia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en-US" dirty="0" err="1">
                <a:latin typeface="Aptos" panose="020B0004020202020204" pitchFamily="34" charset="0"/>
              </a:rPr>
              <a:t>Vuetify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en-US" dirty="0" err="1">
                <a:latin typeface="Aptos" panose="020B0004020202020204" pitchFamily="34" charset="0"/>
              </a:rPr>
              <a:t>Axios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en-US" dirty="0" err="1">
                <a:latin typeface="Aptos" panose="020B0004020202020204" pitchFamily="34" charset="0"/>
              </a:rPr>
              <a:t>Lodash</a:t>
            </a:r>
            <a:r>
              <a:rPr lang="en-US" dirty="0">
                <a:latin typeface="Aptos" panose="020B0004020202020204" pitchFamily="34" charset="0"/>
              </a:rPr>
              <a:t> 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9398" y="1863172"/>
            <a:ext cx="3943627" cy="464499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Backend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49398" y="2317512"/>
            <a:ext cx="3943627" cy="3234264"/>
          </a:xfrm>
        </p:spPr>
        <p:txBody>
          <a:bodyPr>
            <a:normAutofit/>
          </a:bodyPr>
          <a:lstStyle/>
          <a:p>
            <a:pPr lvl="1"/>
            <a:r>
              <a:rPr lang="en-US" dirty="0" err="1">
                <a:latin typeface="Aptos" panose="020B0004020202020204" pitchFamily="34" charset="0"/>
              </a:rPr>
              <a:t>dotNet</a:t>
            </a:r>
            <a:r>
              <a:rPr lang="en-US" dirty="0">
                <a:latin typeface="Aptos" panose="020B0004020202020204" pitchFamily="34" charset="0"/>
              </a:rPr>
              <a:t> 8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Microsoft SQL Server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CRUD</a:t>
            </a:r>
            <a:r>
              <a:rPr lang="mk-MK" dirty="0">
                <a:latin typeface="Aptos" panose="020B0004020202020204" pitchFamily="34" charset="0"/>
              </a:rPr>
              <a:t> функционалност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501652"/>
            <a:ext cx="9953308" cy="52991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Backend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07594" y="1667509"/>
            <a:ext cx="5506720" cy="3031489"/>
          </a:xfrm>
        </p:spPr>
        <p:txBody>
          <a:bodyPr>
            <a:normAutofit/>
          </a:bodyPr>
          <a:lstStyle/>
          <a:p>
            <a:r>
              <a:rPr lang="mk-MK" dirty="0">
                <a:latin typeface="Aptos" panose="020B0004020202020204" pitchFamily="34" charset="0"/>
              </a:rPr>
              <a:t>Поради едноставноста на проектот, </a:t>
            </a:r>
            <a:r>
              <a:rPr lang="en-US" dirty="0">
                <a:latin typeface="Aptos" panose="020B0004020202020204" pitchFamily="34" charset="0"/>
              </a:rPr>
              <a:t>backend </a:t>
            </a:r>
            <a:r>
              <a:rPr lang="mk-MK" dirty="0">
                <a:latin typeface="Aptos" panose="020B0004020202020204" pitchFamily="34" charset="0"/>
              </a:rPr>
              <a:t>делот е едноставен и нуди основна функционалност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en-US" dirty="0">
                <a:latin typeface="Aptos" panose="020B0004020202020204" pitchFamily="34" charset="0"/>
              </a:rPr>
              <a:t>CRUD </a:t>
            </a:r>
            <a:r>
              <a:rPr lang="mk-MK" dirty="0">
                <a:latin typeface="Aptos" panose="020B0004020202020204" pitchFamily="34" charset="0"/>
              </a:rPr>
              <a:t>функционалности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mk-MK" dirty="0">
                <a:latin typeface="Aptos" panose="020B0004020202020204" pitchFamily="34" charset="0"/>
              </a:rPr>
              <a:t>еден модел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mk-MK" dirty="0">
                <a:latin typeface="Aptos" panose="020B0004020202020204" pitchFamily="34" charset="0"/>
              </a:rPr>
              <a:t>два контролери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EE4C3-B9E0-A593-BF29-EF0CE5B2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24" y="1395128"/>
            <a:ext cx="341995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501652"/>
            <a:ext cx="9953308" cy="52991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Backend – RIDES model and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D5FD-FA89-FF73-715A-1436A130B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6" y="1266507"/>
            <a:ext cx="2795743" cy="3000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6C24F-CB70-3D90-E1F7-C617DF9D6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3" y="1422400"/>
            <a:ext cx="4380865" cy="200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B6E95-97F1-7E30-CE3D-756A108DE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6" y="4804727"/>
            <a:ext cx="9454698" cy="12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854BD0A-E390-CFA8-93AF-0C08E3F1F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" y="220295"/>
            <a:ext cx="5058410" cy="1434564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3670B6F-2BF0-0A55-7CAD-763ACA7D8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" y="1725789"/>
            <a:ext cx="4677410" cy="1143607"/>
          </a:xfrm>
          <a:prstGeom prst="rect">
            <a:avLst/>
          </a:prstGeom>
        </p:spPr>
      </p:pic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6A22871-9AB8-7EEB-DF5E-866553393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" y="2940326"/>
            <a:ext cx="4601210" cy="156486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64A3D4B-069B-3770-C3C8-5D41A2F38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9845"/>
            <a:ext cx="2670810" cy="4563745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7E7EFF2-2D03-534C-0F47-E30F9EEFE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507" y="498266"/>
            <a:ext cx="2871355" cy="4426902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5CC31E-AE0B-91A8-E59F-C16AE4119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" y="4576116"/>
            <a:ext cx="3054985" cy="18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501652"/>
            <a:ext cx="9953308" cy="52991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Backend – Utils Controller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5F541E3-80E4-C1AF-CEE4-F78C66AAA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" y="1437323"/>
            <a:ext cx="4530829" cy="41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501652"/>
            <a:ext cx="9953308" cy="529911"/>
          </a:xfrm>
        </p:spPr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FrontEND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07594" y="1667509"/>
            <a:ext cx="5506720" cy="3031489"/>
          </a:xfrm>
        </p:spPr>
        <p:txBody>
          <a:bodyPr>
            <a:normAutofit/>
          </a:bodyPr>
          <a:lstStyle/>
          <a:p>
            <a:r>
              <a:rPr lang="mk-MK" dirty="0">
                <a:latin typeface="Aptos" panose="020B0004020202020204" pitchFamily="34" charset="0"/>
              </a:rPr>
              <a:t>Поради фокусот на предметот на </a:t>
            </a:r>
            <a:r>
              <a:rPr lang="en-US" dirty="0">
                <a:latin typeface="Aptos" panose="020B0004020202020204" pitchFamily="34" charset="0"/>
              </a:rPr>
              <a:t>JavaScript, frontend </a:t>
            </a:r>
            <a:r>
              <a:rPr lang="mk-MK" dirty="0">
                <a:latin typeface="Aptos" panose="020B0004020202020204" pitchFamily="34" charset="0"/>
              </a:rPr>
              <a:t>делот е најкомплексен во целата апликација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mk-MK" dirty="0">
                <a:latin typeface="Aptos" panose="020B0004020202020204" pitchFamily="34" charset="0"/>
              </a:rPr>
              <a:t>Филтри и сортирање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mk-MK" dirty="0">
                <a:latin typeface="Aptos" panose="020B0004020202020204" pitchFamily="34" charset="0"/>
              </a:rPr>
              <a:t>Форми и </a:t>
            </a:r>
            <a:r>
              <a:rPr lang="en-US" dirty="0">
                <a:latin typeface="Aptos" panose="020B0004020202020204" pitchFamily="34" charset="0"/>
              </a:rPr>
              <a:t>popup </a:t>
            </a:r>
            <a:r>
              <a:rPr lang="mk-MK" dirty="0">
                <a:latin typeface="Aptos" panose="020B0004020202020204" pitchFamily="34" charset="0"/>
              </a:rPr>
              <a:t>прозори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mk-MK" dirty="0">
                <a:latin typeface="Aptos" panose="020B0004020202020204" pitchFamily="34" charset="0"/>
              </a:rPr>
              <a:t>Користење на </a:t>
            </a:r>
            <a:r>
              <a:rPr lang="en-US" dirty="0">
                <a:latin typeface="Aptos" panose="020B0004020202020204" pitchFamily="34" charset="0"/>
              </a:rPr>
              <a:t>state management</a:t>
            </a:r>
            <a:endParaRPr lang="mk-MK" dirty="0">
              <a:latin typeface="Aptos" panose="020B0004020202020204" pitchFamily="34" charset="0"/>
            </a:endParaRPr>
          </a:p>
          <a:p>
            <a:pPr lvl="1"/>
            <a:r>
              <a:rPr lang="mk-MK" dirty="0">
                <a:latin typeface="Aptos" panose="020B0004020202020204" pitchFamily="34" charset="0"/>
              </a:rPr>
              <a:t>Пребарувања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1272B9-0401-049E-753C-B33F362D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49" y="1022060"/>
            <a:ext cx="2708275" cy="48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16" y="130177"/>
            <a:ext cx="9953308" cy="52991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Frontend – </a:t>
            </a:r>
            <a:r>
              <a:rPr lang="mk-MK" dirty="0">
                <a:latin typeface="Aptos" panose="020B0004020202020204" pitchFamily="34" charset="0"/>
              </a:rPr>
              <a:t>помошни сервиси и </a:t>
            </a:r>
            <a:r>
              <a:rPr lang="en-US" dirty="0" err="1">
                <a:latin typeface="Aptos" panose="020B0004020202020204" pitchFamily="34" charset="0"/>
              </a:rPr>
              <a:t>pinia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4EE5A-7AB3-6E4B-5BA6-EA8FD07F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34377"/>
            <a:ext cx="3505200" cy="3617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7495E-4F76-126F-E5C4-F4EA04CAE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559455"/>
            <a:ext cx="3505200" cy="79046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5200A0D-59FE-FAED-5832-AB81E209C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25" y="734377"/>
            <a:ext cx="3266440" cy="2720975"/>
          </a:xfrm>
          <a:prstGeom prst="rect">
            <a:avLst/>
          </a:prstGeom>
        </p:spPr>
      </p:pic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1188154-63A0-F824-58CA-9783E1CB3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725" y="3455352"/>
            <a:ext cx="3266440" cy="3158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D4817B-56DA-252A-BD2C-C8D0350666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65" y="4484052"/>
            <a:ext cx="3705812" cy="2129541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91E12A2-3473-E510-711E-48DC05050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46" y="734377"/>
            <a:ext cx="3321050" cy="23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54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{775B4098-FDB7-4A5F-8888-3D0AEAF805ED}tf67328976_win32</Template>
  <TotalTime>33</TotalTime>
  <Words>164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Tenorite</vt:lpstr>
      <vt:lpstr>Custom</vt:lpstr>
      <vt:lpstr>PowerPoint Presentation</vt:lpstr>
      <vt:lpstr>Вовед</vt:lpstr>
      <vt:lpstr>Архитектура на апликацијата</vt:lpstr>
      <vt:lpstr>Backend</vt:lpstr>
      <vt:lpstr>Backend – RIDES model and controller</vt:lpstr>
      <vt:lpstr>PowerPoint Presentation</vt:lpstr>
      <vt:lpstr>Backend – Utils Controller</vt:lpstr>
      <vt:lpstr>FrontEND</vt:lpstr>
      <vt:lpstr>Frontend – помошни сервиси и pinia</vt:lpstr>
      <vt:lpstr>Frontend – компоненти и изглед</vt:lpstr>
      <vt:lpstr>Frontend – компоненти и изглед</vt:lpstr>
      <vt:lpstr>Ви благодарам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Katerina Ristovska</dc:creator>
  <cp:lastModifiedBy>Katerina Ristovska</cp:lastModifiedBy>
  <cp:revision>1</cp:revision>
  <dcterms:created xsi:type="dcterms:W3CDTF">2024-09-08T17:48:06Z</dcterms:created>
  <dcterms:modified xsi:type="dcterms:W3CDTF">2024-09-08T18:21:59Z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