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F1XTOPAjxuW6fLnEJNGtDZqNg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fe8eb9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e5fe8eb9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a75a8d6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a75a8d6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b6b8db7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7b6b8db7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03b381f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03b381f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75a8d6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a75a8d6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450ee1b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450ee1b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75a8d6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a75a8d6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a75a8d6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a75a8d6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75a8d6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7a75a8d6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5d78342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e5d78342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d78342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e5d78342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5fe8eb9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e5fe8eb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d78342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e5d78342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fe8eb9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e5fe8eb9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5fe8eb9c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e5fe8eb9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5d78342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e5d78342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7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7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7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7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7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7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7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6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9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9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3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3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rkrkrr0101/login-Manager/release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krkrr010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rkrkrr0101/stud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krkrr0101/engoc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1" Type="http://schemas.openxmlformats.org/officeDocument/2006/relationships/image" Target="../media/image2.png"/><Relationship Id="rId10" Type="http://schemas.openxmlformats.org/officeDocument/2006/relationships/image" Target="../media/image14.png"/><Relationship Id="rId12" Type="http://schemas.openxmlformats.org/officeDocument/2006/relationships/image" Target="../media/image8.png"/><Relationship Id="rId9" Type="http://schemas.openxmlformats.org/officeDocument/2006/relationships/image" Target="../media/image10.jpg"/><Relationship Id="rId5" Type="http://schemas.openxmlformats.org/officeDocument/2006/relationships/image" Target="../media/image9.png"/><Relationship Id="rId6" Type="http://schemas.openxmlformats.org/officeDocument/2006/relationships/image" Target="../media/image4.jpg"/><Relationship Id="rId7" Type="http://schemas.openxmlformats.org/officeDocument/2006/relationships/image" Target="../media/image3.jpg"/><Relationship Id="rId8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ko">
                <a:solidFill>
                  <a:srgbClr val="000000"/>
                </a:solidFill>
              </a:rPr>
              <a:t>박경호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ko">
                <a:solidFill>
                  <a:srgbClr val="000000"/>
                </a:solidFill>
              </a:rPr>
              <a:t>포트폴리오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fe8eb9cd_0_14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/>
              <a:t>-앞으로의 개선사항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모델훈련 마저하기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	yolo는 중간에 컴퓨터가 멈춰서 오버핏 나기 한참 전 모델가중치를 사용하고있고,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	crnn은 컴퓨터 메모리한계상 트레인데이터를 못쓰고 val데이터로 훈련을 돌렸음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모델 변경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	셀프어텐션계열을 rnn대신 사용해도 될거같고,yolov3대신 v5나 그런 최신모델 사용하면			</a:t>
            </a:r>
            <a:r>
              <a:rPr lang="ko"/>
              <a:t>성능오를거같음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한국어데이터에서 훈련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ko"/>
              <a:t>	한국어데이터를 좀 살펴보고,라벨링 정확도와 클래스분포 좀 본다음 한국어도 적용</a:t>
            </a:r>
            <a:endParaRPr/>
          </a:p>
        </p:txBody>
      </p:sp>
      <p:sp>
        <p:nvSpPr>
          <p:cNvPr id="194" name="Google Shape;194;ge5fe8eb9cd_0_14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engocr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/>
          <p:nvPr>
            <p:ph idx="1" type="body"/>
          </p:nvPr>
        </p:nvSpPr>
        <p:spPr>
          <a:xfrm>
            <a:off x="821100" y="1507600"/>
            <a:ext cx="75057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/>
              <a:t>-프로젝트 설명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공장내 물류 관리 및 생산 현황 감독을 위해 데이터 관리와 실시간 정보조회를 통해 기업의 생산성을 향상시키는 프로젝트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-담당업무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현장관리 프로그램 담당(전체:</a:t>
            </a:r>
            <a:r>
              <a:rPr lang="ko"/>
              <a:t>창고관리,현장관리,조회)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DB 설계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-팀원 2명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-사용 기술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delphi,mysql,232포트통신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00" name="Google Shape;200;p2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rgbClr val="FFFFFF"/>
                </a:solidFill>
              </a:rPr>
              <a:t>(주)HMT ERP프로그램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a75a8d65e_0_1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HMT</a:t>
            </a:r>
            <a:r>
              <a:rPr lang="ko">
                <a:solidFill>
                  <a:srgbClr val="FFFFFF"/>
                </a:solidFill>
              </a:rPr>
              <a:t> 사진 슬라이드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6" name="Google Shape;206;g7a75a8d65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50" y="1164663"/>
            <a:ext cx="2100924" cy="179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7a75a8d65e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3828" y="1165463"/>
            <a:ext cx="2100924" cy="179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7a75a8d65e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7703" y="1165450"/>
            <a:ext cx="2100912" cy="17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7a75a8d65e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0092" y="1164662"/>
            <a:ext cx="2102401" cy="17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7a75a8d65e_0_10"/>
          <p:cNvSpPr txBox="1"/>
          <p:nvPr/>
        </p:nvSpPr>
        <p:spPr>
          <a:xfrm>
            <a:off x="554250" y="295742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1.DB설계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자재명세서 기반 데이터 설계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7a75a8d65e_0_10"/>
          <p:cNvSpPr txBox="1"/>
          <p:nvPr/>
        </p:nvSpPr>
        <p:spPr>
          <a:xfrm>
            <a:off x="4729650" y="288952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2.프로그램 사양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공장입고-작업-작업중 불량체크후 작업완료체크-바코드 출력-창고입고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232포트(바코드스캐너통신)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QR코드 리딩 및 생성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b6b8db77e_0_5"/>
          <p:cNvSpPr txBox="1"/>
          <p:nvPr>
            <p:ph idx="1" type="body"/>
          </p:nvPr>
        </p:nvSpPr>
        <p:spPr>
          <a:xfrm>
            <a:off x="819150" y="14586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-어려웠던 점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갑작스런 사양변경(선삭-밀링-전조)에서 (선삭-밀링-전조-홈(일부만))이 되어서 다 만든 루틴을 수정해야했음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다행히 확장성 있게 짠 코드라 크게 수정하지 않고 해결했음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17" name="Google Shape;217;g7b6b8db77e_0_5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HMT 상세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03b381f56_0_0"/>
          <p:cNvSpPr txBox="1"/>
          <p:nvPr>
            <p:ph idx="1" type="body"/>
          </p:nvPr>
        </p:nvSpPr>
        <p:spPr>
          <a:xfrm>
            <a:off x="821100" y="1473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-</a:t>
            </a:r>
            <a:r>
              <a:rPr lang="ko"/>
              <a:t>프로젝트 설명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공장내 생산 관리를 위해 데이터 관리를 하는 프로그램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데이터 입력과 엑셀 출력,문제상황시 경광등접점에 신호를 주는 기능이 있음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-담당분야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개인 프로젝트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-사용 기술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delphi,sqlite,232포트통신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603b381f56_0_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(주)</a:t>
            </a:r>
            <a:r>
              <a:rPr lang="ko">
                <a:solidFill>
                  <a:srgbClr val="FFFFFF"/>
                </a:solidFill>
              </a:rPr>
              <a:t>신화모텍 ERP프로그램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75a8d65e_0_15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신화모텍 사진 슬라이드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9" name="Google Shape;229;g7a75a8d65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575" y="1164675"/>
            <a:ext cx="3776324" cy="3733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7a75a8d65e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25" y="1164675"/>
            <a:ext cx="3776324" cy="37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450ee1bb1_0_10"/>
          <p:cNvSpPr txBox="1"/>
          <p:nvPr>
            <p:ph idx="1" type="body"/>
          </p:nvPr>
        </p:nvSpPr>
        <p:spPr>
          <a:xfrm>
            <a:off x="821100" y="1480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1.프로젝트 설명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사이트별 패스워드를 관리하는 프로그램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DB를 사용하지않고 텍스트파일에 암호화를 적용하여 따로 DB를 설치하지않고 사용할수있도록 제작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2.담당분야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개인프로젝트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6450ee1bb1_0_1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로그인 매니저 </a:t>
            </a:r>
            <a:r>
              <a:rPr lang="ko" u="sng">
                <a:solidFill>
                  <a:schemeClr val="hlink"/>
                </a:solidFill>
                <a:hlinkClick r:id="rId3"/>
              </a:rPr>
              <a:t>(github)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a75a8d65e_0_2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로그인 매니저 사진 슬라이드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2" name="Google Shape;242;g7a75a8d65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50" y="1551147"/>
            <a:ext cx="5733174" cy="28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7a75a8d65e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409" y="1581475"/>
            <a:ext cx="2780075" cy="27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75a8d65e_0_25"/>
          <p:cNvSpPr txBox="1"/>
          <p:nvPr>
            <p:ph type="title"/>
          </p:nvPr>
        </p:nvSpPr>
        <p:spPr>
          <a:xfrm>
            <a:off x="3280050" y="1313925"/>
            <a:ext cx="25137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감사합니다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75a8d65e_0_5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/>
              <a:t>1.프로필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2.engocr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3.HMT ERP프로그램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4.신화모택 ERP프로그램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ko"/>
              <a:t>5.패스워드 매니저</a:t>
            </a:r>
            <a:endParaRPr/>
          </a:p>
        </p:txBody>
      </p:sp>
      <p:sp>
        <p:nvSpPr>
          <p:cNvPr id="135" name="Google Shape;135;g7a75a8d65e_0_5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rgbClr val="FFFFFF"/>
                </a:solidFill>
              </a:rPr>
              <a:t>개요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5d7834223_0_0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/>
              <a:t>이름:박경호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생년월일:1994.11.29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이메일:qkrrudgh0@naver.com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관심분야:deep learning/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vision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github:</a:t>
            </a: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https://github.com/rkrkrr0101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스킬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파이썬,텐서플로,케라스,c#,java,delphi,자바스크립트 리액트(조금 쓸수있음),mysql,sqlite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1" name="Google Shape;141;ge5d7834223_0_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rgbClr val="FFFFFF"/>
                </a:solidFill>
              </a:rPr>
              <a:t>프로필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5d7834223_0_15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핸즈온 머신러닝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 라이브러리를 활용한 데이터 분석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 in action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등등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공부내용정리 </a:t>
            </a: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https://github.com/rkrkrr0101/study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앞으로 공부할책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파이토치로 배우는 자연어처리,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오브젝트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,컨테이너 인프라 환경 구축을 위한 쿠버네티스/도커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e5d7834223_0_15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rgbClr val="FFFFFF"/>
                </a:solidFill>
              </a:rPr>
              <a:t>공부한책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fe8eb9cd_0_0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/>
              <a:t>-프로젝트 설명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알파벳+숫자를 인식하는 ocr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-프로젝트 제작이유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공고를 보고 나도 만들수 있을까 싶어서 단기간내에 제작을 목표로 제작해봄+비전처리계열을 해보고싶었음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-사용 기술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text detection:YOLOv3    text recognition:crnn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파이썬+텐서플로 케라스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3" name="Google Shape;153;ge5fe8eb9cd_0_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rgbClr val="FFFFFF"/>
                </a:solidFill>
              </a:rPr>
              <a:t>eng</a:t>
            </a:r>
            <a:r>
              <a:rPr lang="ko">
                <a:solidFill>
                  <a:srgbClr val="FFFFFF"/>
                </a:solidFill>
              </a:rPr>
              <a:t>ocr</a:t>
            </a:r>
            <a:r>
              <a:rPr lang="ko" u="sng">
                <a:solidFill>
                  <a:schemeClr val="hlink"/>
                </a:solidFill>
                <a:hlinkClick r:id="rId3"/>
              </a:rPr>
              <a:t>(github)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d7834223_0_20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-모델선택이유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    7월 10일부터 10일정도 안에 만들수있는 모델이 목적,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    인터넷상에 데이터가 많이있을 한세대 전 모델을  선택함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/>
              <a:t>    투샷계열과 싱글샷계열중 싱글샷이 토이프로젝트엔 더 알맞을거같고,추세도 이쪽인거같아서    싱글샷선택</a:t>
            </a:r>
            <a:endParaRPr/>
          </a:p>
        </p:txBody>
      </p:sp>
      <p:sp>
        <p:nvSpPr>
          <p:cNvPr id="159" name="Google Shape;159;ge5d7834223_0_20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engocr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5fe8eb9cd_0_7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ko"/>
              <a:t>원본사진                         yolo                                 yolo+crnn                      label                           label+crnn</a:t>
            </a:r>
            <a:endParaRPr/>
          </a:p>
        </p:txBody>
      </p:sp>
      <p:sp>
        <p:nvSpPr>
          <p:cNvPr id="165" name="Google Shape;165;ge5fe8eb9cd_0_7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engocr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6" name="Google Shape;166;ge5fe8eb9c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775" y="4025563"/>
            <a:ext cx="15049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e5fe8eb9c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225" y="2125088"/>
            <a:ext cx="13620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e5fe8eb9cd_0_7"/>
          <p:cNvPicPr preferRelativeResize="0"/>
          <p:nvPr/>
        </p:nvPicPr>
        <p:blipFill rotWithShape="1">
          <a:blip r:embed="rId5">
            <a:alphaModFix/>
          </a:blip>
          <a:srcRect b="9016" l="0" r="56032" t="0"/>
          <a:stretch/>
        </p:blipFill>
        <p:spPr>
          <a:xfrm>
            <a:off x="3956375" y="2120324"/>
            <a:ext cx="615625" cy="5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e5fe8eb9cd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046" y="2120325"/>
            <a:ext cx="2073173" cy="237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e5fe8eb9cd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6572" y="3956925"/>
            <a:ext cx="1222700" cy="5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e5fe8eb9cd_0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6550" y="3134227"/>
            <a:ext cx="1504950" cy="683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5fe8eb9cd_0_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41515" y="2125100"/>
            <a:ext cx="125277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e5fe8eb9cd_0_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27675" y="4053362"/>
            <a:ext cx="720214" cy="3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e5fe8eb9cd_0_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98413" y="3270100"/>
            <a:ext cx="778757" cy="3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e5fe8eb9cd_0_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78225" y="2207439"/>
            <a:ext cx="8191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e5fe8eb9cd_0_7"/>
          <p:cNvPicPr preferRelativeResize="0"/>
          <p:nvPr/>
        </p:nvPicPr>
        <p:blipFill rotWithShape="1">
          <a:blip r:embed="rId5">
            <a:alphaModFix/>
          </a:blip>
          <a:srcRect b="0" l="48562" r="0" t="0"/>
          <a:stretch/>
        </p:blipFill>
        <p:spPr>
          <a:xfrm>
            <a:off x="3956375" y="3930300"/>
            <a:ext cx="7202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5fe8eb9cd_0_32"/>
          <p:cNvSpPr txBox="1"/>
          <p:nvPr>
            <p:ph idx="1" type="body"/>
          </p:nvPr>
        </p:nvSpPr>
        <p:spPr>
          <a:xfrm>
            <a:off x="819150" y="1266500"/>
            <a:ext cx="77658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-결론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현재 yolo,crnn 둘다 훈련부족이긴 한데 둘중 yolo가 훈련부족 정도가 더 심하고(오버핏 나기도전에 끝남)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crnn은 정자체는 대부분 인식하는데,폰트가 바뀌거나 하면 인식률이 좀 떨어짐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(이것도 데이터부족인듯)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e5fe8eb9cd_0_32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engocr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5d7834223_0_25"/>
          <p:cNvSpPr txBox="1"/>
          <p:nvPr>
            <p:ph idx="1" type="body"/>
          </p:nvPr>
        </p:nvSpPr>
        <p:spPr>
          <a:xfrm>
            <a:off x="819150" y="126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/>
              <a:t>-구현시 어려웠던점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처음엔 한국어 데이터를 사용해서(aihub 한국어 글자체 이미지)한국어포함한 ocr을 만들려고했는데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데이터양이 너무많은데,그렇다고 줄이기엔 클래스가 엄청나게 늘어나고(대략 1100개정도 잡는듯)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거기다가 시작부터 라벨링이 틀려서 믿음이 안가서 영어데이터셋을 찾아서 알파벳만 들어간 ocr을</a:t>
            </a:r>
            <a:r>
              <a:rPr lang="ko"/>
              <a:t>   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</a:t>
            </a:r>
            <a:r>
              <a:rPr lang="ko"/>
              <a:t>제작함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제작과정에서도 시행착오를 많이겪긴했는데,처음엔 전이학습 없이 해볼거라고 한 이틀쯤 싸우다가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ko"/>
              <a:t>    전이학습없으면 지역최적점을 도저히 못빠져나갈거같아서 전이학습함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ko"/>
              <a:t>    그리고 에포크돌릴때 방온도가 1도씩 올라가서 너무더워서 힘들었음</a:t>
            </a:r>
            <a:endParaRPr/>
          </a:p>
        </p:txBody>
      </p:sp>
      <p:sp>
        <p:nvSpPr>
          <p:cNvPr id="188" name="Google Shape;188;ge5d7834223_0_25"/>
          <p:cNvSpPr txBox="1"/>
          <p:nvPr>
            <p:ph type="title"/>
          </p:nvPr>
        </p:nvSpPr>
        <p:spPr>
          <a:xfrm>
            <a:off x="213150" y="210075"/>
            <a:ext cx="8721600" cy="954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engocr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