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Nuni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1" roundtripDataSignature="AMtx7mijn690I67ZwpYejSdyhAIJZ1yKD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Nunito-bold.fntdata"/><Relationship Id="rId27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customschemas.google.com/relationships/presentationmetadata" Target="metadata"/><Relationship Id="rId3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e5fe8eb9cd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ge5fe8eb9c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e5d783422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ge5d783422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e5fe8eb9c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ge5fe8eb9c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7a75a8d65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7a75a8d65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b6b8db77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g7b6b8db77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603b381f5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603b381f5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7a75a8d65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7a75a8d65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24462ee50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24462ee50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24462ee50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24462ee50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a75a8d65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g7a75a8d65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7a75a8d65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7a75a8d65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7a75a8d65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7a75a8d65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e5d783422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ge5d783422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4462ee50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g124462ee50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cffdfed25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gcffdfed25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e5d783422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ge5d783422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e5fe8eb9c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ge5fe8eb9c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e5d783422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ge5d783422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e5fe8eb9c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ge5fe8eb9c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7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7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" name="Google Shape;14;p7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7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7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7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" name="Google Shape;18;p7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7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7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7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" name="Google Shape;22;p7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7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7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" name="Google Shape;26;p7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7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7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" name="Google Shape;30;p7"/>
          <p:cNvGrpSpPr/>
          <p:nvPr/>
        </p:nvGrpSpPr>
        <p:grpSpPr>
          <a:xfrm>
            <a:off x="199149" y="4055652"/>
            <a:ext cx="2795413" cy="1083308"/>
            <a:chOff x="6917201" y="0"/>
            <a:chExt cx="2227777" cy="863400"/>
          </a:xfrm>
        </p:grpSpPr>
        <p:sp>
          <p:nvSpPr>
            <p:cNvPr id="31" name="Google Shape;31;p7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7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" name="Google Shape;34;p7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7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1" name="Google Shape;111;p16"/>
          <p:cNvGrpSpPr/>
          <p:nvPr/>
        </p:nvGrpSpPr>
        <p:grpSpPr>
          <a:xfrm>
            <a:off x="5959222" y="4119576"/>
            <a:ext cx="2520951" cy="1024165"/>
            <a:chOff x="6917201" y="0"/>
            <a:chExt cx="2227777" cy="863400"/>
          </a:xfrm>
        </p:grpSpPr>
        <p:sp>
          <p:nvSpPr>
            <p:cNvPr id="112" name="Google Shape;112;p1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6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5" name="Google Shape;115;p16"/>
          <p:cNvGrpSpPr/>
          <p:nvPr/>
        </p:nvGrpSpPr>
        <p:grpSpPr>
          <a:xfrm>
            <a:off x="199149" y="2"/>
            <a:ext cx="2795413" cy="1083308"/>
            <a:chOff x="6917201" y="0"/>
            <a:chExt cx="2227777" cy="863400"/>
          </a:xfrm>
        </p:grpSpPr>
        <p:sp>
          <p:nvSpPr>
            <p:cNvPr id="116" name="Google Shape;116;p1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6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9" name="Google Shape;119;p16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6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8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2" name="Google Shape;42;p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" name="Google Shape;46;p9"/>
          <p:cNvGrpSpPr/>
          <p:nvPr/>
        </p:nvGrpSpPr>
        <p:grpSpPr>
          <a:xfrm>
            <a:off x="5594190" y="3961115"/>
            <a:ext cx="2910144" cy="1182340"/>
            <a:chOff x="6917201" y="0"/>
            <a:chExt cx="2227777" cy="863400"/>
          </a:xfrm>
        </p:grpSpPr>
        <p:sp>
          <p:nvSpPr>
            <p:cNvPr id="47" name="Google Shape;47;p9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9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9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" name="Google Shape;50;p9"/>
          <p:cNvGrpSpPr/>
          <p:nvPr/>
        </p:nvGrpSpPr>
        <p:grpSpPr>
          <a:xfrm>
            <a:off x="199149" y="2"/>
            <a:ext cx="2795413" cy="1083308"/>
            <a:chOff x="6917201" y="0"/>
            <a:chExt cx="2227777" cy="863400"/>
          </a:xfrm>
        </p:grpSpPr>
        <p:sp>
          <p:nvSpPr>
            <p:cNvPr id="51" name="Google Shape;51;p9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9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9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9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5" name="Google Shape;55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10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10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1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1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2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2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12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3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0" name="Google Shape;80;p13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13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3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3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" name="Google Shape;84;p13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5" name="Google Shape;85;p13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1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9" name="Google Shape;89;p13"/>
          <p:cNvGrpSpPr/>
          <p:nvPr/>
        </p:nvGrpSpPr>
        <p:grpSpPr>
          <a:xfrm>
            <a:off x="5886353" y="1243"/>
            <a:ext cx="3257454" cy="1261514"/>
            <a:chOff x="6917201" y="0"/>
            <a:chExt cx="2227777" cy="863400"/>
          </a:xfrm>
        </p:grpSpPr>
        <p:sp>
          <p:nvSpPr>
            <p:cNvPr id="90" name="Google Shape;90;p1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3" name="Google Shape;93;p13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1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4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14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14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1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5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6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b="0" i="0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Relationship Id="rId4" Type="http://schemas.openxmlformats.org/officeDocument/2006/relationships/image" Target="../media/image5.png"/><Relationship Id="rId5" Type="http://schemas.openxmlformats.org/officeDocument/2006/relationships/image" Target="../media/image9.png"/><Relationship Id="rId6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github.com/rkrkrr0101/login-Manager/release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Relationship Id="rId4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rkrkrr0101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rkrkrr0101/study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rkrkrr0101/engocr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6.png"/><Relationship Id="rId11" Type="http://schemas.openxmlformats.org/officeDocument/2006/relationships/image" Target="../media/image14.png"/><Relationship Id="rId10" Type="http://schemas.openxmlformats.org/officeDocument/2006/relationships/image" Target="../media/image4.png"/><Relationship Id="rId12" Type="http://schemas.openxmlformats.org/officeDocument/2006/relationships/image" Target="../media/image2.png"/><Relationship Id="rId9" Type="http://schemas.openxmlformats.org/officeDocument/2006/relationships/image" Target="../media/image1.jpg"/><Relationship Id="rId5" Type="http://schemas.openxmlformats.org/officeDocument/2006/relationships/image" Target="../media/image8.png"/><Relationship Id="rId6" Type="http://schemas.openxmlformats.org/officeDocument/2006/relationships/image" Target="../media/image7.jpg"/><Relationship Id="rId7" Type="http://schemas.openxmlformats.org/officeDocument/2006/relationships/image" Target="../media/image16.jpg"/><Relationship Id="rId8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lang="ko">
                <a:solidFill>
                  <a:srgbClr val="000000"/>
                </a:solidFill>
              </a:rPr>
              <a:t>박경호</a:t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lang="ko">
                <a:solidFill>
                  <a:srgbClr val="000000"/>
                </a:solidFill>
              </a:rPr>
              <a:t>포트폴리오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29" name="Google Shape;129;p1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e5fe8eb9cd_0_32"/>
          <p:cNvSpPr txBox="1"/>
          <p:nvPr>
            <p:ph idx="1" type="body"/>
          </p:nvPr>
        </p:nvSpPr>
        <p:spPr>
          <a:xfrm>
            <a:off x="819150" y="1266500"/>
            <a:ext cx="77658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-결론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현재 yolo,crnn 둘다 훈련부족이긴 한데 둘중 yolo가 훈련부족 정도가 더 심하고(오버핏 나기도전에 끝남)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crnn은 정자체는 대부분 인식하는데,폰트가 바뀌거나 하면 인식률이 좀 떨어짐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(이것도 데이터부족인듯)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ge5fe8eb9cd_0_32"/>
          <p:cNvSpPr txBox="1"/>
          <p:nvPr>
            <p:ph type="title"/>
          </p:nvPr>
        </p:nvSpPr>
        <p:spPr>
          <a:xfrm>
            <a:off x="213150" y="210075"/>
            <a:ext cx="8721600" cy="954600"/>
          </a:xfrm>
          <a:prstGeom prst="rect">
            <a:avLst/>
          </a:prstGeom>
          <a:solidFill>
            <a:schemeClr val="accent4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engocr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e5d7834223_0_25"/>
          <p:cNvSpPr txBox="1"/>
          <p:nvPr>
            <p:ph idx="1" type="body"/>
          </p:nvPr>
        </p:nvSpPr>
        <p:spPr>
          <a:xfrm>
            <a:off x="819150" y="1266500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ko"/>
              <a:t>-구현시 어려웠던점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ko"/>
              <a:t>    처음엔 한국어 데이터를 사용해서(aihub 한국어 글자체 이미지)한국어포함한 ocr을 만들려고했는데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ko"/>
              <a:t>    데이터양이 너무많은데,그렇다고 줄이기엔 클래스가 엄청나게 늘어나고(대략 1100개정도 잡는듯)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ko"/>
              <a:t>    거기다가 시작부터 라벨링이 틀려서 믿음이 안가서 영어데이터셋을 찾아서 알파벳만 들어간 ocr을</a:t>
            </a:r>
            <a:r>
              <a:rPr lang="ko"/>
              <a:t>        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ko"/>
              <a:t>    </a:t>
            </a:r>
            <a:r>
              <a:rPr lang="ko"/>
              <a:t>제작함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ko"/>
              <a:t>    제작과정에서도 시행착오를 많이겪긴했는데,처음엔 전이학습 없이 해볼거라고 한 이틀쯤 싸우다가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ko"/>
              <a:t>    전이학습없으면 지역최적점을 도저히 못빠져나갈거같아서 전이학습함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rPr lang="ko"/>
              <a:t>    그리고 에포크돌릴때 방온도가 1도씩 올라가서 너무더워서 힘들었음</a:t>
            </a:r>
            <a:endParaRPr/>
          </a:p>
        </p:txBody>
      </p:sp>
      <p:sp>
        <p:nvSpPr>
          <p:cNvPr id="201" name="Google Shape;201;ge5d7834223_0_25"/>
          <p:cNvSpPr txBox="1"/>
          <p:nvPr>
            <p:ph type="title"/>
          </p:nvPr>
        </p:nvSpPr>
        <p:spPr>
          <a:xfrm>
            <a:off x="213150" y="210075"/>
            <a:ext cx="8721600" cy="954600"/>
          </a:xfrm>
          <a:prstGeom prst="rect">
            <a:avLst/>
          </a:prstGeom>
          <a:solidFill>
            <a:schemeClr val="accent4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engocr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e5fe8eb9cd_0_14"/>
          <p:cNvSpPr txBox="1"/>
          <p:nvPr>
            <p:ph idx="1" type="body"/>
          </p:nvPr>
        </p:nvSpPr>
        <p:spPr>
          <a:xfrm>
            <a:off x="819150" y="1266500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ko"/>
              <a:t>-앞으로의 개선사항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ko"/>
              <a:t>    모델훈련 마저하기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ko"/>
              <a:t>	yolo는 중간에 컴퓨터가 멈춰서 오버핏 나기 한참 전 모델가중치를 사용하고있고,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ko"/>
              <a:t>	crnn은 컴퓨터 메모리한계상 트레인데이터를 못쓰고 val데이터로 훈련을 돌렸음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ko"/>
              <a:t>    모델 변경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ko"/>
              <a:t>	셀프어텐션계열을 rnn대신 사용해도 될거같고,yolov3대신 v5나 그런 최신모델 사용하면			</a:t>
            </a:r>
            <a:r>
              <a:rPr lang="ko"/>
              <a:t>성능오를거같음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ko"/>
              <a:t>    한국어데이터에서 훈련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rPr lang="ko"/>
              <a:t>	한국어데이터를 좀 살펴보고,라벨링 정확도와 클래스분포 좀 본다음 한국어도 적용</a:t>
            </a:r>
            <a:endParaRPr/>
          </a:p>
        </p:txBody>
      </p:sp>
      <p:sp>
        <p:nvSpPr>
          <p:cNvPr id="207" name="Google Shape;207;ge5fe8eb9cd_0_14"/>
          <p:cNvSpPr txBox="1"/>
          <p:nvPr>
            <p:ph type="title"/>
          </p:nvPr>
        </p:nvSpPr>
        <p:spPr>
          <a:xfrm>
            <a:off x="213150" y="210075"/>
            <a:ext cx="8721600" cy="954600"/>
          </a:xfrm>
          <a:prstGeom prst="rect">
            <a:avLst/>
          </a:prstGeom>
          <a:solidFill>
            <a:schemeClr val="accent4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engocr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"/>
          <p:cNvSpPr txBox="1"/>
          <p:nvPr>
            <p:ph idx="1" type="body"/>
          </p:nvPr>
        </p:nvSpPr>
        <p:spPr>
          <a:xfrm>
            <a:off x="821100" y="1507600"/>
            <a:ext cx="7505700" cy="22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ko"/>
              <a:t>-프로젝트 설명</a:t>
            </a:r>
            <a:endParaRPr/>
          </a:p>
          <a:p>
            <a:pPr indent="0" lvl="0" marL="0" rtl="0" algn="l">
              <a:lnSpc>
                <a:spcPct val="10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ko"/>
              <a:t>공장내 물류 관리 및 생산 현황 감독을 위해 데이터 관리와 실시간 정보조회를 통해 기업의 생산성을 향상시키는 프로젝트</a:t>
            </a:r>
            <a:endParaRPr/>
          </a:p>
          <a:p>
            <a:pPr indent="0" lvl="0" marL="0" rtl="0" algn="l">
              <a:lnSpc>
                <a:spcPct val="10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ko"/>
              <a:t>-담당업무</a:t>
            </a:r>
            <a:endParaRPr/>
          </a:p>
          <a:p>
            <a:pPr indent="0" lvl="0" marL="0" rtl="0" algn="l">
              <a:lnSpc>
                <a:spcPct val="10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ko"/>
              <a:t>현장관리 프로그램 담당(전체:</a:t>
            </a:r>
            <a:r>
              <a:rPr lang="ko"/>
              <a:t>창고관리,현장관리,조회)</a:t>
            </a:r>
            <a:endParaRPr/>
          </a:p>
          <a:p>
            <a:pPr indent="0" lvl="0" marL="0" rtl="0" algn="l">
              <a:lnSpc>
                <a:spcPct val="10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ko"/>
              <a:t>DB 설계</a:t>
            </a:r>
            <a:endParaRPr/>
          </a:p>
          <a:p>
            <a:pPr indent="0" lvl="0" marL="0" rtl="0" algn="l">
              <a:lnSpc>
                <a:spcPct val="10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ko"/>
              <a:t>-팀원 2명</a:t>
            </a:r>
            <a:endParaRPr/>
          </a:p>
          <a:p>
            <a:pPr indent="0" lvl="0" marL="0" rtl="0" algn="l">
              <a:lnSpc>
                <a:spcPct val="10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ko"/>
              <a:t>-사용 기술</a:t>
            </a:r>
            <a:endParaRPr/>
          </a:p>
          <a:p>
            <a:pPr indent="0" lvl="0" marL="0" rtl="0" algn="l">
              <a:lnSpc>
                <a:spcPct val="10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ko"/>
              <a:t>delphi,mysql,232포트통신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/>
          </a:p>
        </p:txBody>
      </p:sp>
      <p:sp>
        <p:nvSpPr>
          <p:cNvPr id="213" name="Google Shape;213;p2"/>
          <p:cNvSpPr txBox="1"/>
          <p:nvPr>
            <p:ph type="title"/>
          </p:nvPr>
        </p:nvSpPr>
        <p:spPr>
          <a:xfrm>
            <a:off x="213150" y="210075"/>
            <a:ext cx="8721600" cy="954600"/>
          </a:xfrm>
          <a:prstGeom prst="rect">
            <a:avLst/>
          </a:prstGeom>
          <a:solidFill>
            <a:schemeClr val="accent4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ko">
                <a:solidFill>
                  <a:srgbClr val="FFFFFF"/>
                </a:solidFill>
              </a:rPr>
              <a:t>(주)HMT ERP프로그램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7a75a8d65e_0_10"/>
          <p:cNvSpPr txBox="1"/>
          <p:nvPr>
            <p:ph type="title"/>
          </p:nvPr>
        </p:nvSpPr>
        <p:spPr>
          <a:xfrm>
            <a:off x="213150" y="210075"/>
            <a:ext cx="8721600" cy="954600"/>
          </a:xfrm>
          <a:prstGeom prst="rect">
            <a:avLst/>
          </a:prstGeom>
          <a:solidFill>
            <a:schemeClr val="accent4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</a:rPr>
              <a:t>HMT</a:t>
            </a:r>
            <a:r>
              <a:rPr lang="ko">
                <a:solidFill>
                  <a:srgbClr val="FFFFFF"/>
                </a:solidFill>
              </a:rPr>
              <a:t> 사진 슬라이드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19" name="Google Shape;219;g7a75a8d65e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150" y="1164663"/>
            <a:ext cx="2100924" cy="1792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g7a75a8d65e_0_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33828" y="1165463"/>
            <a:ext cx="2100924" cy="17912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g7a75a8d65e_0_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37703" y="1165450"/>
            <a:ext cx="2100912" cy="179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g7a75a8d65e_0_1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40092" y="1164662"/>
            <a:ext cx="2102401" cy="1792799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g7a75a8d65e_0_10"/>
          <p:cNvSpPr txBox="1"/>
          <p:nvPr/>
        </p:nvSpPr>
        <p:spPr>
          <a:xfrm>
            <a:off x="554250" y="2957425"/>
            <a:ext cx="42567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1.DB설계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자재명세서 기반 데이터 설계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g7a75a8d65e_0_10"/>
          <p:cNvSpPr txBox="1"/>
          <p:nvPr/>
        </p:nvSpPr>
        <p:spPr>
          <a:xfrm>
            <a:off x="4729650" y="2889525"/>
            <a:ext cx="42567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2.프로그램 사양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공장입고-작업-작업중 불량체크후 작업완료체크-바코드 출력-창고입고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232포트(바코드스캐너통신)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QR코드 리딩 및 생성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7b6b8db77e_0_5"/>
          <p:cNvSpPr txBox="1"/>
          <p:nvPr>
            <p:ph idx="1" type="body"/>
          </p:nvPr>
        </p:nvSpPr>
        <p:spPr>
          <a:xfrm>
            <a:off x="819150" y="1458650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ko"/>
              <a:t>-어려웠던 점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ko"/>
              <a:t>갑작스런 사양변경(선삭-밀링-전조)에서 (선삭-밀링-전조-홈(일부만))이 되어서 다 만든 루틴을 수정해야했음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ko"/>
              <a:t>다행히 확장성 있게 짠 코드라 크게 수정하지 않고 해결했음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/>
          </a:p>
        </p:txBody>
      </p:sp>
      <p:sp>
        <p:nvSpPr>
          <p:cNvPr id="230" name="Google Shape;230;g7b6b8db77e_0_5"/>
          <p:cNvSpPr txBox="1"/>
          <p:nvPr>
            <p:ph type="title"/>
          </p:nvPr>
        </p:nvSpPr>
        <p:spPr>
          <a:xfrm>
            <a:off x="213150" y="210075"/>
            <a:ext cx="8721600" cy="954600"/>
          </a:xfrm>
          <a:prstGeom prst="rect">
            <a:avLst/>
          </a:prstGeom>
          <a:solidFill>
            <a:schemeClr val="accent4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</a:rPr>
              <a:t>HMT 상세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603b381f56_0_0"/>
          <p:cNvSpPr txBox="1"/>
          <p:nvPr>
            <p:ph idx="1" type="body"/>
          </p:nvPr>
        </p:nvSpPr>
        <p:spPr>
          <a:xfrm>
            <a:off x="821100" y="14734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ko"/>
              <a:t>-</a:t>
            </a:r>
            <a:r>
              <a:rPr lang="ko"/>
              <a:t>프로젝트 설명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공장내 생산 관리를 위해 데이터 관리를 하는 프로그램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ko"/>
              <a:t>데이터 입력과 엑셀 출력,문제상황시 경광등접점에 신호를 주는 기능이 있음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ko"/>
              <a:t>-담당분야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개인 프로젝트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ko"/>
              <a:t>-사용 기술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ko"/>
              <a:t>delphi,sqlite,232포트통신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g603b381f56_0_0"/>
          <p:cNvSpPr txBox="1"/>
          <p:nvPr>
            <p:ph type="title"/>
          </p:nvPr>
        </p:nvSpPr>
        <p:spPr>
          <a:xfrm>
            <a:off x="213150" y="210075"/>
            <a:ext cx="8721600" cy="954600"/>
          </a:xfrm>
          <a:prstGeom prst="rect">
            <a:avLst/>
          </a:prstGeom>
          <a:solidFill>
            <a:schemeClr val="accent4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</a:rPr>
              <a:t>(주)</a:t>
            </a:r>
            <a:r>
              <a:rPr lang="ko">
                <a:solidFill>
                  <a:srgbClr val="FFFFFF"/>
                </a:solidFill>
              </a:rPr>
              <a:t>신화모텍 ERP프로그램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7a75a8d65e_0_15"/>
          <p:cNvSpPr txBox="1"/>
          <p:nvPr>
            <p:ph type="title"/>
          </p:nvPr>
        </p:nvSpPr>
        <p:spPr>
          <a:xfrm>
            <a:off x="213150" y="210075"/>
            <a:ext cx="8721600" cy="954600"/>
          </a:xfrm>
          <a:prstGeom prst="rect">
            <a:avLst/>
          </a:prstGeom>
          <a:solidFill>
            <a:schemeClr val="accent4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</a:rPr>
              <a:t>신화모텍 사진 슬라이드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42" name="Google Shape;242;g7a75a8d65e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4575" y="1164675"/>
            <a:ext cx="3776324" cy="37334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g7a75a8d65e_0_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8325" y="1164675"/>
            <a:ext cx="3776324" cy="376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24462ee50b_0_10"/>
          <p:cNvSpPr txBox="1"/>
          <p:nvPr>
            <p:ph idx="1" type="body"/>
          </p:nvPr>
        </p:nvSpPr>
        <p:spPr>
          <a:xfrm>
            <a:off x="821100" y="14808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1.프로젝트 설명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안드로이드에서 바코드를 입력받아서 DB에 저장하고 출력하는 프로그램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코틀린과 room을 사용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2.담당분야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ko"/>
              <a:t>개인프로젝트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g124462ee50b_0_10"/>
          <p:cNvSpPr txBox="1"/>
          <p:nvPr>
            <p:ph type="title"/>
          </p:nvPr>
        </p:nvSpPr>
        <p:spPr>
          <a:xfrm>
            <a:off x="213150" y="210075"/>
            <a:ext cx="8721600" cy="954600"/>
          </a:xfrm>
          <a:prstGeom prst="rect">
            <a:avLst/>
          </a:prstGeom>
          <a:solidFill>
            <a:schemeClr val="accent4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</a:rPr>
              <a:t>베바스토코리아 프라이머스테이션 바코드</a:t>
            </a:r>
            <a:endParaRPr>
              <a:solidFill>
                <a:srgbClr val="4A86E8"/>
              </a:solidFill>
            </a:endParaRPr>
          </a:p>
        </p:txBody>
      </p:sp>
      <p:pic>
        <p:nvPicPr>
          <p:cNvPr id="250" name="Google Shape;250;g124462ee50b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4801" y="1164675"/>
            <a:ext cx="1938051" cy="3446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24462ee50b_0_5"/>
          <p:cNvSpPr txBox="1"/>
          <p:nvPr>
            <p:ph idx="1" type="body"/>
          </p:nvPr>
        </p:nvSpPr>
        <p:spPr>
          <a:xfrm>
            <a:off x="821100" y="14808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1.프로젝트 설명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사이트별 패스워드를 관리하는 프로그램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ko"/>
              <a:t>DB를 사용하지않고 텍스트파일에 암호화를 적용하여 따로 DB를 설치하지않고 사용할수있도록 제작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2.담당분야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ko"/>
              <a:t>개인프로젝트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g124462ee50b_0_5"/>
          <p:cNvSpPr txBox="1"/>
          <p:nvPr>
            <p:ph type="title"/>
          </p:nvPr>
        </p:nvSpPr>
        <p:spPr>
          <a:xfrm>
            <a:off x="213150" y="210075"/>
            <a:ext cx="8721600" cy="954600"/>
          </a:xfrm>
          <a:prstGeom prst="rect">
            <a:avLst/>
          </a:prstGeom>
          <a:solidFill>
            <a:schemeClr val="accent4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</a:rPr>
              <a:t>로그인 매니저 </a:t>
            </a:r>
            <a:r>
              <a:rPr lang="ko" u="sng">
                <a:solidFill>
                  <a:schemeClr val="hlink"/>
                </a:solidFill>
                <a:hlinkClick r:id="rId3"/>
              </a:rPr>
              <a:t>(github)</a:t>
            </a:r>
            <a:endParaRPr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a75a8d65e_0_5"/>
          <p:cNvSpPr txBox="1"/>
          <p:nvPr>
            <p:ph idx="1" type="body"/>
          </p:nvPr>
        </p:nvSpPr>
        <p:spPr>
          <a:xfrm>
            <a:off x="819150" y="1266500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ko"/>
              <a:t>1.프로필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ko"/>
              <a:t>2.engocr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ko"/>
              <a:t>3.HMT ERP프로그램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ko"/>
              <a:t>4.신화모택 ERP프로그램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ko"/>
              <a:t>5.베바스토코리아 바코드프로그램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rPr lang="ko"/>
              <a:t>6.패스워드 매니저</a:t>
            </a:r>
            <a:endParaRPr/>
          </a:p>
        </p:txBody>
      </p:sp>
      <p:sp>
        <p:nvSpPr>
          <p:cNvPr id="135" name="Google Shape;135;g7a75a8d65e_0_5"/>
          <p:cNvSpPr txBox="1"/>
          <p:nvPr>
            <p:ph type="title"/>
          </p:nvPr>
        </p:nvSpPr>
        <p:spPr>
          <a:xfrm>
            <a:off x="213150" y="210075"/>
            <a:ext cx="8721600" cy="954600"/>
          </a:xfrm>
          <a:prstGeom prst="rect">
            <a:avLst/>
          </a:prstGeom>
          <a:solidFill>
            <a:schemeClr val="accent4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ko">
                <a:solidFill>
                  <a:srgbClr val="FFFFFF"/>
                </a:solidFill>
              </a:rPr>
              <a:t>개요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7a75a8d65e_0_20"/>
          <p:cNvSpPr txBox="1"/>
          <p:nvPr>
            <p:ph type="title"/>
          </p:nvPr>
        </p:nvSpPr>
        <p:spPr>
          <a:xfrm>
            <a:off x="213150" y="210075"/>
            <a:ext cx="8721600" cy="954600"/>
          </a:xfrm>
          <a:prstGeom prst="rect">
            <a:avLst/>
          </a:prstGeom>
          <a:solidFill>
            <a:schemeClr val="accent4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</a:rPr>
              <a:t>로그인 매니저 사진 슬라이드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62" name="Google Shape;262;g7a75a8d65e_0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650" y="1551147"/>
            <a:ext cx="5733174" cy="285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g7a75a8d65e_0_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23409" y="1581475"/>
            <a:ext cx="2780075" cy="279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7a75a8d65e_0_25"/>
          <p:cNvSpPr txBox="1"/>
          <p:nvPr>
            <p:ph type="title"/>
          </p:nvPr>
        </p:nvSpPr>
        <p:spPr>
          <a:xfrm>
            <a:off x="3280050" y="1313925"/>
            <a:ext cx="2513700" cy="6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</a:rPr>
              <a:t>감사합니다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e5d7834223_0_0"/>
          <p:cNvSpPr txBox="1"/>
          <p:nvPr>
            <p:ph idx="1" type="body"/>
          </p:nvPr>
        </p:nvSpPr>
        <p:spPr>
          <a:xfrm>
            <a:off x="819150" y="1266500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ko"/>
              <a:t>이름:박경호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ko"/>
              <a:t>생년월일:1994.11.29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ko"/>
              <a:t>이메일:qkrrudgh0@naver.com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ko"/>
              <a:t>관심분야:k8s,MSA,deep learning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ko"/>
              <a:t>github:</a:t>
            </a:r>
            <a:r>
              <a:rPr lang="ko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https://github.com/rkrkrr0101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/>
          </a:p>
        </p:txBody>
      </p:sp>
      <p:sp>
        <p:nvSpPr>
          <p:cNvPr id="141" name="Google Shape;141;ge5d7834223_0_0"/>
          <p:cNvSpPr txBox="1"/>
          <p:nvPr>
            <p:ph type="title"/>
          </p:nvPr>
        </p:nvSpPr>
        <p:spPr>
          <a:xfrm>
            <a:off x="213150" y="210075"/>
            <a:ext cx="8721600" cy="954600"/>
          </a:xfrm>
          <a:prstGeom prst="rect">
            <a:avLst/>
          </a:prstGeom>
          <a:solidFill>
            <a:schemeClr val="accent4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ko">
                <a:solidFill>
                  <a:srgbClr val="FFFFFF"/>
                </a:solidFill>
              </a:rPr>
              <a:t>프로필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24462ee50b_0_0"/>
          <p:cNvSpPr txBox="1"/>
          <p:nvPr>
            <p:ph idx="1" type="body"/>
          </p:nvPr>
        </p:nvSpPr>
        <p:spPr>
          <a:xfrm>
            <a:off x="819150" y="1266500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ko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스킬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ko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언어-파이썬,코틀린(자바),c#,delphi,js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ko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DB-mysql,sqlite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ko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데브옵스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ko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컨테이너-도커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ko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오케스트레이션-쿠버네티스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ko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IAC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ko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프로비저닝-테라폼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ko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설정관리-앤서블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ko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딥러닝-텐서플로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ko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/>
          </a:p>
        </p:txBody>
      </p:sp>
      <p:sp>
        <p:nvSpPr>
          <p:cNvPr id="147" name="Google Shape;147;g124462ee50b_0_0"/>
          <p:cNvSpPr txBox="1"/>
          <p:nvPr>
            <p:ph type="title"/>
          </p:nvPr>
        </p:nvSpPr>
        <p:spPr>
          <a:xfrm>
            <a:off x="213150" y="210075"/>
            <a:ext cx="8721600" cy="954600"/>
          </a:xfrm>
          <a:prstGeom prst="rect">
            <a:avLst/>
          </a:prstGeom>
          <a:solidFill>
            <a:schemeClr val="accent4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ko">
                <a:solidFill>
                  <a:srgbClr val="FFFFFF"/>
                </a:solidFill>
              </a:rPr>
              <a:t>스킬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cffdfed256_0_0"/>
          <p:cNvSpPr txBox="1"/>
          <p:nvPr>
            <p:ph idx="1" type="body"/>
          </p:nvPr>
        </p:nvSpPr>
        <p:spPr>
          <a:xfrm>
            <a:off x="819150" y="1266500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ko"/>
              <a:t>CKA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/>
          </a:p>
        </p:txBody>
      </p:sp>
      <p:sp>
        <p:nvSpPr>
          <p:cNvPr id="153" name="Google Shape;153;gcffdfed256_0_0"/>
          <p:cNvSpPr txBox="1"/>
          <p:nvPr>
            <p:ph type="title"/>
          </p:nvPr>
        </p:nvSpPr>
        <p:spPr>
          <a:xfrm>
            <a:off x="213150" y="210075"/>
            <a:ext cx="8721600" cy="954600"/>
          </a:xfrm>
          <a:prstGeom prst="rect">
            <a:avLst/>
          </a:prstGeom>
          <a:solidFill>
            <a:schemeClr val="accent4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ko">
                <a:solidFill>
                  <a:srgbClr val="FFFFFF"/>
                </a:solidFill>
              </a:rPr>
              <a:t>자격증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54" name="Google Shape;154;gcffdfed256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8500" y="1222100"/>
            <a:ext cx="4486999" cy="347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e5d7834223_0_15"/>
          <p:cNvSpPr txBox="1"/>
          <p:nvPr>
            <p:ph idx="1" type="body"/>
          </p:nvPr>
        </p:nvSpPr>
        <p:spPr>
          <a:xfrm>
            <a:off x="819150" y="1266500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ko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딥러닝(이미지비전관련에 좀더 관심있음)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ko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데브옵스(k8s,iac등)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ko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MSA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ko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리액트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ko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등등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ko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공부내용정리 </a:t>
            </a:r>
            <a:r>
              <a:rPr lang="ko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https://github.com/rkrkrr0101/study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ge5d7834223_0_15"/>
          <p:cNvSpPr txBox="1"/>
          <p:nvPr>
            <p:ph type="title"/>
          </p:nvPr>
        </p:nvSpPr>
        <p:spPr>
          <a:xfrm>
            <a:off x="213150" y="210075"/>
            <a:ext cx="8721600" cy="954600"/>
          </a:xfrm>
          <a:prstGeom prst="rect">
            <a:avLst/>
          </a:prstGeom>
          <a:solidFill>
            <a:schemeClr val="accent4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ko">
                <a:solidFill>
                  <a:srgbClr val="FFFFFF"/>
                </a:solidFill>
              </a:rPr>
              <a:t>공부한분야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e5fe8eb9cd_0_0"/>
          <p:cNvSpPr txBox="1"/>
          <p:nvPr>
            <p:ph idx="1" type="body"/>
          </p:nvPr>
        </p:nvSpPr>
        <p:spPr>
          <a:xfrm>
            <a:off x="819150" y="1266500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ko"/>
              <a:t>-프로젝트 설명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ko"/>
              <a:t>    알파벳+숫자를 인식하는 ocr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ko"/>
              <a:t>-프로젝트 제작이유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ko"/>
              <a:t>   비전처리계열을 해보고싶었고,단기간내에 적은 코스트로 모델을 제작해보고싶었음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ko"/>
              <a:t>-사용 기술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ko"/>
              <a:t>    text detection:YOLOv3    text recognition:crnn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ko"/>
              <a:t>    파이썬+텐서플로 케라스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/>
          </a:p>
        </p:txBody>
      </p:sp>
      <p:sp>
        <p:nvSpPr>
          <p:cNvPr id="166" name="Google Shape;166;ge5fe8eb9cd_0_0"/>
          <p:cNvSpPr txBox="1"/>
          <p:nvPr>
            <p:ph type="title"/>
          </p:nvPr>
        </p:nvSpPr>
        <p:spPr>
          <a:xfrm>
            <a:off x="213150" y="210075"/>
            <a:ext cx="8721600" cy="954600"/>
          </a:xfrm>
          <a:prstGeom prst="rect">
            <a:avLst/>
          </a:prstGeom>
          <a:solidFill>
            <a:schemeClr val="accent4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ko">
                <a:solidFill>
                  <a:srgbClr val="FFFFFF"/>
                </a:solidFill>
              </a:rPr>
              <a:t>eng</a:t>
            </a:r>
            <a:r>
              <a:rPr lang="ko">
                <a:solidFill>
                  <a:srgbClr val="FFFFFF"/>
                </a:solidFill>
              </a:rPr>
              <a:t>ocr</a:t>
            </a:r>
            <a:r>
              <a:rPr lang="ko" u="sng">
                <a:solidFill>
                  <a:schemeClr val="hlink"/>
                </a:solidFill>
                <a:hlinkClick r:id="rId3"/>
              </a:rPr>
              <a:t>(github)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e5d7834223_0_20"/>
          <p:cNvSpPr txBox="1"/>
          <p:nvPr>
            <p:ph idx="1" type="body"/>
          </p:nvPr>
        </p:nvSpPr>
        <p:spPr>
          <a:xfrm>
            <a:off x="819150" y="1266500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ko"/>
              <a:t>-모델선택이유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ko"/>
              <a:t>     10일정도 안에 만들수있는 모델이 목적,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ko"/>
              <a:t>    인터넷상에 데이터가 많이있을 한세대 전 모델을  선택함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ko"/>
              <a:t>    투샷계열과 싱글샷계열중 싱글샷이 토이프로젝트엔 더 알맞을거같고,추세도 이쪽인거같아서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ko"/>
              <a:t>    싱글샷선택</a:t>
            </a:r>
            <a:endParaRPr/>
          </a:p>
        </p:txBody>
      </p:sp>
      <p:sp>
        <p:nvSpPr>
          <p:cNvPr id="172" name="Google Shape;172;ge5d7834223_0_20"/>
          <p:cNvSpPr txBox="1"/>
          <p:nvPr>
            <p:ph type="title"/>
          </p:nvPr>
        </p:nvSpPr>
        <p:spPr>
          <a:xfrm>
            <a:off x="213150" y="210075"/>
            <a:ext cx="8721600" cy="954600"/>
          </a:xfrm>
          <a:prstGeom prst="rect">
            <a:avLst/>
          </a:prstGeom>
          <a:solidFill>
            <a:schemeClr val="accent4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engocr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e5fe8eb9cd_0_7"/>
          <p:cNvSpPr txBox="1"/>
          <p:nvPr>
            <p:ph idx="1" type="body"/>
          </p:nvPr>
        </p:nvSpPr>
        <p:spPr>
          <a:xfrm>
            <a:off x="819150" y="1266500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rPr lang="ko"/>
              <a:t>원본사진                         yolo                                 yolo+crnn                      label                           label+crnn</a:t>
            </a:r>
            <a:endParaRPr/>
          </a:p>
        </p:txBody>
      </p:sp>
      <p:sp>
        <p:nvSpPr>
          <p:cNvPr id="178" name="Google Shape;178;ge5fe8eb9cd_0_7"/>
          <p:cNvSpPr txBox="1"/>
          <p:nvPr>
            <p:ph type="title"/>
          </p:nvPr>
        </p:nvSpPr>
        <p:spPr>
          <a:xfrm>
            <a:off x="213150" y="210075"/>
            <a:ext cx="8721600" cy="954600"/>
          </a:xfrm>
          <a:prstGeom prst="rect">
            <a:avLst/>
          </a:prstGeom>
          <a:solidFill>
            <a:schemeClr val="accent4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engocr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79" name="Google Shape;179;ge5fe8eb9cd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0775" y="4025563"/>
            <a:ext cx="1504950" cy="40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ge5fe8eb9cd_0_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92225" y="2125088"/>
            <a:ext cx="1362075" cy="58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ge5fe8eb9cd_0_7"/>
          <p:cNvPicPr preferRelativeResize="0"/>
          <p:nvPr/>
        </p:nvPicPr>
        <p:blipFill rotWithShape="1">
          <a:blip r:embed="rId5">
            <a:alphaModFix/>
          </a:blip>
          <a:srcRect b="9016" l="0" r="56032" t="0"/>
          <a:stretch/>
        </p:blipFill>
        <p:spPr>
          <a:xfrm>
            <a:off x="3956375" y="2120324"/>
            <a:ext cx="615625" cy="53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ge5fe8eb9cd_0_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9046" y="2120325"/>
            <a:ext cx="2073173" cy="2374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ge5fe8eb9cd_0_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56572" y="3956925"/>
            <a:ext cx="1222700" cy="53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ge5fe8eb9cd_0_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356550" y="3134227"/>
            <a:ext cx="1504950" cy="6832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ge5fe8eb9cd_0_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341515" y="2125100"/>
            <a:ext cx="1252775" cy="48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ge5fe8eb9cd_0_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027675" y="4053362"/>
            <a:ext cx="720214" cy="34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ge5fe8eb9cd_0_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998413" y="3270100"/>
            <a:ext cx="778757" cy="34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ge5fe8eb9cd_0_7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978225" y="2207439"/>
            <a:ext cx="819150" cy="32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ge5fe8eb9cd_0_7"/>
          <p:cNvPicPr preferRelativeResize="0"/>
          <p:nvPr/>
        </p:nvPicPr>
        <p:blipFill rotWithShape="1">
          <a:blip r:embed="rId5">
            <a:alphaModFix/>
          </a:blip>
          <a:srcRect b="0" l="48562" r="0" t="0"/>
          <a:stretch/>
        </p:blipFill>
        <p:spPr>
          <a:xfrm>
            <a:off x="3956375" y="3930300"/>
            <a:ext cx="720225" cy="59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