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0" r:id="rId9"/>
    <p:sldId id="267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F196-3A47-4CB6-BF2E-B5080B12432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Coupon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93" y="2262617"/>
            <a:ext cx="4890614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distribution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84" y="2262617"/>
            <a:ext cx="4966832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8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Residence distribution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4890614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3600" y="2209800"/>
            <a:ext cx="213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東京都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神奈川県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大阪府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愛知県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兵庫県</a:t>
            </a:r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埼玉県</a:t>
            </a:r>
          </a:p>
          <a:p>
            <a:r>
              <a:rPr lang="en-US" altLang="zh-TW" dirty="0" smtClean="0"/>
              <a:t>7. </a:t>
            </a:r>
            <a:r>
              <a:rPr lang="zh-TW" altLang="en-US" dirty="0" smtClean="0"/>
              <a:t>千葉県</a:t>
            </a:r>
          </a:p>
          <a:p>
            <a:r>
              <a:rPr lang="en-US" altLang="zh-TW" dirty="0" smtClean="0"/>
              <a:t>8. </a:t>
            </a:r>
            <a:r>
              <a:rPr lang="zh-TW" altLang="en-US" dirty="0" smtClean="0"/>
              <a:t>福岡県</a:t>
            </a:r>
          </a:p>
          <a:p>
            <a:r>
              <a:rPr lang="en-US" altLang="zh-TW" dirty="0" smtClean="0"/>
              <a:t>9. </a:t>
            </a:r>
            <a:r>
              <a:rPr lang="zh-TW" altLang="en-US" dirty="0" smtClean="0"/>
              <a:t>北海道</a:t>
            </a:r>
          </a:p>
          <a:p>
            <a:r>
              <a:rPr lang="en-US" altLang="zh-TW" dirty="0" smtClean="0"/>
              <a:t>10. </a:t>
            </a:r>
            <a:r>
              <a:rPr lang="zh-TW" altLang="en-US" dirty="0" smtClean="0"/>
              <a:t>静岡県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date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2362200"/>
            <a:ext cx="259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2010-11-16    253</a:t>
            </a:r>
          </a:p>
          <a:p>
            <a:r>
              <a:rPr lang="en-US" dirty="0" smtClean="0"/>
              <a:t>2011-05-19    224</a:t>
            </a:r>
          </a:p>
          <a:p>
            <a:r>
              <a:rPr lang="en-US" dirty="0" smtClean="0"/>
              <a:t>2010-11-12    221</a:t>
            </a:r>
          </a:p>
          <a:p>
            <a:r>
              <a:rPr lang="en-US" dirty="0" smtClean="0"/>
              <a:t>2010-11-11    220</a:t>
            </a:r>
          </a:p>
          <a:p>
            <a:r>
              <a:rPr lang="en-US" dirty="0" smtClean="0"/>
              <a:t>2011-05-18    214</a:t>
            </a:r>
          </a:p>
          <a:p>
            <a:r>
              <a:rPr lang="en-US" dirty="0" smtClean="0"/>
              <a:t>2010-11-15    211</a:t>
            </a:r>
          </a:p>
          <a:p>
            <a:r>
              <a:rPr lang="en-US" dirty="0" smtClean="0"/>
              <a:t>2010-11-17    194</a:t>
            </a:r>
          </a:p>
          <a:p>
            <a:r>
              <a:rPr lang="en-US" dirty="0" smtClean="0"/>
              <a:t>2011-05-17    186</a:t>
            </a:r>
          </a:p>
          <a:p>
            <a:r>
              <a:rPr lang="en-US" dirty="0" smtClean="0"/>
              <a:t>2010-11-13    172</a:t>
            </a:r>
          </a:p>
          <a:p>
            <a:r>
              <a:rPr lang="en-US" dirty="0" smtClean="0"/>
              <a:t>2011-05-20    164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93161"/>
            <a:ext cx="48021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3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Withdrawal date distribution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77949"/>
            <a:ext cx="47259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8400" y="2177949"/>
            <a:ext cx="175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2012-05-10</a:t>
            </a:r>
          </a:p>
          <a:p>
            <a:r>
              <a:rPr lang="en-US" dirty="0" smtClean="0"/>
              <a:t>2011-12-19</a:t>
            </a:r>
          </a:p>
          <a:p>
            <a:r>
              <a:rPr lang="en-US" dirty="0" smtClean="0"/>
              <a:t>2012-01-18</a:t>
            </a:r>
          </a:p>
          <a:p>
            <a:r>
              <a:rPr lang="en-US" dirty="0" smtClean="0"/>
              <a:t>2011-08-13</a:t>
            </a:r>
          </a:p>
          <a:p>
            <a:r>
              <a:rPr lang="en-US" dirty="0" smtClean="0"/>
              <a:t>2011-11-15</a:t>
            </a:r>
          </a:p>
          <a:p>
            <a:r>
              <a:rPr lang="en-US" dirty="0" smtClean="0"/>
              <a:t>2011-09-15</a:t>
            </a:r>
          </a:p>
          <a:p>
            <a:r>
              <a:rPr lang="en-US" dirty="0" smtClean="0"/>
              <a:t>2011-12-22</a:t>
            </a:r>
          </a:p>
          <a:p>
            <a:r>
              <a:rPr lang="en-US" dirty="0" smtClean="0"/>
              <a:t>2011-09-20</a:t>
            </a:r>
          </a:p>
          <a:p>
            <a:r>
              <a:rPr lang="en-US" dirty="0" smtClean="0"/>
              <a:t>2011-10-13</a:t>
            </a:r>
          </a:p>
          <a:p>
            <a:r>
              <a:rPr lang="en-US" dirty="0" smtClean="0"/>
              <a:t>2011-12-02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count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5836"/>
            <a:ext cx="51323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00800" y="2015836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0    2710791</a:t>
            </a:r>
          </a:p>
          <a:p>
            <a:r>
              <a:rPr lang="en-US" dirty="0" smtClean="0"/>
              <a:t>1     122389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2545" y="316367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122389*100/(2710791+122389)</a:t>
            </a:r>
          </a:p>
          <a:p>
            <a:r>
              <a:rPr lang="en-US" dirty="0" smtClean="0"/>
              <a:t>4.32 (% purchase)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Genre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8910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0" y="1810939"/>
            <a:ext cx="3276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宅配                           </a:t>
            </a:r>
            <a:r>
              <a:rPr lang="en-US" altLang="ja-JP" dirty="0" smtClean="0"/>
              <a:t>5841</a:t>
            </a:r>
          </a:p>
          <a:p>
            <a:r>
              <a:rPr lang="ja-JP" altLang="en-US" dirty="0" smtClean="0"/>
              <a:t>グルメ                        </a:t>
            </a:r>
            <a:r>
              <a:rPr lang="en-US" altLang="ja-JP" dirty="0" smtClean="0"/>
              <a:t>3658</a:t>
            </a:r>
          </a:p>
          <a:p>
            <a:r>
              <a:rPr lang="ja-JP" altLang="en-US" dirty="0" smtClean="0"/>
              <a:t>ホテル・旅館             </a:t>
            </a:r>
            <a:r>
              <a:rPr lang="en-US" altLang="ja-JP" dirty="0" smtClean="0"/>
              <a:t>3570</a:t>
            </a:r>
          </a:p>
          <a:p>
            <a:r>
              <a:rPr lang="ja-JP" altLang="en-US" dirty="0" smtClean="0"/>
              <a:t>ヘアサロン                </a:t>
            </a:r>
            <a:r>
              <a:rPr lang="en-US" altLang="ja-JP" dirty="0" smtClean="0"/>
              <a:t>1436</a:t>
            </a:r>
          </a:p>
          <a:p>
            <a:r>
              <a:rPr lang="ja-JP" altLang="en-US" dirty="0" smtClean="0"/>
              <a:t>リラクゼーション        </a:t>
            </a:r>
            <a:r>
              <a:rPr lang="en-US" altLang="ja-JP" dirty="0" smtClean="0"/>
              <a:t>1089</a:t>
            </a:r>
          </a:p>
          <a:p>
            <a:r>
              <a:rPr lang="ja-JP" altLang="en-US" dirty="0" smtClean="0"/>
              <a:t>その他のクーポン       </a:t>
            </a:r>
            <a:r>
              <a:rPr lang="en-US" altLang="ja-JP" dirty="0" smtClean="0"/>
              <a:t>873</a:t>
            </a:r>
          </a:p>
          <a:p>
            <a:r>
              <a:rPr lang="ja-JP" altLang="en-US" dirty="0" smtClean="0"/>
              <a:t>エステ                             </a:t>
            </a:r>
            <a:r>
              <a:rPr lang="en-US" altLang="ja-JP" dirty="0" smtClean="0"/>
              <a:t>758</a:t>
            </a:r>
          </a:p>
          <a:p>
            <a:r>
              <a:rPr lang="ja-JP" altLang="en-US" dirty="0" smtClean="0"/>
              <a:t>レッスン                          </a:t>
            </a:r>
            <a:r>
              <a:rPr lang="en-US" altLang="ja-JP" dirty="0" smtClean="0"/>
              <a:t>696</a:t>
            </a:r>
          </a:p>
          <a:p>
            <a:r>
              <a:rPr lang="ja-JP" altLang="en-US" dirty="0" smtClean="0"/>
              <a:t>レジャー                          </a:t>
            </a:r>
            <a:r>
              <a:rPr lang="en-US" altLang="ja-JP" dirty="0" smtClean="0"/>
              <a:t>664</a:t>
            </a:r>
          </a:p>
          <a:p>
            <a:r>
              <a:rPr lang="ja-JP" altLang="en-US" dirty="0" smtClean="0"/>
              <a:t>ネイル・アイ                   </a:t>
            </a:r>
            <a:r>
              <a:rPr lang="en-US" altLang="ja-JP" dirty="0" smtClean="0"/>
              <a:t>626</a:t>
            </a:r>
          </a:p>
          <a:p>
            <a:r>
              <a:rPr lang="ja-JP" altLang="en-US" dirty="0" smtClean="0"/>
              <a:t>ギフトカード                   </a:t>
            </a:r>
            <a:r>
              <a:rPr lang="en-US" altLang="ja-JP" dirty="0" smtClean="0"/>
              <a:t>104</a:t>
            </a:r>
          </a:p>
          <a:p>
            <a:r>
              <a:rPr lang="ja-JP" altLang="en-US" dirty="0" smtClean="0"/>
              <a:t>健康・医療                        </a:t>
            </a:r>
            <a:r>
              <a:rPr lang="en-US" altLang="ja-JP" dirty="0" smtClean="0"/>
              <a:t>55</a:t>
            </a:r>
          </a:p>
          <a:p>
            <a:r>
              <a:rPr lang="ja-JP" altLang="en-US" dirty="0" smtClean="0"/>
              <a:t>ビューティー                      </a:t>
            </a:r>
            <a:r>
              <a:rPr lang="en-US" altLang="ja-JP" dirty="0" smtClean="0"/>
              <a:t>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Price rate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2621"/>
            <a:ext cx="4222729" cy="278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2717257"/>
            <a:ext cx="4029147" cy="259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1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catalogue price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62200"/>
            <a:ext cx="4128998" cy="268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362201"/>
            <a:ext cx="4135663" cy="260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2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discount price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999077"/>
            <a:ext cx="4482884" cy="298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85" y="2114047"/>
            <a:ext cx="4280115" cy="275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2667000"/>
            <a:ext cx="8382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76599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655" y="3138100"/>
            <a:ext cx="11811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 ranking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85900" y="2851666"/>
            <a:ext cx="17907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790700" y="3461265"/>
            <a:ext cx="14859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57700" y="3461265"/>
            <a:ext cx="1194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2667000"/>
            <a:ext cx="8382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76599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655" y="3138100"/>
            <a:ext cx="11811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 ranking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85900" y="2851666"/>
            <a:ext cx="17907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790700" y="3461265"/>
            <a:ext cx="14859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57700" y="3461265"/>
            <a:ext cx="1194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information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Registration date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Residential Prefecture</a:t>
            </a:r>
          </a:p>
          <a:p>
            <a:pPr lvl="1"/>
            <a:r>
              <a:rPr lang="en-US" dirty="0" smtClean="0"/>
              <a:t>Coupon viewing : browsed coupons, </a:t>
            </a:r>
            <a:r>
              <a:rPr lang="en-US" dirty="0" err="1" smtClean="0"/>
              <a:t>referer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Coupon purchase: purchase data, small area name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information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Coupon</a:t>
            </a:r>
          </a:p>
          <a:p>
            <a:pPr lvl="1"/>
            <a:r>
              <a:rPr lang="en-US" dirty="0" smtClean="0"/>
              <a:t>Genre </a:t>
            </a:r>
          </a:p>
          <a:p>
            <a:pPr lvl="1"/>
            <a:r>
              <a:rPr lang="en-US" dirty="0" smtClean="0"/>
              <a:t>Price: Discount Rate, List Price, Discount Price</a:t>
            </a:r>
          </a:p>
          <a:p>
            <a:pPr lvl="1"/>
            <a:r>
              <a:rPr lang="en-US" dirty="0" smtClean="0"/>
              <a:t>Location: Large area, ken, small area</a:t>
            </a:r>
          </a:p>
          <a:p>
            <a:pPr lvl="1"/>
            <a:r>
              <a:rPr lang="en-US" dirty="0" smtClean="0"/>
              <a:t>Validity: Start date, end date, Validity period, availability day (Sunday, Monday..)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buy coupons from shops that are located close to their residential area. Prefecture matching</a:t>
            </a:r>
          </a:p>
          <a:p>
            <a:r>
              <a:rPr lang="en-US" dirty="0" smtClean="0"/>
              <a:t>Users buy coupons only during the coupon availability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influence on coupon genre</a:t>
            </a:r>
          </a:p>
          <a:p>
            <a:r>
              <a:rPr lang="en-US" dirty="0" smtClean="0"/>
              <a:t>Age group influence on coupon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Japanese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area</a:t>
            </a:r>
          </a:p>
          <a:p>
            <a:pPr lvl="1"/>
            <a:r>
              <a:rPr lang="en-US" dirty="0" smtClean="0"/>
              <a:t>Prefecture (Ken)</a:t>
            </a:r>
          </a:p>
          <a:p>
            <a:pPr lvl="2"/>
            <a:r>
              <a:rPr lang="en-US" dirty="0" smtClean="0"/>
              <a:t>Small area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32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Demographics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328</Words>
  <Application>Microsoft Office PowerPoint</Application>
  <PresentationFormat>On-screen Show (4:3)</PresentationFormat>
  <Paragraphs>94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Coupon Recommendation</vt:lpstr>
      <vt:lpstr>Architecture</vt:lpstr>
      <vt:lpstr>Architecture</vt:lpstr>
      <vt:lpstr>What are the information available</vt:lpstr>
      <vt:lpstr>What are the information available</vt:lpstr>
      <vt:lpstr>Hypothesis</vt:lpstr>
      <vt:lpstr>Relationship to check</vt:lpstr>
      <vt:lpstr>Hierarchy of Japanese location</vt:lpstr>
      <vt:lpstr>User Demographics</vt:lpstr>
      <vt:lpstr>Age distribution</vt:lpstr>
      <vt:lpstr>Gender distribution</vt:lpstr>
      <vt:lpstr>Residence distribution</vt:lpstr>
      <vt:lpstr>Registration date distribution</vt:lpstr>
      <vt:lpstr>Withdrawal date distribution</vt:lpstr>
      <vt:lpstr>Purchase count</vt:lpstr>
      <vt:lpstr>Coupon Genre</vt:lpstr>
      <vt:lpstr>Coupon Price rate</vt:lpstr>
      <vt:lpstr>Coupon catalogue price</vt:lpstr>
      <vt:lpstr>Coupon discount price</vt:lpstr>
    </vt:vector>
  </TitlesOfParts>
  <Company>Fujitsu Asia Pte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Ravi Kumar</dc:creator>
  <cp:lastModifiedBy>Tiwari, Ravi Kumar</cp:lastModifiedBy>
  <cp:revision>13</cp:revision>
  <dcterms:created xsi:type="dcterms:W3CDTF">2017-04-19T00:15:23Z</dcterms:created>
  <dcterms:modified xsi:type="dcterms:W3CDTF">2017-04-19T09:13:52Z</dcterms:modified>
</cp:coreProperties>
</file>