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787-C950-4240-AB6A-B0162B668CF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CF0F-43C8-4ED9-9EB3-99A210888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8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787-C950-4240-AB6A-B0162B668CF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CF0F-43C8-4ED9-9EB3-99A210888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2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787-C950-4240-AB6A-B0162B668CF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CF0F-43C8-4ED9-9EB3-99A210888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7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787-C950-4240-AB6A-B0162B668CF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CF0F-43C8-4ED9-9EB3-99A210888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4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787-C950-4240-AB6A-B0162B668CF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CF0F-43C8-4ED9-9EB3-99A210888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8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787-C950-4240-AB6A-B0162B668CF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CF0F-43C8-4ED9-9EB3-99A210888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9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787-C950-4240-AB6A-B0162B668CF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CF0F-43C8-4ED9-9EB3-99A210888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787-C950-4240-AB6A-B0162B668CF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CF0F-43C8-4ED9-9EB3-99A210888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6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787-C950-4240-AB6A-B0162B668CF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CF0F-43C8-4ED9-9EB3-99A210888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3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787-C950-4240-AB6A-B0162B668CF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CF0F-43C8-4ED9-9EB3-99A210888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9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787-C950-4240-AB6A-B0162B668CF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CF0F-43C8-4ED9-9EB3-99A210888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01787-C950-4240-AB6A-B0162B668CF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CCF0F-43C8-4ED9-9EB3-99A210888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1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3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870" y="1361661"/>
            <a:ext cx="10243930" cy="4949688"/>
          </a:xfrm>
        </p:spPr>
        <p:txBody>
          <a:bodyPr numCol="2">
            <a:noAutofit/>
          </a:bodyPr>
          <a:lstStyle/>
          <a:p>
            <a:r>
              <a:rPr lang="en-US" sz="1000" dirty="0" smtClean="0"/>
              <a:t>Abstract</a:t>
            </a:r>
          </a:p>
          <a:p>
            <a:pPr lvl="1"/>
            <a:r>
              <a:rPr lang="en-US" sz="1000" dirty="0" smtClean="0"/>
              <a:t>Project Scope</a:t>
            </a:r>
          </a:p>
          <a:p>
            <a:r>
              <a:rPr lang="en-US" sz="1000" dirty="0" smtClean="0"/>
              <a:t>Background</a:t>
            </a:r>
          </a:p>
          <a:p>
            <a:pPr lvl="1"/>
            <a:r>
              <a:rPr lang="en-US" sz="1000" dirty="0" smtClean="0"/>
              <a:t>Existing Patents</a:t>
            </a:r>
          </a:p>
          <a:p>
            <a:pPr lvl="1"/>
            <a:r>
              <a:rPr lang="en-US" sz="1000" dirty="0" smtClean="0"/>
              <a:t>TCP Socket Programming</a:t>
            </a:r>
          </a:p>
          <a:p>
            <a:r>
              <a:rPr lang="en-US" sz="1000" dirty="0" smtClean="0"/>
              <a:t>Design Overview</a:t>
            </a:r>
          </a:p>
          <a:p>
            <a:pPr lvl="1"/>
            <a:r>
              <a:rPr lang="en-US" sz="1000" dirty="0" smtClean="0"/>
              <a:t>Robot Design</a:t>
            </a:r>
          </a:p>
          <a:p>
            <a:pPr lvl="2"/>
            <a:r>
              <a:rPr lang="en-US" sz="1000" dirty="0" smtClean="0"/>
              <a:t>Block Diagram</a:t>
            </a:r>
            <a:endParaRPr lang="en-US" sz="1000" dirty="0"/>
          </a:p>
          <a:p>
            <a:pPr lvl="2"/>
            <a:r>
              <a:rPr lang="en-US" sz="1000" dirty="0" smtClean="0"/>
              <a:t>Hardware Systems</a:t>
            </a:r>
          </a:p>
          <a:p>
            <a:pPr lvl="2"/>
            <a:r>
              <a:rPr lang="en-US" sz="1000" dirty="0" smtClean="0"/>
              <a:t>Software Systems</a:t>
            </a:r>
          </a:p>
          <a:p>
            <a:pPr lvl="2"/>
            <a:r>
              <a:rPr lang="en-US" sz="1000" dirty="0" smtClean="0"/>
              <a:t>Project Budget</a:t>
            </a:r>
          </a:p>
          <a:p>
            <a:pPr lvl="1"/>
            <a:r>
              <a:rPr lang="en-US" sz="1000" dirty="0" smtClean="0"/>
              <a:t>Server Design</a:t>
            </a:r>
          </a:p>
          <a:p>
            <a:pPr lvl="2"/>
            <a:r>
              <a:rPr lang="en-US" sz="1000" dirty="0" smtClean="0"/>
              <a:t>Block Diagram</a:t>
            </a:r>
          </a:p>
          <a:p>
            <a:pPr lvl="2"/>
            <a:r>
              <a:rPr lang="en-US" sz="1000" dirty="0" smtClean="0"/>
              <a:t>Inventory Manager</a:t>
            </a:r>
          </a:p>
          <a:p>
            <a:pPr lvl="2"/>
            <a:r>
              <a:rPr lang="en-US" sz="1000" dirty="0" smtClean="0"/>
              <a:t>Client Manager</a:t>
            </a:r>
          </a:p>
          <a:p>
            <a:pPr lvl="1"/>
            <a:r>
              <a:rPr lang="en-US" sz="1000" dirty="0" smtClean="0"/>
              <a:t>Network Communication</a:t>
            </a:r>
          </a:p>
          <a:p>
            <a:pPr lvl="2"/>
            <a:r>
              <a:rPr lang="en-US" sz="1000" dirty="0" smtClean="0"/>
              <a:t>Block Diagram</a:t>
            </a:r>
          </a:p>
          <a:p>
            <a:pPr lvl="2"/>
            <a:r>
              <a:rPr lang="en-US" sz="1000" dirty="0" smtClean="0"/>
              <a:t>Custom TCP Protocol</a:t>
            </a:r>
          </a:p>
          <a:p>
            <a:pPr lvl="2"/>
            <a:r>
              <a:rPr lang="en-US" sz="1000" dirty="0" smtClean="0"/>
              <a:t>Handling Multiple Clients</a:t>
            </a:r>
          </a:p>
          <a:p>
            <a:pPr marL="914400" lvl="2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r>
              <a:rPr lang="en-US" sz="1000" dirty="0" smtClean="0"/>
              <a:t>Performance</a:t>
            </a:r>
          </a:p>
          <a:p>
            <a:pPr lvl="1"/>
            <a:r>
              <a:rPr lang="en-US" sz="1000" dirty="0" smtClean="0"/>
              <a:t>Robot </a:t>
            </a:r>
          </a:p>
          <a:p>
            <a:pPr lvl="2"/>
            <a:r>
              <a:rPr lang="en-US" sz="1000" dirty="0" smtClean="0"/>
              <a:t>Achievement of Robot Specifications</a:t>
            </a:r>
          </a:p>
          <a:p>
            <a:pPr lvl="2"/>
            <a:r>
              <a:rPr lang="en-US" sz="1000" dirty="0" smtClean="0"/>
              <a:t>Challenges Faced</a:t>
            </a:r>
          </a:p>
          <a:p>
            <a:pPr lvl="2"/>
            <a:r>
              <a:rPr lang="en-US" sz="1000" dirty="0" smtClean="0"/>
              <a:t>Issues Overcome</a:t>
            </a:r>
          </a:p>
          <a:p>
            <a:pPr lvl="1"/>
            <a:r>
              <a:rPr lang="en-US" sz="1000" dirty="0" smtClean="0"/>
              <a:t>Server</a:t>
            </a:r>
          </a:p>
          <a:p>
            <a:pPr lvl="2"/>
            <a:r>
              <a:rPr lang="en-US" sz="1000" dirty="0" smtClean="0"/>
              <a:t>Achievement of Server Specifications</a:t>
            </a:r>
          </a:p>
          <a:p>
            <a:pPr lvl="2"/>
            <a:r>
              <a:rPr lang="en-US" sz="1000" dirty="0" smtClean="0"/>
              <a:t>Challenges Faced</a:t>
            </a:r>
          </a:p>
          <a:p>
            <a:pPr lvl="2"/>
            <a:r>
              <a:rPr lang="en-US" sz="1000" dirty="0" smtClean="0"/>
              <a:t>Issues Overcome</a:t>
            </a:r>
          </a:p>
          <a:p>
            <a:r>
              <a:rPr lang="en-US" sz="1000" dirty="0" smtClean="0"/>
              <a:t>Future Improvements</a:t>
            </a:r>
          </a:p>
          <a:p>
            <a:pPr lvl="1"/>
            <a:r>
              <a:rPr lang="en-US" sz="1000" dirty="0" smtClean="0"/>
              <a:t>Robot Systems</a:t>
            </a:r>
          </a:p>
          <a:p>
            <a:pPr lvl="2"/>
            <a:r>
              <a:rPr lang="en-US" sz="1000" dirty="0" smtClean="0"/>
              <a:t>Larger Vehicles</a:t>
            </a:r>
          </a:p>
          <a:p>
            <a:pPr lvl="2"/>
            <a:r>
              <a:rPr lang="en-US" sz="1000" dirty="0" smtClean="0"/>
              <a:t>Component Improvements</a:t>
            </a:r>
          </a:p>
          <a:p>
            <a:pPr lvl="2"/>
            <a:r>
              <a:rPr lang="en-US" sz="1000" dirty="0" smtClean="0"/>
              <a:t>User Specified Warehouse Layout</a:t>
            </a:r>
          </a:p>
          <a:p>
            <a:pPr lvl="1"/>
            <a:r>
              <a:rPr lang="en-US" sz="1000" dirty="0" smtClean="0"/>
              <a:t>Server</a:t>
            </a:r>
          </a:p>
          <a:p>
            <a:pPr lvl="2"/>
            <a:r>
              <a:rPr lang="en-US" sz="1000" dirty="0" smtClean="0"/>
              <a:t>Login Security for Admin</a:t>
            </a:r>
          </a:p>
          <a:p>
            <a:pPr lvl="2"/>
            <a:r>
              <a:rPr lang="en-US" sz="1000" dirty="0" smtClean="0"/>
              <a:t>Warehouse Configuration from Server</a:t>
            </a:r>
          </a:p>
          <a:p>
            <a:pPr lvl="2"/>
            <a:r>
              <a:rPr lang="en-US" sz="1000" dirty="0" smtClean="0"/>
              <a:t>Allow for Multiple Drop-Off Zones</a:t>
            </a:r>
          </a:p>
          <a:p>
            <a:r>
              <a:rPr lang="en-US" sz="1000" dirty="0" smtClean="0"/>
              <a:t>Regulations</a:t>
            </a:r>
          </a:p>
          <a:p>
            <a:pPr lvl="1"/>
            <a:r>
              <a:rPr lang="en-US" sz="1000" dirty="0" smtClean="0"/>
              <a:t>OSHA</a:t>
            </a:r>
          </a:p>
          <a:p>
            <a:pPr lvl="1"/>
            <a:r>
              <a:rPr lang="en-US" sz="1000" dirty="0" smtClean="0"/>
              <a:t>Patents</a:t>
            </a:r>
          </a:p>
          <a:p>
            <a:pPr lvl="1"/>
            <a:r>
              <a:rPr lang="en-US" sz="1000" dirty="0" smtClean="0"/>
              <a:t>Other Applicable Regulations</a:t>
            </a:r>
          </a:p>
          <a:p>
            <a:r>
              <a:rPr lang="en-US" sz="1000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1552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96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Capstone title</vt:lpstr>
      <vt:lpstr>Table of contents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RK slides</dc:title>
  <dc:creator>rob kruzel</dc:creator>
  <cp:lastModifiedBy>rob kruzel</cp:lastModifiedBy>
  <cp:revision>9</cp:revision>
  <dcterms:created xsi:type="dcterms:W3CDTF">2017-12-05T02:46:59Z</dcterms:created>
  <dcterms:modified xsi:type="dcterms:W3CDTF">2017-12-06T05:54:12Z</dcterms:modified>
</cp:coreProperties>
</file>