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56" r:id="rId2"/>
    <p:sldId id="325" r:id="rId3"/>
    <p:sldId id="342" r:id="rId4"/>
    <p:sldId id="333" r:id="rId5"/>
    <p:sldId id="336" r:id="rId6"/>
    <p:sldId id="337" r:id="rId7"/>
    <p:sldId id="341" r:id="rId8"/>
    <p:sldId id="356" r:id="rId9"/>
    <p:sldId id="357" r:id="rId10"/>
    <p:sldId id="343" r:id="rId11"/>
    <p:sldId id="348" r:id="rId12"/>
    <p:sldId id="358" r:id="rId13"/>
    <p:sldId id="349" r:id="rId14"/>
    <p:sldId id="354" r:id="rId15"/>
    <p:sldId id="355" r:id="rId16"/>
    <p:sldId id="266" r:id="rId17"/>
  </p:sldIdLst>
  <p:sldSz cx="9144000" cy="6858000" type="screen4x3"/>
  <p:notesSz cx="10234613" cy="7104063"/>
  <p:embeddedFontLst>
    <p:embeddedFont>
      <p:font typeface="나눔스퀘어_ac" panose="020F0502020204030204" pitchFamily="34" charset="0"/>
      <p:regular r:id="rId20"/>
      <p:bold r:id="rId21"/>
      <p:italic r:id="rId22"/>
      <p:boldItalic r:id="rId23"/>
    </p:embeddedFont>
    <p:embeddedFont>
      <p:font typeface="나눔스퀘어_ac Bold" panose="020F0502020204030204" pitchFamily="34" charset="0"/>
      <p:regular r:id="rId24"/>
      <p:bold r:id="rId25"/>
      <p:italic r:id="rId26"/>
      <p:boldItalic r:id="rId27"/>
    </p:embeddedFont>
    <p:embeddedFont>
      <p:font typeface="맑은 고딕" panose="020B0503020000020004" pitchFamily="34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9" autoAdjust="0"/>
    <p:restoredTop sz="95922" autoAdjust="0"/>
  </p:normalViewPr>
  <p:slideViewPr>
    <p:cSldViewPr snapToGrid="0">
      <p:cViewPr varScale="1">
        <p:scale>
          <a:sx n="219" d="100"/>
          <a:sy n="219" d="100"/>
        </p:scale>
        <p:origin x="18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9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A4DB99-93E8-F4CC-6C4F-DDAB210E70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618" cy="3559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BF33E4-868A-95B7-2EBE-CE52376333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708" y="0"/>
            <a:ext cx="4434617" cy="3559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09225D-025E-87F1-F1C2-9C657A37F1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748143"/>
            <a:ext cx="4434618" cy="3559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F68D81-F6C7-44D2-D0EE-B30A227D68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708" y="6748143"/>
            <a:ext cx="4434617" cy="3559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15BC-C036-44DE-92C6-651029337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45144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248" y="1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88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5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747629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48" y="6747629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7317498-F8FD-4934-AB11-B88A2C6DF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852622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47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36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/>
              <a:t>PNU CSE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7919A0CA-B54B-41E4-B6B6-CD401E5F5C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963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26273"/>
            <a:ext cx="7886700" cy="5050690"/>
          </a:xfrm>
        </p:spPr>
        <p:txBody>
          <a:bodyPr/>
          <a:lstStyle>
            <a:lvl1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  <a:lvl4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4pPr>
            <a:lvl5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/>
              <a:t>PNU CSE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7919A0CA-B54B-41E4-B6B6-CD401E5F5C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452486" y="369889"/>
            <a:ext cx="0" cy="648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81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lnSpc>
                <a:spcPct val="150000"/>
              </a:lnSpc>
              <a:defRPr sz="360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/>
              <a:t>PNU CSE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7919A0CA-B54B-41E4-B6B6-CD401E5F5C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오각형 7"/>
          <p:cNvSpPr/>
          <p:nvPr userDrawn="1"/>
        </p:nvSpPr>
        <p:spPr>
          <a:xfrm rot="5400000">
            <a:off x="495300" y="1929639"/>
            <a:ext cx="978408" cy="484632"/>
          </a:xfrm>
          <a:prstGeom prst="homePlat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5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/>
              <a:t>PNU CSE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7919A0CA-B54B-41E4-B6B6-CD401E5F5C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8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 ft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rgbClr val="0070C0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1pPr>
      <a:lvl2pPr marL="514350" indent="-171450" algn="l" defTabSz="685800" rtl="0" eaLnBrk="1" latinLnBrk="1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2pPr>
      <a:lvl3pPr marL="857250" indent="-171450" algn="l" defTabSz="685800" rtl="0" eaLnBrk="1" latinLnBrk="1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3pPr>
      <a:lvl4pPr marL="1200150" indent="-171450" algn="l" defTabSz="685800" rtl="0" eaLnBrk="1" latinLnBrk="1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4pPr>
      <a:lvl5pPr marL="1543050" indent="-171450" algn="l" defTabSz="685800" rtl="0" eaLnBrk="1" latinLnBrk="1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웹응용프로그래밍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DD1D7C4-E227-A25E-2489-051C98A5EB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Lab</a:t>
            </a:r>
            <a:r>
              <a:rPr lang="ko-KR" altLang="en-US" dirty="0"/>
              <a:t> </a:t>
            </a:r>
            <a:r>
              <a:rPr lang="en-US" altLang="ko-KR" dirty="0"/>
              <a:t>06</a:t>
            </a:r>
            <a:r>
              <a:rPr lang="ko-KR" altLang="en-US" dirty="0"/>
              <a:t> 실행 결과 캡처 화면 제출용 보고서</a:t>
            </a:r>
          </a:p>
        </p:txBody>
      </p:sp>
    </p:spTree>
    <p:extLst>
      <p:ext uri="{BB962C8B-B14F-4D97-AF65-F5344CB8AC3E}">
        <p14:creationId xmlns:p14="http://schemas.microsoft.com/office/powerpoint/2010/main" val="185078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2E5E5A6-CAEE-4D46-ADB2-DA58F9CA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Q3 </a:t>
            </a:r>
            <a:r>
              <a:rPr lang="ko-KR" altLang="en-US" dirty="0"/>
              <a:t>답변을 첨부하세요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ADC3BB7-2C6E-449A-91F8-1E6EA6CED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46C52-BDA7-4090-8877-E0CD77A9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FD4D6D-7869-4A3A-8D92-2485913D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A0CA-B54B-41E4-B6B6-CD401E5F5C9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15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3B75C-D704-FDAD-9001-33275DB8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TODO : </a:t>
            </a:r>
            <a:r>
              <a:rPr lang="ko-KR" altLang="en-US" dirty="0">
                <a:solidFill>
                  <a:srgbClr val="FF0000"/>
                </a:solidFill>
              </a:rPr>
              <a:t>실행 결과 캡처하여 첨부하기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CF139-F5FC-C21C-072C-71ACFE5A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“browse-</a:t>
            </a:r>
            <a:r>
              <a:rPr lang="en-US" altLang="ko-KR" dirty="0" err="1"/>
              <a:t>images.php</a:t>
            </a:r>
            <a:r>
              <a:rPr lang="en-US" altLang="ko-KR" dirty="0"/>
              <a:t>”</a:t>
            </a:r>
            <a:r>
              <a:rPr lang="ko-KR" altLang="en-US" dirty="0"/>
              <a:t>파일에서 </a:t>
            </a:r>
            <a:r>
              <a:rPr lang="en-US" altLang="ko-KR" dirty="0"/>
              <a:t>Goal #1, Goal #2, Goal #3</a:t>
            </a:r>
            <a:r>
              <a:rPr lang="ko-KR" altLang="en-US" dirty="0"/>
              <a:t>를 찾고</a:t>
            </a:r>
            <a:r>
              <a:rPr lang="en-US" altLang="ko-KR" dirty="0"/>
              <a:t>, </a:t>
            </a:r>
            <a:r>
              <a:rPr lang="ko-KR" altLang="en-US" dirty="0"/>
              <a:t>코드를 완성하세요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AFAD6-EF14-F1E1-D585-9BCC2F39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8C3FC8-AF8F-CEE9-B59B-D8B08926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A0CA-B54B-41E4-B6B6-CD401E5F5C9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1B96314-B152-31B0-5ACD-6EC42E67EFE8}"/>
              </a:ext>
            </a:extLst>
          </p:cNvPr>
          <p:cNvGrpSpPr/>
          <p:nvPr/>
        </p:nvGrpSpPr>
        <p:grpSpPr>
          <a:xfrm>
            <a:off x="139699" y="1833136"/>
            <a:ext cx="8633239" cy="4343827"/>
            <a:chOff x="139699" y="1833136"/>
            <a:chExt cx="9588304" cy="434382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7694723-A7E4-4FA8-7DBA-B79C52FBAFBD}"/>
                </a:ext>
              </a:extLst>
            </p:cNvPr>
            <p:cNvSpPr/>
            <p:nvPr/>
          </p:nvSpPr>
          <p:spPr>
            <a:xfrm>
              <a:off x="139700" y="1833136"/>
              <a:ext cx="4922630" cy="4699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 City=Berlin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필터 적용한 후의 화면을 캡처하여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첨부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AF585B-AF3A-3918-9AE1-26E7929EE3E1}"/>
                </a:ext>
              </a:extLst>
            </p:cNvPr>
            <p:cNvSpPr/>
            <p:nvPr/>
          </p:nvSpPr>
          <p:spPr>
            <a:xfrm>
              <a:off x="139699" y="2417763"/>
              <a:ext cx="9588304" cy="3759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Attach your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screenshot here!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12" name="그림 11" descr="텍스트, 스크린샷, 웹사이트, 소프트웨어이(가) 표시된 사진&#10;&#10;자동 생성된 설명">
            <a:extLst>
              <a:ext uri="{FF2B5EF4-FFF2-40B4-BE49-F238E27FC236}">
                <a16:creationId xmlns:a16="http://schemas.microsoft.com/office/drawing/2014/main" id="{A552A898-33EB-298D-35FF-3F48798D4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8" y="2401612"/>
            <a:ext cx="8633239" cy="377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93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3B75C-D704-FDAD-9001-33275DB8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TODO : </a:t>
            </a:r>
            <a:r>
              <a:rPr lang="ko-KR" altLang="en-US" dirty="0">
                <a:solidFill>
                  <a:srgbClr val="FF0000"/>
                </a:solidFill>
              </a:rPr>
              <a:t>실행 결과 캡처하여 첨부하기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CF139-F5FC-C21C-072C-71ACFE5A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“browse-</a:t>
            </a:r>
            <a:r>
              <a:rPr lang="en-US" altLang="ko-KR" dirty="0" err="1"/>
              <a:t>images.php</a:t>
            </a:r>
            <a:r>
              <a:rPr lang="en-US" altLang="ko-KR" dirty="0"/>
              <a:t>”</a:t>
            </a:r>
            <a:r>
              <a:rPr lang="ko-KR" altLang="en-US" dirty="0"/>
              <a:t>파일에서 </a:t>
            </a:r>
            <a:r>
              <a:rPr lang="en-US" altLang="ko-KR" dirty="0"/>
              <a:t>Goal #1, Goal #2, Goal #3</a:t>
            </a:r>
            <a:r>
              <a:rPr lang="ko-KR" altLang="en-US" dirty="0"/>
              <a:t>를 찾고</a:t>
            </a:r>
            <a:r>
              <a:rPr lang="en-US" altLang="ko-KR" dirty="0"/>
              <a:t>, </a:t>
            </a:r>
            <a:r>
              <a:rPr lang="ko-KR" altLang="en-US" dirty="0"/>
              <a:t>코드를 완성하세요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AFAD6-EF14-F1E1-D585-9BCC2F39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8C3FC8-AF8F-CEE9-B59B-D8B08926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A0CA-B54B-41E4-B6B6-CD401E5F5C9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E8588A-237D-C455-5E6C-B50297D7C267}"/>
              </a:ext>
            </a:extLst>
          </p:cNvPr>
          <p:cNvGrpSpPr/>
          <p:nvPr/>
        </p:nvGrpSpPr>
        <p:grpSpPr>
          <a:xfrm>
            <a:off x="145774" y="1833136"/>
            <a:ext cx="8960126" cy="4343827"/>
            <a:chOff x="-4889024" y="1833136"/>
            <a:chExt cx="9951354" cy="434382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C585342-5369-D9F4-0403-90AB97C2EB2F}"/>
                </a:ext>
              </a:extLst>
            </p:cNvPr>
            <p:cNvSpPr/>
            <p:nvPr/>
          </p:nvSpPr>
          <p:spPr>
            <a:xfrm>
              <a:off x="139700" y="1833136"/>
              <a:ext cx="4922630" cy="4699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(ii) Country=Spain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필터 적용한 후의 화면을 캡처하여 첨부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9831EE-84E9-2BBE-4A86-C08465804288}"/>
                </a:ext>
              </a:extLst>
            </p:cNvPr>
            <p:cNvSpPr/>
            <p:nvPr/>
          </p:nvSpPr>
          <p:spPr>
            <a:xfrm>
              <a:off x="-4889024" y="2417763"/>
              <a:ext cx="9951354" cy="3759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Attach your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screenshot here!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7" name="그림 6" descr="소프트웨어, 웹 페이지, 웹사이트, 텍스트이(가) 표시된 사진&#10;&#10;자동 생성된 설명">
            <a:extLst>
              <a:ext uri="{FF2B5EF4-FFF2-40B4-BE49-F238E27FC236}">
                <a16:creationId xmlns:a16="http://schemas.microsoft.com/office/drawing/2014/main" id="{E9731DE6-BED2-C095-EB40-177559088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3" y="2417763"/>
            <a:ext cx="8960125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9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2E5E5A6-CAEE-4D46-ADB2-DA58F9CA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Q4 </a:t>
            </a:r>
            <a:r>
              <a:rPr lang="ko-KR" altLang="en-US" dirty="0"/>
              <a:t>답변을 첨부하세요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ADC3BB7-2C6E-449A-91F8-1E6EA6CED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46C52-BDA7-4090-8877-E0CD77A9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FD4D6D-7869-4A3A-8D92-2485913D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A0CA-B54B-41E4-B6B6-CD401E5F5C9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6971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3DF11-B8AA-738A-1570-52E4C5CD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TODO : </a:t>
            </a:r>
            <a:r>
              <a:rPr lang="ko-KR" altLang="en-US" dirty="0">
                <a:solidFill>
                  <a:srgbClr val="FF0000"/>
                </a:solidFill>
              </a:rPr>
              <a:t>실행 결과 캡처하여 첨부하기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C3B58-C26C-3840-043F-570A751E0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index.php</a:t>
            </a:r>
            <a:r>
              <a:rPr lang="ko-KR" altLang="en-US" dirty="0"/>
              <a:t> 페이지를 로딩 한 후</a:t>
            </a:r>
            <a:r>
              <a:rPr lang="en-US" altLang="ko-KR" dirty="0"/>
              <a:t>, </a:t>
            </a:r>
            <a:r>
              <a:rPr lang="ko-KR" altLang="en-US" dirty="0"/>
              <a:t>웹 브라우저에 표시되는 전체 화면을 캡처하여 아래에 첨부하세요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17387-DCB7-3929-02C4-316566D8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059FCC-BD22-C923-A6D3-992598B7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A0CA-B54B-41E4-B6B6-CD401E5F5C9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293529-3080-3381-3DB5-738B887D93B9}"/>
              </a:ext>
            </a:extLst>
          </p:cNvPr>
          <p:cNvSpPr/>
          <p:nvPr/>
        </p:nvSpPr>
        <p:spPr>
          <a:xfrm>
            <a:off x="628649" y="1972527"/>
            <a:ext cx="7886699" cy="375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Attach your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screenshot here!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 descr="텍스트, 소프트웨어, 웹 페이지, 웹사이트이(가) 표시된 사진&#10;&#10;자동 생성된 설명">
            <a:extLst>
              <a:ext uri="{FF2B5EF4-FFF2-40B4-BE49-F238E27FC236}">
                <a16:creationId xmlns:a16="http://schemas.microsoft.com/office/drawing/2014/main" id="{2C8C1220-05D1-2B84-9F98-A361BD210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7" y="1972528"/>
            <a:ext cx="7886698" cy="375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66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3DF11-B8AA-738A-1570-52E4C5CD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TODO : </a:t>
            </a:r>
            <a:r>
              <a:rPr lang="ko-KR" altLang="en-US" dirty="0">
                <a:solidFill>
                  <a:srgbClr val="FF0000"/>
                </a:solidFill>
              </a:rPr>
              <a:t>실행 결과 캡처하여 첨부하기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C3B58-C26C-3840-043F-570A751E0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“Brooks” </a:t>
            </a:r>
            <a:r>
              <a:rPr lang="ko-KR" altLang="en-US" dirty="0"/>
              <a:t>이름으로 고객을 검색하고</a:t>
            </a:r>
            <a:r>
              <a:rPr lang="en-US" altLang="ko-KR" dirty="0"/>
              <a:t>, </a:t>
            </a:r>
            <a:r>
              <a:rPr lang="ko-KR" altLang="en-US" dirty="0"/>
              <a:t>검색 결과 화면을 캡처하여 아래에 첨부하세요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17387-DCB7-3929-02C4-316566D8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059FCC-BD22-C923-A6D3-992598B7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A0CA-B54B-41E4-B6B6-CD401E5F5C9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293529-3080-3381-3DB5-738B887D93B9}"/>
              </a:ext>
            </a:extLst>
          </p:cNvPr>
          <p:cNvSpPr/>
          <p:nvPr/>
        </p:nvSpPr>
        <p:spPr>
          <a:xfrm>
            <a:off x="628649" y="1972527"/>
            <a:ext cx="7886699" cy="375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Attach your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screenshot here!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8" name="그림 7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0EF350B1-8A5A-5C5C-1CF0-4F637485F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6" y="1972528"/>
            <a:ext cx="7886699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87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B860E-CB24-4C1B-B748-3B2D22A5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END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38E05-7AF4-47CD-A9A8-C27E80CAF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82ECC15F-244F-DAA3-36A3-8E6EB395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AABA0A-894E-4668-AB52-3C4C8F93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A0CA-B54B-41E4-B6B6-CD401E5F5C9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08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</a:t>
            </a:r>
            <a:r>
              <a:rPr lang="ko-KR" altLang="en-US" dirty="0"/>
              <a:t> </a:t>
            </a:r>
            <a:r>
              <a:rPr lang="en-US" altLang="ko-KR" dirty="0"/>
              <a:t>06.</a:t>
            </a:r>
            <a:r>
              <a:rPr lang="ko-KR" altLang="en-US" dirty="0"/>
              <a:t> </a:t>
            </a:r>
            <a:r>
              <a:rPr lang="en-US" altLang="ko-KR" dirty="0"/>
              <a:t>Working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2E4154-5ACD-0BD2-F33D-A15A03B0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3B93B4A-F9CB-4CCD-A801-033BA291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A0CA-B54B-41E4-B6B6-CD401E5F5C9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86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C37779F-474B-4692-81B1-CC3D29AE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데드라인 및 제출물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9295CCE-8B63-4C79-8760-C85F17D39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주의</a:t>
            </a:r>
            <a:r>
              <a:rPr lang="en-US" altLang="ko-KR" dirty="0"/>
              <a:t>: PLATO</a:t>
            </a:r>
            <a:r>
              <a:rPr lang="ko-KR" altLang="en-US" dirty="0"/>
              <a:t>에 제출할 것</a:t>
            </a:r>
            <a:endParaRPr lang="en-US" altLang="ko-KR" dirty="0"/>
          </a:p>
          <a:p>
            <a:pPr lvl="1"/>
            <a:r>
              <a:rPr lang="ko-KR" altLang="en-US" dirty="0"/>
              <a:t>전체 소스코드를 압축한 </a:t>
            </a:r>
            <a:r>
              <a:rPr lang="en-US" altLang="ko-KR" dirty="0"/>
              <a:t>zip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1"/>
            <a:r>
              <a:rPr lang="ko-KR" altLang="en-US" dirty="0"/>
              <a:t>지금 </a:t>
            </a:r>
            <a:r>
              <a:rPr lang="ko-KR" altLang="en-US" dirty="0" err="1"/>
              <a:t>보고있는</a:t>
            </a:r>
            <a:r>
              <a:rPr lang="ko-KR" altLang="en-US" dirty="0"/>
              <a:t> </a:t>
            </a:r>
            <a:r>
              <a:rPr lang="en-US" altLang="ko-KR" dirty="0"/>
              <a:t>PPT </a:t>
            </a:r>
            <a:r>
              <a:rPr lang="ko-KR" altLang="en-US" dirty="0"/>
              <a:t>파일에 스크린샷 첨부한 뒤 </a:t>
            </a:r>
            <a:r>
              <a:rPr lang="en-US" altLang="ko-KR" dirty="0"/>
              <a:t>PLATO</a:t>
            </a:r>
            <a:r>
              <a:rPr lang="ko-KR" altLang="en-US" dirty="0"/>
              <a:t>에 업로드 할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과제 시작 </a:t>
            </a:r>
            <a:r>
              <a:rPr lang="en-US" altLang="ko-KR" dirty="0"/>
              <a:t>: 11/18(</a:t>
            </a:r>
            <a:r>
              <a:rPr lang="ko-KR" altLang="en-US" dirty="0"/>
              <a:t>월</a:t>
            </a:r>
            <a:r>
              <a:rPr lang="en-US" altLang="ko-KR" dirty="0"/>
              <a:t>) </a:t>
            </a:r>
            <a:r>
              <a:rPr lang="ko-KR" altLang="en-US" dirty="0"/>
              <a:t>수업시간 </a:t>
            </a:r>
            <a:r>
              <a:rPr lang="en-US" altLang="ko-KR" dirty="0"/>
              <a:t>15:00~ </a:t>
            </a:r>
            <a:r>
              <a:rPr lang="ko-KR" altLang="en-US"/>
              <a:t>부터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차 데드라인 </a:t>
            </a:r>
            <a:r>
              <a:rPr lang="en-US" altLang="ko-KR" dirty="0"/>
              <a:t>: </a:t>
            </a:r>
            <a:r>
              <a:rPr lang="en-US" altLang="ko-KR" dirty="0">
                <a:highlight>
                  <a:srgbClr val="FFFF00"/>
                </a:highlight>
              </a:rPr>
              <a:t>11/18(</a:t>
            </a:r>
            <a:r>
              <a:rPr lang="ko-KR" altLang="en-US" dirty="0">
                <a:highlight>
                  <a:srgbClr val="FFFF00"/>
                </a:highlight>
              </a:rPr>
              <a:t>수</a:t>
            </a:r>
            <a:r>
              <a:rPr lang="en-US" altLang="ko-KR" dirty="0">
                <a:highlight>
                  <a:srgbClr val="FFFF00"/>
                </a:highlight>
              </a:rPr>
              <a:t>) 16:20</a:t>
            </a:r>
            <a:r>
              <a:rPr lang="ko-KR" altLang="en-US" dirty="0">
                <a:highlight>
                  <a:srgbClr val="FFFF00"/>
                </a:highlight>
              </a:rPr>
              <a:t>까지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 데드라인 </a:t>
            </a:r>
            <a:r>
              <a:rPr lang="en-US" altLang="ko-KR" dirty="0"/>
              <a:t>: 11/24(</a:t>
            </a:r>
            <a:r>
              <a:rPr lang="ko-KR" altLang="en-US" dirty="0"/>
              <a:t>일</a:t>
            </a:r>
            <a:r>
              <a:rPr lang="en-US" altLang="ko-KR" dirty="0"/>
              <a:t>) 23:55</a:t>
            </a:r>
            <a:r>
              <a:rPr lang="ko-KR" altLang="en-US" dirty="0"/>
              <a:t>까지</a:t>
            </a:r>
            <a:endParaRPr lang="en-US" altLang="ko-KR" dirty="0"/>
          </a:p>
          <a:p>
            <a:pPr lvl="1"/>
            <a:r>
              <a:rPr lang="en-US" altLang="ko-KR" dirty="0"/>
              <a:t>20% </a:t>
            </a:r>
            <a:r>
              <a:rPr lang="ko-KR" altLang="en-US" dirty="0" err="1"/>
              <a:t>패널티</a:t>
            </a:r>
            <a:r>
              <a:rPr lang="ko-KR" altLang="en-US" dirty="0"/>
              <a:t> 적용됨</a:t>
            </a:r>
            <a:endParaRPr lang="en-US" altLang="ko-KR" dirty="0"/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2</a:t>
            </a:r>
            <a:r>
              <a:rPr lang="ko-KR" altLang="en-US" dirty="0">
                <a:highlight>
                  <a:srgbClr val="FFFF00"/>
                </a:highlight>
              </a:rPr>
              <a:t>차 데드라인 지나면 </a:t>
            </a:r>
            <a:r>
              <a:rPr lang="en-US" altLang="ko-KR" dirty="0">
                <a:highlight>
                  <a:srgbClr val="FFFF00"/>
                </a:highlight>
              </a:rPr>
              <a:t>0</a:t>
            </a:r>
            <a:r>
              <a:rPr lang="ko-KR" altLang="en-US" dirty="0">
                <a:highlight>
                  <a:srgbClr val="FFFF00"/>
                </a:highlight>
              </a:rPr>
              <a:t>점 처리함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EDD81-E50B-4B84-924F-1A6EC50A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2D6FF3-570E-4B63-BACA-F1061289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A0CA-B54B-41E4-B6B6-CD401E5F5C9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6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559D2-B98B-B43B-C1C8-5A4AF05F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Q1 </a:t>
            </a:r>
            <a:r>
              <a:rPr lang="ko-KR" altLang="en-US" dirty="0"/>
              <a:t>답변을 첨부하세요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723452-4D4F-0F34-573F-14BC9BC27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배포된 파일에서 </a:t>
            </a:r>
            <a:r>
              <a:rPr lang="en-US" altLang="ko-KR" dirty="0"/>
              <a:t>Q1 </a:t>
            </a:r>
            <a:r>
              <a:rPr lang="ko-KR" altLang="en-US" dirty="0"/>
              <a:t>폴더를 참고하세요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FF394-3C0A-D23A-B6E4-A5EB9E43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70468E-DE1A-195C-711E-DA217B49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A0CA-B54B-41E4-B6B6-CD401E5F5C9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85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B8A79-19F7-D835-8068-597E8E93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TODO : </a:t>
            </a:r>
            <a:r>
              <a:rPr lang="ko-KR" altLang="en-US" dirty="0">
                <a:solidFill>
                  <a:srgbClr val="FF0000"/>
                </a:solidFill>
              </a:rPr>
              <a:t>실행 결과 캡처하여 첨부하기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359E4-EA63-0C28-1F47-8FA7A187A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직전 페이지와 같은 페이지를 </a:t>
            </a:r>
            <a:r>
              <a:rPr lang="ko-KR" altLang="en-US" dirty="0" err="1"/>
              <a:t>로딩하고</a:t>
            </a:r>
            <a:r>
              <a:rPr lang="en-US" altLang="ko-KR" dirty="0"/>
              <a:t>, </a:t>
            </a:r>
            <a:r>
              <a:rPr lang="ko-KR" altLang="en-US" dirty="0"/>
              <a:t>화면을 캡처하여 여기에 </a:t>
            </a:r>
            <a:r>
              <a:rPr lang="ko-KR" altLang="en-US" dirty="0" err="1"/>
              <a:t>첨부하시오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"Student Success"</a:t>
            </a:r>
            <a:r>
              <a:rPr lang="ko-KR" altLang="en-US" dirty="0"/>
              <a:t>를 </a:t>
            </a:r>
            <a:r>
              <a:rPr lang="en-US" altLang="ko-KR" dirty="0"/>
              <a:t>“Zoology”</a:t>
            </a:r>
            <a:r>
              <a:rPr lang="ko-KR" altLang="en-US" dirty="0"/>
              <a:t>로 변경되어 </a:t>
            </a:r>
            <a:r>
              <a:rPr lang="ko-KR" altLang="en-US" dirty="0" err="1"/>
              <a:t>표시되어야함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05056-DB38-1847-BD79-3BDFBA89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A560D0-58B8-BDDD-7593-EE3C5E2E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A0CA-B54B-41E4-B6B6-CD401E5F5C9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506068-F8F1-B373-EFF0-EC93FDEA99B3}"/>
              </a:ext>
            </a:extLst>
          </p:cNvPr>
          <p:cNvSpPr/>
          <p:nvPr/>
        </p:nvSpPr>
        <p:spPr>
          <a:xfrm>
            <a:off x="1168400" y="2159000"/>
            <a:ext cx="6807200" cy="375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Attach your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screenshot here!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8" name="그림 7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D54B4558-AA07-F06E-EB8F-96946026A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115354"/>
            <a:ext cx="6807199" cy="38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3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B16F40F-85BF-315F-ED12-21A20206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Q2 </a:t>
            </a:r>
            <a:r>
              <a:rPr lang="ko-KR" altLang="en-US" dirty="0"/>
              <a:t>답변을 첨부하세요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6DA5385-818F-542C-03E5-8762F1BAD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직전 문제에서 사용한 </a:t>
            </a:r>
            <a:r>
              <a:rPr lang="en-US" altLang="ko-KR" dirty="0"/>
              <a:t>Q1 </a:t>
            </a:r>
            <a:r>
              <a:rPr lang="ko-KR" altLang="en-US" dirty="0"/>
              <a:t>폴더를 복사하여 </a:t>
            </a:r>
            <a:r>
              <a:rPr lang="en-US" altLang="ko-KR" dirty="0"/>
              <a:t>Q2 </a:t>
            </a:r>
            <a:r>
              <a:rPr lang="ko-KR" altLang="en-US" dirty="0"/>
              <a:t>폴더를 만들고</a:t>
            </a:r>
            <a:r>
              <a:rPr lang="en-US" altLang="ko-KR" dirty="0"/>
              <a:t>, Q2 </a:t>
            </a:r>
            <a:r>
              <a:rPr lang="ko-KR" altLang="en-US" dirty="0"/>
              <a:t>과제를 진행하세요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9BC64-7A19-0996-3990-119E6C76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B20E3E-4FDE-4959-F265-4478CFBD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A0CA-B54B-41E4-B6B6-CD401E5F5C9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64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9FDDE-C7BA-1B8B-FD41-8159E9A1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TODO : </a:t>
            </a:r>
            <a:r>
              <a:rPr lang="ko-KR" altLang="en-US" dirty="0">
                <a:solidFill>
                  <a:srgbClr val="FF0000"/>
                </a:solidFill>
              </a:rPr>
              <a:t>실행 결과 캡처하여 첨부하기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5EF83-CB3D-46D7-63A5-061212032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아래에 </a:t>
            </a:r>
            <a:r>
              <a:rPr lang="en-US" altLang="ko-KR" dirty="0"/>
              <a:t>3</a:t>
            </a:r>
            <a:r>
              <a:rPr lang="ko-KR" altLang="en-US" dirty="0"/>
              <a:t>개의 화면을 캡처하여 첨부하세요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6E8B9-CAA3-42D2-D574-1DAED49E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62BC54-9882-643C-8CFA-BF14766F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A0CA-B54B-41E4-B6B6-CD401E5F5C9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42C14-357C-0185-D8DF-3CD9F48FCDAD}"/>
              </a:ext>
            </a:extLst>
          </p:cNvPr>
          <p:cNvSpPr/>
          <p:nvPr/>
        </p:nvSpPr>
        <p:spPr>
          <a:xfrm>
            <a:off x="139700" y="1833136"/>
            <a:ext cx="2832100" cy="4699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 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F8E76D-F3C4-A54C-DF9D-68134E5FCD09}"/>
              </a:ext>
            </a:extLst>
          </p:cNvPr>
          <p:cNvSpPr/>
          <p:nvPr/>
        </p:nvSpPr>
        <p:spPr>
          <a:xfrm>
            <a:off x="139699" y="2417763"/>
            <a:ext cx="8739257" cy="375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Attach your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screenshot here!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04CC7BDB-C3F2-7538-493A-C1F3C6393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8" y="2414547"/>
            <a:ext cx="8737525" cy="37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9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9FDDE-C7BA-1B8B-FD41-8159E9A1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TODO : </a:t>
            </a:r>
            <a:r>
              <a:rPr lang="ko-KR" altLang="en-US" dirty="0">
                <a:solidFill>
                  <a:srgbClr val="FF0000"/>
                </a:solidFill>
              </a:rPr>
              <a:t>실행 결과 캡처하여 첨부하기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5EF83-CB3D-46D7-63A5-061212032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아래에 </a:t>
            </a:r>
            <a:r>
              <a:rPr lang="en-US" altLang="ko-KR" dirty="0"/>
              <a:t>3</a:t>
            </a:r>
            <a:r>
              <a:rPr lang="ko-KR" altLang="en-US" dirty="0"/>
              <a:t>개의 화면을 캡처하여 첨부하세요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6E8B9-CAA3-42D2-D574-1DAED49E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62BC54-9882-643C-8CFA-BF14766F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A0CA-B54B-41E4-B6B6-CD401E5F5C9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9713C5-2964-6501-882B-3008CE193288}"/>
              </a:ext>
            </a:extLst>
          </p:cNvPr>
          <p:cNvSpPr/>
          <p:nvPr/>
        </p:nvSpPr>
        <p:spPr>
          <a:xfrm>
            <a:off x="3175002" y="1833136"/>
            <a:ext cx="2832100" cy="4699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로그인이 성공한 이후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79E49A-7528-BDE0-8F9E-57B633AA2D56}"/>
              </a:ext>
            </a:extLst>
          </p:cNvPr>
          <p:cNvSpPr/>
          <p:nvPr/>
        </p:nvSpPr>
        <p:spPr>
          <a:xfrm>
            <a:off x="318052" y="2417763"/>
            <a:ext cx="8546000" cy="375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Attach your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screenshot here!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8" name="그림 7" descr="텍스트, 스크린샷, 라인, 영수증이(가) 표시된 사진&#10;&#10;자동 생성된 설명">
            <a:extLst>
              <a:ext uri="{FF2B5EF4-FFF2-40B4-BE49-F238E27FC236}">
                <a16:creationId xmlns:a16="http://schemas.microsoft.com/office/drawing/2014/main" id="{09B50C0F-F20E-55F5-F6DD-8D72C22D0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2414548"/>
            <a:ext cx="85460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8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9FDDE-C7BA-1B8B-FD41-8159E9A1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TODO : </a:t>
            </a:r>
            <a:r>
              <a:rPr lang="ko-KR" altLang="en-US" dirty="0">
                <a:solidFill>
                  <a:srgbClr val="FF0000"/>
                </a:solidFill>
              </a:rPr>
              <a:t>실행 결과 캡처하여 첨부하기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5EF83-CB3D-46D7-63A5-061212032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아래에 </a:t>
            </a:r>
            <a:r>
              <a:rPr lang="en-US" altLang="ko-KR" dirty="0"/>
              <a:t>3</a:t>
            </a:r>
            <a:r>
              <a:rPr lang="ko-KR" altLang="en-US" dirty="0"/>
              <a:t>개의 화면을 캡처하여 첨부하세요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6E8B9-CAA3-42D2-D574-1DAED49E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62BC54-9882-643C-8CFA-BF14766F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A0CA-B54B-41E4-B6B6-CD401E5F5C9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D0561D-4E25-F570-A5D6-DA2F055FB2D8}"/>
              </a:ext>
            </a:extLst>
          </p:cNvPr>
          <p:cNvSpPr/>
          <p:nvPr/>
        </p:nvSpPr>
        <p:spPr>
          <a:xfrm>
            <a:off x="6210304" y="1833136"/>
            <a:ext cx="2832100" cy="4699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로그인이 실패한 이후 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780AAA-9CD8-C447-2F13-10429156CA3C}"/>
              </a:ext>
            </a:extLst>
          </p:cNvPr>
          <p:cNvSpPr/>
          <p:nvPr/>
        </p:nvSpPr>
        <p:spPr>
          <a:xfrm>
            <a:off x="238539" y="2417763"/>
            <a:ext cx="8803865" cy="375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Attach your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screenshot here!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39BFE37-BFB8-F40C-E68F-A382C695D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" y="2417763"/>
            <a:ext cx="8803864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1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(나눔고딕)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6198</TotalTime>
  <Words>379</Words>
  <Application>Microsoft Macintosh PowerPoint</Application>
  <PresentationFormat>화면 슬라이드 쇼(4:3)</PresentationFormat>
  <Paragraphs>72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나눔스퀘어_ac Bold</vt:lpstr>
      <vt:lpstr>맑은 고딕</vt:lpstr>
      <vt:lpstr>나눔스퀘어_ac</vt:lpstr>
      <vt:lpstr>Arial</vt:lpstr>
      <vt:lpstr>Office 테마</vt:lpstr>
      <vt:lpstr>웹응용프로그래밍</vt:lpstr>
      <vt:lpstr>Lab 06. Working with DB</vt:lpstr>
      <vt:lpstr>데드라인 및 제출물</vt:lpstr>
      <vt:lpstr>Q1 답변을 첨부하세요</vt:lpstr>
      <vt:lpstr>TODO : 실행 결과 캡처하여 첨부하기</vt:lpstr>
      <vt:lpstr>Q2 답변을 첨부하세요</vt:lpstr>
      <vt:lpstr>TODO : 실행 결과 캡처하여 첨부하기</vt:lpstr>
      <vt:lpstr>TODO : 실행 결과 캡처하여 첨부하기</vt:lpstr>
      <vt:lpstr>TODO : 실행 결과 캡처하여 첨부하기</vt:lpstr>
      <vt:lpstr>Q3 답변을 첨부하세요</vt:lpstr>
      <vt:lpstr>TODO : 실행 결과 캡처하여 첨부하기</vt:lpstr>
      <vt:lpstr>TODO : 실행 결과 캡처하여 첨부하기</vt:lpstr>
      <vt:lpstr>Q4 답변을 첨부하세요</vt:lpstr>
      <vt:lpstr>TODO : 실행 결과 캡처하여 첨부하기</vt:lpstr>
      <vt:lpstr>TODO : 실행 결과 캡처하여 첨부하기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Daniel Taewoon Kim</dc:creator>
  <cp:lastModifiedBy>임준식</cp:lastModifiedBy>
  <cp:revision>675</cp:revision>
  <cp:lastPrinted>2023-02-02T17:50:11Z</cp:lastPrinted>
  <dcterms:created xsi:type="dcterms:W3CDTF">2019-07-10T03:17:39Z</dcterms:created>
  <dcterms:modified xsi:type="dcterms:W3CDTF">2024-11-23T08:30:19Z</dcterms:modified>
</cp:coreProperties>
</file>